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7.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8.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9.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xml" ContentType="application/vnd.openxmlformats-officedocument.presentationml.tags+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omments/modernComment_7FFFD2F7_71573833.xml" ContentType="application/vnd.ms-powerpoint.comments+xml"/>
  <Override PartName="/ppt/notesSlides/notesSlide58.xml" ContentType="application/vnd.openxmlformats-officedocument.presentationml.notesSlide+xml"/>
  <Override PartName="/ppt/comments/modernComment_7FFFD2FB_BF16DFC9.xml" ContentType="application/vnd.ms-powerpoint.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53" r:id="rId5"/>
    <p:sldMasterId id="2147484089" r:id="rId6"/>
    <p:sldMasterId id="2147484101" r:id="rId7"/>
    <p:sldMasterId id="2147484168" r:id="rId8"/>
    <p:sldMasterId id="2147484194" r:id="rId9"/>
    <p:sldMasterId id="2147484234" r:id="rId10"/>
    <p:sldMasterId id="2147484282" r:id="rId11"/>
    <p:sldMasterId id="2147484390" r:id="rId12"/>
    <p:sldMasterId id="2147484432" r:id="rId13"/>
  </p:sldMasterIdLst>
  <p:notesMasterIdLst>
    <p:notesMasterId r:id="rId82"/>
  </p:notesMasterIdLst>
  <p:handoutMasterIdLst>
    <p:handoutMasterId r:id="rId83"/>
  </p:handoutMasterIdLst>
  <p:sldIdLst>
    <p:sldId id="2147481689" r:id="rId14"/>
    <p:sldId id="275" r:id="rId15"/>
    <p:sldId id="2147482868" r:id="rId16"/>
    <p:sldId id="2147309334" r:id="rId17"/>
    <p:sldId id="2147309335" r:id="rId18"/>
    <p:sldId id="2147309336" r:id="rId19"/>
    <p:sldId id="2147309337" r:id="rId20"/>
    <p:sldId id="2147479576" r:id="rId21"/>
    <p:sldId id="264" r:id="rId22"/>
    <p:sldId id="263" r:id="rId23"/>
    <p:sldId id="257" r:id="rId24"/>
    <p:sldId id="1056" r:id="rId25"/>
    <p:sldId id="256" r:id="rId26"/>
    <p:sldId id="259" r:id="rId27"/>
    <p:sldId id="260" r:id="rId28"/>
    <p:sldId id="261" r:id="rId29"/>
    <p:sldId id="550145371" r:id="rId30"/>
    <p:sldId id="2147311082" r:id="rId31"/>
    <p:sldId id="2147309775" r:id="rId32"/>
    <p:sldId id="2147311086" r:id="rId33"/>
    <p:sldId id="2147311087" r:id="rId34"/>
    <p:sldId id="2147311094" r:id="rId35"/>
    <p:sldId id="2147482030" r:id="rId36"/>
    <p:sldId id="828" r:id="rId37"/>
    <p:sldId id="550145275" r:id="rId38"/>
    <p:sldId id="262" r:id="rId39"/>
    <p:sldId id="2147311078" r:id="rId40"/>
    <p:sldId id="301" r:id="rId41"/>
    <p:sldId id="2147311052" r:id="rId42"/>
    <p:sldId id="2147311043" r:id="rId43"/>
    <p:sldId id="2147311051" r:id="rId44"/>
    <p:sldId id="2147309669" r:id="rId45"/>
    <p:sldId id="2147311053" r:id="rId46"/>
    <p:sldId id="2147311044" r:id="rId47"/>
    <p:sldId id="2147311046" r:id="rId48"/>
    <p:sldId id="310" r:id="rId49"/>
    <p:sldId id="2147311059" r:id="rId50"/>
    <p:sldId id="2147311060" r:id="rId51"/>
    <p:sldId id="2147311062" r:id="rId52"/>
    <p:sldId id="2147311063" r:id="rId53"/>
    <p:sldId id="2147311064" r:id="rId54"/>
    <p:sldId id="2147311065" r:id="rId55"/>
    <p:sldId id="2147311066" r:id="rId56"/>
    <p:sldId id="2147311067" r:id="rId57"/>
    <p:sldId id="774" r:id="rId58"/>
    <p:sldId id="681" r:id="rId59"/>
    <p:sldId id="2147311068" r:id="rId60"/>
    <p:sldId id="2147311071" r:id="rId61"/>
    <p:sldId id="2147311070" r:id="rId62"/>
    <p:sldId id="2147311072" r:id="rId63"/>
    <p:sldId id="2147311074" r:id="rId64"/>
    <p:sldId id="2147311073" r:id="rId65"/>
    <p:sldId id="2147311075" r:id="rId66"/>
    <p:sldId id="258" r:id="rId67"/>
    <p:sldId id="2147472089" r:id="rId68"/>
    <p:sldId id="2147472091" r:id="rId69"/>
    <p:sldId id="2147472094" r:id="rId70"/>
    <p:sldId id="265" r:id="rId71"/>
    <p:sldId id="2147472100" r:id="rId72"/>
    <p:sldId id="2147472114" r:id="rId73"/>
    <p:sldId id="2147472117" r:id="rId74"/>
    <p:sldId id="2147472119" r:id="rId75"/>
    <p:sldId id="2147472123" r:id="rId76"/>
    <p:sldId id="266" r:id="rId77"/>
    <p:sldId id="2147472105" r:id="rId78"/>
    <p:sldId id="2147472108" r:id="rId79"/>
    <p:sldId id="2147472009" r:id="rId80"/>
    <p:sldId id="2147483647" r:id="rId81"/>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8A0306-DB9E-19B6-6231-74F8F2266F9A}" name="Vikash Kumar" initials="" userId="S::vikashk@nvidia.com::e2352e9b-db98-45a3-bf21-a70675e5e1d8" providerId="AD"/>
  <p188:author id="{5D144B1C-16C2-0675-7633-709F15EEA5AE}" name="Ayush Maheshwari" initials="AM" userId="S::aymaheshwari@nvidia.com::d2818c67-b938-4fb7-8170-123947f848f0" providerId="AD"/>
  <p188:author id="{049F3C1F-190E-62C2-021B-F691F4B27ADE}" name="Mitesh Patel" initials="MP" userId="S::miteshp@nvidia.com::07a2bc07-fb83-478e-82f3-3b91591683bf" providerId="AD"/>
  <p188:author id="{C4B65120-28B5-4193-93E5-043A1BEEA953}" name="Kristen Rumley" initials="KR" userId="S::krumley@nvidia.com::f7e7434e-5100-4e4e-91d5-ab2c7483e19f" providerId="AD"/>
  <p188:author id="{4E2AA929-42B0-E158-2E2C-39CDB4333172}" name="Bartley Richardson" initials="BR" userId="S::brichardson@nvidia.com::4815edaa-382b-4a44-81fd-048609418a17" providerId="AD"/>
  <p188:author id="{1A936F2D-E2CC-7874-C0B9-06EE77466AD4}" name="Summer Liu" initials="SL" userId="S::sumliu@nvidia.com::be8f308e-98c8-45e9-977e-b88799f91cc2" providerId="AD"/>
  <p188:author id="{A7CCF531-F65B-A9D3-408D-C470E89154AE}" name="Karthikeyan Rajendran" initials="KR" userId="S::krajendran@nvidia.com::cad73527-0b31-4ad6-be0c-9e75dccba41e" providerId="AD"/>
  <p188:author id="{7B94253B-A3DF-34DC-B2B9-45EF535B016B}" name="Helen Cantore" initials="HC" userId="S::hcantore@nvidia.com::33584dd6-5b58-4f5b-90bb-5df3b47466ff" providerId="AD"/>
  <p188:author id="{2A32E63B-884A-6047-0F5A-BCC27CB1D6B2}" name="Isabel Hulseman" initials="IH" userId="S::ihulseman@nvidia.com::1cfc3e23-8f47-49f3-8eda-d68008f5918f" providerId="AD"/>
  <p188:author id="{DBD34B3D-2D89-A854-FE2D-8C326F275FE5}" name="Bethann Noble" initials="BN" userId="S::bnoble@nvidia.com::8ac0508b-915f-4307-8d66-d071a426078a" providerId="AD"/>
  <p188:author id="{99F00455-54F6-DFA1-A108-DD1CA18EF479}" name="Mehran Maghoumi" initials="MM" userId="S::mmaghoumi@nvidia.com::45803c25-5966-4046-b646-7e6d8f41f113" providerId="AD"/>
  <p188:author id="{720A4659-548E-A991-1132-2961E04A569A}" name="Santosh Bhavani" initials="SB" userId="S::sbhavani@nvidia.com::0fa6f598-f8ec-4c3c-baf9-a577cf3d6e99" providerId="AD"/>
  <p188:author id="{6C98885B-452D-A776-3767-635B662EE16E}" name="Allison Ding" initials="AD" userId="S::allisond@nvidia.com::4e3ed863-f6fd-484c-8486-179b259541b2" providerId="AD"/>
  <p188:author id="{0C3EDE5D-3ABE-6918-EB2C-8529FDDA9F92}" name="Oleg Sudakov" initials="OS" userId="S::osudakov@nvidia.com::63646efb-3510-45bb-82be-9b88b8835200" providerId="AD"/>
  <p188:author id="{BC1C0660-F93A-F197-0A8B-2E97A246D33C}" name="Sergio Perez" initials="SP" userId="S::sergiop@nvidia.com::df36f33e-4b89-4f26-adef-99e1c4cf5a79" providerId="AD"/>
  <p188:author id="{46E7D460-A0A8-FD59-C8D5-F9D1A53171BD}" name="Ryan Wolf" initials="RW" userId="S::rywolf@nvidia.com::9655e9e7-fdc1-4b65-845b-1c2c2108f3e9" providerId="AD"/>
  <p188:author id="{8CE8976E-A618-2246-460D-A95B748F7348}" name="Avi Soor" initials="AS" userId="S::asoor@nvidia.com::af48c6e4-009b-46ab-92e3-a2243cc1eba9" providerId="AD"/>
  <p188:author id="{182CEC70-682D-E0DD-B770-B6B72D7DEA97}" name="Evan Acharya" initials="EA" userId="S::eacharya@nvidia.com::c938abad-6803-42d8-b9c0-bbdc2fe3e162" providerId="AD"/>
  <p188:author id="{6F993881-0C55-57ED-4C10-4F31DBEA4344}" name="Moon Chung" initials="MC" userId="S::moonc@nvidia.com::93301fe0-2d0a-45aa-b2c7-64a90e073285" providerId="AD"/>
  <p188:author id="{E97E6F89-86DF-54FD-EF97-76BC4D6DF27F}" name="Nicola Sessions" initials="NS" userId="S::nsessions@nvidia.com::d9f4a7f9-5358-423e-a952-d438088dae86" providerId="AD"/>
  <p188:author id="{EB433F8C-32A4-A7A8-C723-9D6662CDC175}" name="David Lesage" initials="" userId="S::dlesage@nvidia.com::3f23d46e-ecef-4e67-9b2a-2b6302c27989" providerId="AD"/>
  <p188:author id="{93F1238F-EE43-DFEC-37A8-149C6D7B3F51}" name="Sandeep Hiremath" initials="SH" userId="S::shiremath@nvidia.com::adcf8fee-dad4-4984-b04c-679e66ea0022" providerId="AD"/>
  <p188:author id="{864ADE9D-F4EE-95E5-2BBC-DA7C065EEEBD}" name="Lan Malin" initials="" userId="S::lmalin@nvidia.com::b5c2a1d9-0914-4978-8d7f-6ddf944190c7" providerId="AD"/>
  <p188:author id="{76F8C09E-FFB3-6C1E-B62F-19B26FE8F14F}" name="Nirmal Kumar Juluru" initials="NJ" userId="S::njuluru@nvidia.com::4955b243-3477-428b-8cc5-d1b9b3938a74" providerId="AD"/>
  <p188:author id="{839FB1C6-F418-A108-3F7D-CDDAF5EE5A37}" name="Chintan Patel" initials="CP" userId="S::cpatel@nvidia.com::626bdbc1-ec03-4991-a9ca-0b10f2118fd5" providerId="AD"/>
  <p188:author id="{9F1F60C8-85E1-1F07-F2BC-B132966941B9}" name="Vikranth Jeyakumar" initials="" userId="S::vjeyakumar@nvidia.com::66ed92b4-e4c7-448a-9b49-e4a0652a3481" providerId="AD"/>
  <p188:author id="{57FE7CDA-28C2-92AD-666C-72AD496B2577}" name="Arham Mehta" initials="AM" userId="S::arhamm@nvidia.com::69f9d224-b032-4f87-87d6-94762e8ca81c" providerId="AD"/>
  <p188:author id="{E124FCE3-7D07-941E-13ED-BA9B1C52C61D}" name="Vinh Nguyen" initials="VN" userId="S::vinhn@nvidia.com::dfffa1e1-cba9-478d-8a6f-7f3471892ca2" providerId="AD"/>
  <p188:author id="{0F404FEB-05E4-D7D7-BE34-603E7B25E03E}" name="Gordana Neskovic" initials="GN" userId="S::gneskovic@nvidia.com::743bb0c5-9c19-46e3-af62-5e2e57abd37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2727"/>
    <a:srgbClr val="FAC200"/>
    <a:srgbClr val="F05454"/>
    <a:srgbClr val="151617"/>
    <a:srgbClr val="028563"/>
    <a:srgbClr val="D1D1D1"/>
    <a:srgbClr val="595959"/>
    <a:srgbClr val="CCDAD3"/>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06AB47-D0C3-4AD7-8119-E87DCE13E2C2}" v="23" dt="2025-12-09T04:59:58.765"/>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1" autoAdjust="0"/>
    <p:restoredTop sz="76306" autoAdjust="0"/>
  </p:normalViewPr>
  <p:slideViewPr>
    <p:cSldViewPr snapToGrid="0">
      <p:cViewPr varScale="1">
        <p:scale>
          <a:sx n="19" d="100"/>
          <a:sy n="19" d="100"/>
        </p:scale>
        <p:origin x="1020" y="40"/>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microsoft.com/office/2018/10/relationships/authors" Target="authors.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handoutMaster" Target="handoutMasters/handoutMaster1.xml"/><Relationship Id="rId88"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tableStyles" Target="tableStyles.xml"/><Relationship Id="rId61" Type="http://schemas.openxmlformats.org/officeDocument/2006/relationships/slide" Target="slides/slide48.xml"/><Relationship Id="rId82" Type="http://schemas.openxmlformats.org/officeDocument/2006/relationships/notesMaster" Target="notesMasters/notesMaster1.xml"/><Relationship Id="rId1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Maheshwari" userId="d2818c67-b938-4fb7-8170-123947f848f0" providerId="ADAL" clId="{87B6BA59-6939-466A-828A-24E5954C3AEF}"/>
    <pc:docChg chg="undo custSel addSld modSld modSection">
      <pc:chgData name="Ayush Maheshwari" userId="d2818c67-b938-4fb7-8170-123947f848f0" providerId="ADAL" clId="{87B6BA59-6939-466A-828A-24E5954C3AEF}" dt="2025-08-13T11:17:19.595" v="382"/>
      <pc:docMkLst>
        <pc:docMk/>
      </pc:docMkLst>
      <pc:sldChg chg="addSp delSp modSp new mod">
        <pc:chgData name="Ayush Maheshwari" userId="d2818c67-b938-4fb7-8170-123947f848f0" providerId="ADAL" clId="{87B6BA59-6939-466A-828A-24E5954C3AEF}" dt="2025-08-13T11:17:15.496" v="381" actId="1076"/>
        <pc:sldMkLst>
          <pc:docMk/>
          <pc:sldMk cId="1817741881" sldId="269"/>
        </pc:sldMkLst>
      </pc:sldChg>
      <pc:sldChg chg="addSp delSp modSp new mod">
        <pc:chgData name="Ayush Maheshwari" userId="d2818c67-b938-4fb7-8170-123947f848f0" providerId="ADAL" clId="{87B6BA59-6939-466A-828A-24E5954C3AEF}" dt="2025-08-13T11:17:19.595" v="382"/>
        <pc:sldMkLst>
          <pc:docMk/>
          <pc:sldMk cId="2849815585" sldId="270"/>
        </pc:sldMkLst>
      </pc:sldChg>
      <pc:sldChg chg="addSp delSp modSp new mod modClrScheme chgLayout modNotesTx">
        <pc:chgData name="Ayush Maheshwari" userId="d2818c67-b938-4fb7-8170-123947f848f0" providerId="ADAL" clId="{87B6BA59-6939-466A-828A-24E5954C3AEF}" dt="2025-08-13T11:15:54.088" v="369" actId="404"/>
        <pc:sldMkLst>
          <pc:docMk/>
          <pc:sldMk cId="3581544279" sldId="274"/>
        </pc:sldMkLst>
      </pc:sldChg>
      <pc:sldChg chg="addSp delSp modSp mod">
        <pc:chgData name="Ayush Maheshwari" userId="d2818c67-b938-4fb7-8170-123947f848f0" providerId="ADAL" clId="{87B6BA59-6939-466A-828A-24E5954C3AEF}" dt="2025-08-13T11:08:22.539" v="243" actId="21"/>
        <pc:sldMkLst>
          <pc:docMk/>
          <pc:sldMk cId="315651581" sldId="2147482850"/>
        </pc:sldMkLst>
      </pc:sldChg>
    </pc:docChg>
  </pc:docChgLst>
  <pc:docChgLst>
    <pc:chgData name="Ayush Maheshwari" userId="d2818c67-b938-4fb7-8170-123947f848f0" providerId="ADAL" clId="{A8D92620-46E4-4A4E-BEFB-6EEA6EAEE9BA}"/>
    <pc:docChg chg="undo redo custSel addSld delSld modSld sldOrd delMainMaster delSection modSection">
      <pc:chgData name="Ayush Maheshwari" userId="d2818c67-b938-4fb7-8170-123947f848f0" providerId="ADAL" clId="{A8D92620-46E4-4A4E-BEFB-6EEA6EAEE9BA}" dt="2025-09-01T05:01:57.009" v="889" actId="1076"/>
      <pc:docMkLst>
        <pc:docMk/>
      </pc:docMkLst>
      <pc:sldChg chg="add">
        <pc:chgData name="Ayush Maheshwari" userId="d2818c67-b938-4fb7-8170-123947f848f0" providerId="ADAL" clId="{A8D92620-46E4-4A4E-BEFB-6EEA6EAEE9BA}" dt="2025-08-27T17:33:26.287" v="427"/>
        <pc:sldMkLst>
          <pc:docMk/>
          <pc:sldMk cId="497813988" sldId="256"/>
        </pc:sldMkLst>
      </pc:sldChg>
      <pc:sldChg chg="addSp delSp modSp new del mod modClrScheme chgLayout">
        <pc:chgData name="Ayush Maheshwari" userId="d2818c67-b938-4fb7-8170-123947f848f0" providerId="ADAL" clId="{A8D92620-46E4-4A4E-BEFB-6EEA6EAEE9BA}" dt="2025-08-27T17:33:22.739" v="426" actId="2696"/>
        <pc:sldMkLst>
          <pc:docMk/>
          <pc:sldMk cId="909744595" sldId="256"/>
        </pc:sldMkLst>
      </pc:sldChg>
      <pc:sldChg chg="del">
        <pc:chgData name="Ayush Maheshwari" userId="d2818c67-b938-4fb7-8170-123947f848f0" providerId="ADAL" clId="{A8D92620-46E4-4A4E-BEFB-6EEA6EAEE9BA}" dt="2025-08-27T05:28:58.091" v="0" actId="47"/>
        <pc:sldMkLst>
          <pc:docMk/>
          <pc:sldMk cId="2403256746" sldId="256"/>
        </pc:sldMkLst>
      </pc:sldChg>
      <pc:sldChg chg="del">
        <pc:chgData name="Ayush Maheshwari" userId="d2818c67-b938-4fb7-8170-123947f848f0" providerId="ADAL" clId="{A8D92620-46E4-4A4E-BEFB-6EEA6EAEE9BA}" dt="2025-08-27T05:28:58.091" v="0" actId="47"/>
        <pc:sldMkLst>
          <pc:docMk/>
          <pc:sldMk cId="0" sldId="257"/>
        </pc:sldMkLst>
      </pc:sldChg>
      <pc:sldChg chg="add modNotesTx">
        <pc:chgData name="Ayush Maheshwari" userId="d2818c67-b938-4fb7-8170-123947f848f0" providerId="ADAL" clId="{A8D92620-46E4-4A4E-BEFB-6EEA6EAEE9BA}" dt="2025-08-28T10:47:50.883" v="477" actId="20577"/>
        <pc:sldMkLst>
          <pc:docMk/>
          <pc:sldMk cId="183664883" sldId="257"/>
        </pc:sldMkLst>
      </pc:sldChg>
      <pc:sldChg chg="add del">
        <pc:chgData name="Ayush Maheshwari" userId="d2818c67-b938-4fb7-8170-123947f848f0" providerId="ADAL" clId="{A8D92620-46E4-4A4E-BEFB-6EEA6EAEE9BA}" dt="2025-08-27T10:07:09.139" v="143"/>
        <pc:sldMkLst>
          <pc:docMk/>
          <pc:sldMk cId="2705575744" sldId="257"/>
        </pc:sldMkLst>
      </pc:sldChg>
      <pc:sldChg chg="modSp add del mod">
        <pc:chgData name="Ayush Maheshwari" userId="d2818c67-b938-4fb7-8170-123947f848f0" providerId="ADAL" clId="{A8D92620-46E4-4A4E-BEFB-6EEA6EAEE9BA}" dt="2025-08-27T10:07:32" v="151" actId="47"/>
        <pc:sldMkLst>
          <pc:docMk/>
          <pc:sldMk cId="4195477786" sldId="257"/>
        </pc:sldMkLst>
      </pc:sldChg>
      <pc:sldChg chg="add del">
        <pc:chgData name="Ayush Maheshwari" userId="d2818c67-b938-4fb7-8170-123947f848f0" providerId="ADAL" clId="{A8D92620-46E4-4A4E-BEFB-6EEA6EAEE9BA}" dt="2025-08-27T12:14:02.711" v="360" actId="47"/>
        <pc:sldMkLst>
          <pc:docMk/>
          <pc:sldMk cId="3339268010" sldId="258"/>
        </pc:sldMkLst>
      </pc:sldChg>
      <pc:sldChg chg="addSp delSp modSp new mod modClrScheme chgLayout">
        <pc:chgData name="Ayush Maheshwari" userId="d2818c67-b938-4fb7-8170-123947f848f0" providerId="ADAL" clId="{A8D92620-46E4-4A4E-BEFB-6EEA6EAEE9BA}" dt="2025-08-27T12:43:09.152" v="400" actId="20577"/>
        <pc:sldMkLst>
          <pc:docMk/>
          <pc:sldMk cId="3433349323" sldId="258"/>
        </pc:sldMkLst>
      </pc:sldChg>
      <pc:sldChg chg="del">
        <pc:chgData name="Ayush Maheshwari" userId="d2818c67-b938-4fb7-8170-123947f848f0" providerId="ADAL" clId="{A8D92620-46E4-4A4E-BEFB-6EEA6EAEE9BA}" dt="2025-08-27T05:28:58.091" v="0" actId="47"/>
        <pc:sldMkLst>
          <pc:docMk/>
          <pc:sldMk cId="4175781945" sldId="258"/>
        </pc:sldMkLst>
      </pc:sldChg>
      <pc:sldChg chg="add del">
        <pc:chgData name="Ayush Maheshwari" userId="d2818c67-b938-4fb7-8170-123947f848f0" providerId="ADAL" clId="{A8D92620-46E4-4A4E-BEFB-6EEA6EAEE9BA}" dt="2025-08-27T17:34:27.004" v="435"/>
        <pc:sldMkLst>
          <pc:docMk/>
          <pc:sldMk cId="386482437" sldId="259"/>
        </pc:sldMkLst>
      </pc:sldChg>
      <pc:sldChg chg="add">
        <pc:chgData name="Ayush Maheshwari" userId="d2818c67-b938-4fb7-8170-123947f848f0" providerId="ADAL" clId="{A8D92620-46E4-4A4E-BEFB-6EEA6EAEE9BA}" dt="2025-08-27T17:34:27.035" v="436"/>
        <pc:sldMkLst>
          <pc:docMk/>
          <pc:sldMk cId="1776487663" sldId="259"/>
        </pc:sldMkLst>
      </pc:sldChg>
      <pc:sldChg chg="add del">
        <pc:chgData name="Ayush Maheshwari" userId="d2818c67-b938-4fb7-8170-123947f848f0" providerId="ADAL" clId="{A8D92620-46E4-4A4E-BEFB-6EEA6EAEE9BA}" dt="2025-08-27T10:56:00.979" v="347"/>
        <pc:sldMkLst>
          <pc:docMk/>
          <pc:sldMk cId="2097162136" sldId="259"/>
        </pc:sldMkLst>
      </pc:sldChg>
      <pc:sldChg chg="del">
        <pc:chgData name="Ayush Maheshwari" userId="d2818c67-b938-4fb7-8170-123947f848f0" providerId="ADAL" clId="{A8D92620-46E4-4A4E-BEFB-6EEA6EAEE9BA}" dt="2025-08-27T05:28:58.091" v="0" actId="47"/>
        <pc:sldMkLst>
          <pc:docMk/>
          <pc:sldMk cId="2111890790" sldId="259"/>
        </pc:sldMkLst>
      </pc:sldChg>
      <pc:sldChg chg="new del">
        <pc:chgData name="Ayush Maheshwari" userId="d2818c67-b938-4fb7-8170-123947f848f0" providerId="ADAL" clId="{A8D92620-46E4-4A4E-BEFB-6EEA6EAEE9BA}" dt="2025-08-27T12:43:15.549" v="402" actId="47"/>
        <pc:sldMkLst>
          <pc:docMk/>
          <pc:sldMk cId="3634437879" sldId="259"/>
        </pc:sldMkLst>
      </pc:sldChg>
      <pc:sldChg chg="add del">
        <pc:chgData name="Ayush Maheshwari" userId="d2818c67-b938-4fb7-8170-123947f848f0" providerId="ADAL" clId="{A8D92620-46E4-4A4E-BEFB-6EEA6EAEE9BA}" dt="2025-08-27T17:34:24.882" v="433"/>
        <pc:sldMkLst>
          <pc:docMk/>
          <pc:sldMk cId="4044925248" sldId="259"/>
        </pc:sldMkLst>
      </pc:sldChg>
      <pc:sldChg chg="add">
        <pc:chgData name="Ayush Maheshwari" userId="d2818c67-b938-4fb7-8170-123947f848f0" providerId="ADAL" clId="{A8D92620-46E4-4A4E-BEFB-6EEA6EAEE9BA}" dt="2025-08-27T17:34:27.035" v="436"/>
        <pc:sldMkLst>
          <pc:docMk/>
          <pc:sldMk cId="171219076" sldId="260"/>
        </pc:sldMkLst>
      </pc:sldChg>
      <pc:sldChg chg="add del">
        <pc:chgData name="Ayush Maheshwari" userId="d2818c67-b938-4fb7-8170-123947f848f0" providerId="ADAL" clId="{A8D92620-46E4-4A4E-BEFB-6EEA6EAEE9BA}" dt="2025-08-27T17:34:27.004" v="435"/>
        <pc:sldMkLst>
          <pc:docMk/>
          <pc:sldMk cId="323774331" sldId="260"/>
        </pc:sldMkLst>
      </pc:sldChg>
      <pc:sldChg chg="del">
        <pc:chgData name="Ayush Maheshwari" userId="d2818c67-b938-4fb7-8170-123947f848f0" providerId="ADAL" clId="{A8D92620-46E4-4A4E-BEFB-6EEA6EAEE9BA}" dt="2025-08-27T05:28:58.091" v="0" actId="47"/>
        <pc:sldMkLst>
          <pc:docMk/>
          <pc:sldMk cId="1158377336" sldId="260"/>
        </pc:sldMkLst>
      </pc:sldChg>
      <pc:sldChg chg="add del">
        <pc:chgData name="Ayush Maheshwari" userId="d2818c67-b938-4fb7-8170-123947f848f0" providerId="ADAL" clId="{A8D92620-46E4-4A4E-BEFB-6EEA6EAEE9BA}" dt="2025-08-27T17:34:24.882" v="433"/>
        <pc:sldMkLst>
          <pc:docMk/>
          <pc:sldMk cId="4286436175" sldId="260"/>
        </pc:sldMkLst>
      </pc:sldChg>
      <pc:sldChg chg="add del">
        <pc:chgData name="Ayush Maheshwari" userId="d2818c67-b938-4fb7-8170-123947f848f0" providerId="ADAL" clId="{A8D92620-46E4-4A4E-BEFB-6EEA6EAEE9BA}" dt="2025-08-27T17:34:24.882" v="433"/>
        <pc:sldMkLst>
          <pc:docMk/>
          <pc:sldMk cId="303747762" sldId="261"/>
        </pc:sldMkLst>
      </pc:sldChg>
      <pc:sldChg chg="del">
        <pc:chgData name="Ayush Maheshwari" userId="d2818c67-b938-4fb7-8170-123947f848f0" providerId="ADAL" clId="{A8D92620-46E4-4A4E-BEFB-6EEA6EAEE9BA}" dt="2025-08-27T05:28:58.091" v="0" actId="47"/>
        <pc:sldMkLst>
          <pc:docMk/>
          <pc:sldMk cId="2434206952" sldId="261"/>
        </pc:sldMkLst>
      </pc:sldChg>
      <pc:sldChg chg="add del">
        <pc:chgData name="Ayush Maheshwari" userId="d2818c67-b938-4fb7-8170-123947f848f0" providerId="ADAL" clId="{A8D92620-46E4-4A4E-BEFB-6EEA6EAEE9BA}" dt="2025-08-27T17:34:27.004" v="435"/>
        <pc:sldMkLst>
          <pc:docMk/>
          <pc:sldMk cId="3459528462" sldId="261"/>
        </pc:sldMkLst>
      </pc:sldChg>
      <pc:sldChg chg="add">
        <pc:chgData name="Ayush Maheshwari" userId="d2818c67-b938-4fb7-8170-123947f848f0" providerId="ADAL" clId="{A8D92620-46E4-4A4E-BEFB-6EEA6EAEE9BA}" dt="2025-08-27T17:34:27.035" v="436"/>
        <pc:sldMkLst>
          <pc:docMk/>
          <pc:sldMk cId="4173152052" sldId="261"/>
        </pc:sldMkLst>
      </pc:sldChg>
      <pc:sldChg chg="del">
        <pc:chgData name="Ayush Maheshwari" userId="d2818c67-b938-4fb7-8170-123947f848f0" providerId="ADAL" clId="{A8D92620-46E4-4A4E-BEFB-6EEA6EAEE9BA}" dt="2025-08-27T05:28:58.091" v="0" actId="47"/>
        <pc:sldMkLst>
          <pc:docMk/>
          <pc:sldMk cId="1071652312" sldId="262"/>
        </pc:sldMkLst>
      </pc:sldChg>
      <pc:sldChg chg="add">
        <pc:chgData name="Ayush Maheshwari" userId="d2818c67-b938-4fb7-8170-123947f848f0" providerId="ADAL" clId="{A8D92620-46E4-4A4E-BEFB-6EEA6EAEE9BA}" dt="2025-08-27T17:34:27.035" v="436"/>
        <pc:sldMkLst>
          <pc:docMk/>
          <pc:sldMk cId="2428286232" sldId="262"/>
        </pc:sldMkLst>
      </pc:sldChg>
      <pc:sldChg chg="modSp add del">
        <pc:chgData name="Ayush Maheshwari" userId="d2818c67-b938-4fb7-8170-123947f848f0" providerId="ADAL" clId="{A8D92620-46E4-4A4E-BEFB-6EEA6EAEE9BA}" dt="2025-08-27T17:34:27.004" v="435"/>
        <pc:sldMkLst>
          <pc:docMk/>
          <pc:sldMk cId="3148028119" sldId="262"/>
        </pc:sldMkLst>
      </pc:sldChg>
      <pc:sldChg chg="add del">
        <pc:chgData name="Ayush Maheshwari" userId="d2818c67-b938-4fb7-8170-123947f848f0" providerId="ADAL" clId="{A8D92620-46E4-4A4E-BEFB-6EEA6EAEE9BA}" dt="2025-08-27T17:34:24.882" v="433"/>
        <pc:sldMkLst>
          <pc:docMk/>
          <pc:sldMk cId="3834488908" sldId="262"/>
        </pc:sldMkLst>
      </pc:sldChg>
      <pc:sldChg chg="del">
        <pc:chgData name="Ayush Maheshwari" userId="d2818c67-b938-4fb7-8170-123947f848f0" providerId="ADAL" clId="{A8D92620-46E4-4A4E-BEFB-6EEA6EAEE9BA}" dt="2025-08-27T05:28:58.091" v="0" actId="47"/>
        <pc:sldMkLst>
          <pc:docMk/>
          <pc:sldMk cId="303534657" sldId="263"/>
        </pc:sldMkLst>
      </pc:sldChg>
      <pc:sldChg chg="addSp delSp modSp new mod modClrScheme chgLayout">
        <pc:chgData name="Ayush Maheshwari" userId="d2818c67-b938-4fb7-8170-123947f848f0" providerId="ADAL" clId="{A8D92620-46E4-4A4E-BEFB-6EEA6EAEE9BA}" dt="2025-08-28T10:58:05.545" v="771" actId="20577"/>
        <pc:sldMkLst>
          <pc:docMk/>
          <pc:sldMk cId="355217079" sldId="263"/>
        </pc:sldMkLst>
      </pc:sldChg>
      <pc:sldChg chg="del">
        <pc:chgData name="Ayush Maheshwari" userId="d2818c67-b938-4fb7-8170-123947f848f0" providerId="ADAL" clId="{A8D92620-46E4-4A4E-BEFB-6EEA6EAEE9BA}" dt="2025-08-27T05:28:58.091" v="0" actId="47"/>
        <pc:sldMkLst>
          <pc:docMk/>
          <pc:sldMk cId="3942223270" sldId="264"/>
        </pc:sldMkLst>
      </pc:sldChg>
      <pc:sldChg chg="del">
        <pc:chgData name="Ayush Maheshwari" userId="d2818c67-b938-4fb7-8170-123947f848f0" providerId="ADAL" clId="{A8D92620-46E4-4A4E-BEFB-6EEA6EAEE9BA}" dt="2025-08-27T05:28:58.091" v="0" actId="47"/>
        <pc:sldMkLst>
          <pc:docMk/>
          <pc:sldMk cId="3020452380" sldId="265"/>
        </pc:sldMkLst>
      </pc:sldChg>
      <pc:sldChg chg="add">
        <pc:chgData name="Ayush Maheshwari" userId="d2818c67-b938-4fb7-8170-123947f848f0" providerId="ADAL" clId="{A8D92620-46E4-4A4E-BEFB-6EEA6EAEE9BA}" dt="2025-08-27T12:47:27.644" v="406"/>
        <pc:sldMkLst>
          <pc:docMk/>
          <pc:sldMk cId="3994625677" sldId="265"/>
        </pc:sldMkLst>
      </pc:sldChg>
      <pc:sldChg chg="del">
        <pc:chgData name="Ayush Maheshwari" userId="d2818c67-b938-4fb7-8170-123947f848f0" providerId="ADAL" clId="{A8D92620-46E4-4A4E-BEFB-6EEA6EAEE9BA}" dt="2025-08-27T05:28:58.091" v="0" actId="47"/>
        <pc:sldMkLst>
          <pc:docMk/>
          <pc:sldMk cId="0" sldId="266"/>
        </pc:sldMkLst>
      </pc:sldChg>
      <pc:sldChg chg="del">
        <pc:chgData name="Ayush Maheshwari" userId="d2818c67-b938-4fb7-8170-123947f848f0" providerId="ADAL" clId="{A8D92620-46E4-4A4E-BEFB-6EEA6EAEE9BA}" dt="2025-08-27T05:28:58.091" v="0" actId="47"/>
        <pc:sldMkLst>
          <pc:docMk/>
          <pc:sldMk cId="0" sldId="267"/>
        </pc:sldMkLst>
      </pc:sldChg>
      <pc:sldChg chg="del">
        <pc:chgData name="Ayush Maheshwari" userId="d2818c67-b938-4fb7-8170-123947f848f0" providerId="ADAL" clId="{A8D92620-46E4-4A4E-BEFB-6EEA6EAEE9BA}" dt="2025-08-27T05:28:58.091" v="0" actId="47"/>
        <pc:sldMkLst>
          <pc:docMk/>
          <pc:sldMk cId="0" sldId="268"/>
        </pc:sldMkLst>
      </pc:sldChg>
      <pc:sldChg chg="del">
        <pc:chgData name="Ayush Maheshwari" userId="d2818c67-b938-4fb7-8170-123947f848f0" providerId="ADAL" clId="{A8D92620-46E4-4A4E-BEFB-6EEA6EAEE9BA}" dt="2025-08-27T05:28:58.091" v="0" actId="47"/>
        <pc:sldMkLst>
          <pc:docMk/>
          <pc:sldMk cId="1817741881" sldId="269"/>
        </pc:sldMkLst>
      </pc:sldChg>
      <pc:sldChg chg="del">
        <pc:chgData name="Ayush Maheshwari" userId="d2818c67-b938-4fb7-8170-123947f848f0" providerId="ADAL" clId="{A8D92620-46E4-4A4E-BEFB-6EEA6EAEE9BA}" dt="2025-08-27T05:28:58.091" v="0" actId="47"/>
        <pc:sldMkLst>
          <pc:docMk/>
          <pc:sldMk cId="2849815585" sldId="270"/>
        </pc:sldMkLst>
      </pc:sldChg>
      <pc:sldChg chg="del">
        <pc:chgData name="Ayush Maheshwari" userId="d2818c67-b938-4fb7-8170-123947f848f0" providerId="ADAL" clId="{A8D92620-46E4-4A4E-BEFB-6EEA6EAEE9BA}" dt="2025-08-27T05:28:58.091" v="0" actId="47"/>
        <pc:sldMkLst>
          <pc:docMk/>
          <pc:sldMk cId="0" sldId="271"/>
        </pc:sldMkLst>
      </pc:sldChg>
      <pc:sldChg chg="del">
        <pc:chgData name="Ayush Maheshwari" userId="d2818c67-b938-4fb7-8170-123947f848f0" providerId="ADAL" clId="{A8D92620-46E4-4A4E-BEFB-6EEA6EAEE9BA}" dt="2025-08-27T05:28:58.091" v="0" actId="47"/>
        <pc:sldMkLst>
          <pc:docMk/>
          <pc:sldMk cId="0" sldId="272"/>
        </pc:sldMkLst>
      </pc:sldChg>
      <pc:sldChg chg="del">
        <pc:chgData name="Ayush Maheshwari" userId="d2818c67-b938-4fb7-8170-123947f848f0" providerId="ADAL" clId="{A8D92620-46E4-4A4E-BEFB-6EEA6EAEE9BA}" dt="2025-08-27T05:28:58.091" v="0" actId="47"/>
        <pc:sldMkLst>
          <pc:docMk/>
          <pc:sldMk cId="3730646526" sldId="273"/>
        </pc:sldMkLst>
      </pc:sldChg>
      <pc:sldChg chg="add del">
        <pc:chgData name="Ayush Maheshwari" userId="d2818c67-b938-4fb7-8170-123947f848f0" providerId="ADAL" clId="{A8D92620-46E4-4A4E-BEFB-6EEA6EAEE9BA}" dt="2025-08-27T17:33:49.872" v="428" actId="2696"/>
        <pc:sldMkLst>
          <pc:docMk/>
          <pc:sldMk cId="0" sldId="274"/>
        </pc:sldMkLst>
      </pc:sldChg>
      <pc:sldChg chg="del">
        <pc:chgData name="Ayush Maheshwari" userId="d2818c67-b938-4fb7-8170-123947f848f0" providerId="ADAL" clId="{A8D92620-46E4-4A4E-BEFB-6EEA6EAEE9BA}" dt="2025-08-27T05:28:58.091" v="0" actId="47"/>
        <pc:sldMkLst>
          <pc:docMk/>
          <pc:sldMk cId="3581544279" sldId="274"/>
        </pc:sldMkLst>
      </pc:sldChg>
      <pc:sldChg chg="delSp modSp add del mod">
        <pc:chgData name="Ayush Maheshwari" userId="d2818c67-b938-4fb7-8170-123947f848f0" providerId="ADAL" clId="{A8D92620-46E4-4A4E-BEFB-6EEA6EAEE9BA}" dt="2025-08-27T17:34:50.439" v="442" actId="47"/>
        <pc:sldMkLst>
          <pc:docMk/>
          <pc:sldMk cId="3959372529" sldId="274"/>
        </pc:sldMkLst>
      </pc:sldChg>
      <pc:sldChg chg="del">
        <pc:chgData name="Ayush Maheshwari" userId="d2818c67-b938-4fb7-8170-123947f848f0" providerId="ADAL" clId="{A8D92620-46E4-4A4E-BEFB-6EEA6EAEE9BA}" dt="2025-08-27T05:28:58.091" v="0" actId="47"/>
        <pc:sldMkLst>
          <pc:docMk/>
          <pc:sldMk cId="4080892724" sldId="277"/>
        </pc:sldMkLst>
      </pc:sldChg>
      <pc:sldChg chg="del">
        <pc:chgData name="Ayush Maheshwari" userId="d2818c67-b938-4fb7-8170-123947f848f0" providerId="ADAL" clId="{A8D92620-46E4-4A4E-BEFB-6EEA6EAEE9BA}" dt="2025-08-27T05:28:58.091" v="0" actId="47"/>
        <pc:sldMkLst>
          <pc:docMk/>
          <pc:sldMk cId="934269083" sldId="280"/>
        </pc:sldMkLst>
      </pc:sldChg>
      <pc:sldChg chg="del">
        <pc:chgData name="Ayush Maheshwari" userId="d2818c67-b938-4fb7-8170-123947f848f0" providerId="ADAL" clId="{A8D92620-46E4-4A4E-BEFB-6EEA6EAEE9BA}" dt="2025-08-27T05:28:58.091" v="0" actId="47"/>
        <pc:sldMkLst>
          <pc:docMk/>
          <pc:sldMk cId="2276991417" sldId="293"/>
        </pc:sldMkLst>
      </pc:sldChg>
      <pc:sldChg chg="del">
        <pc:chgData name="Ayush Maheshwari" userId="d2818c67-b938-4fb7-8170-123947f848f0" providerId="ADAL" clId="{A8D92620-46E4-4A4E-BEFB-6EEA6EAEE9BA}" dt="2025-08-27T05:28:58.091" v="0" actId="47"/>
        <pc:sldMkLst>
          <pc:docMk/>
          <pc:sldMk cId="3376746272" sldId="298"/>
        </pc:sldMkLst>
      </pc:sldChg>
      <pc:sldChg chg="add">
        <pc:chgData name="Ayush Maheshwari" userId="d2818c67-b938-4fb7-8170-123947f848f0" providerId="ADAL" clId="{A8D92620-46E4-4A4E-BEFB-6EEA6EAEE9BA}" dt="2025-08-27T10:42:28.964" v="169"/>
        <pc:sldMkLst>
          <pc:docMk/>
          <pc:sldMk cId="4226219773" sldId="301"/>
        </pc:sldMkLst>
      </pc:sldChg>
      <pc:sldChg chg="del">
        <pc:chgData name="Ayush Maheshwari" userId="d2818c67-b938-4fb7-8170-123947f848f0" providerId="ADAL" clId="{A8D92620-46E4-4A4E-BEFB-6EEA6EAEE9BA}" dt="2025-08-27T05:28:58.091" v="0" actId="47"/>
        <pc:sldMkLst>
          <pc:docMk/>
          <pc:sldMk cId="880998620" sldId="302"/>
        </pc:sldMkLst>
      </pc:sldChg>
      <pc:sldChg chg="add">
        <pc:chgData name="Ayush Maheshwari" userId="d2818c67-b938-4fb7-8170-123947f848f0" providerId="ADAL" clId="{A8D92620-46E4-4A4E-BEFB-6EEA6EAEE9BA}" dt="2025-08-27T10:44:23.617" v="170"/>
        <pc:sldMkLst>
          <pc:docMk/>
          <pc:sldMk cId="2698148300" sldId="310"/>
        </pc:sldMkLst>
      </pc:sldChg>
      <pc:sldChg chg="del">
        <pc:chgData name="Ayush Maheshwari" userId="d2818c67-b938-4fb7-8170-123947f848f0" providerId="ADAL" clId="{A8D92620-46E4-4A4E-BEFB-6EEA6EAEE9BA}" dt="2025-08-27T05:28:58.091" v="0" actId="47"/>
        <pc:sldMkLst>
          <pc:docMk/>
          <pc:sldMk cId="3272916127" sldId="312"/>
        </pc:sldMkLst>
      </pc:sldChg>
      <pc:sldChg chg="del">
        <pc:chgData name="Ayush Maheshwari" userId="d2818c67-b938-4fb7-8170-123947f848f0" providerId="ADAL" clId="{A8D92620-46E4-4A4E-BEFB-6EEA6EAEE9BA}" dt="2025-08-27T05:28:58.091" v="0" actId="47"/>
        <pc:sldMkLst>
          <pc:docMk/>
          <pc:sldMk cId="2012524481" sldId="319"/>
        </pc:sldMkLst>
      </pc:sldChg>
      <pc:sldChg chg="del">
        <pc:chgData name="Ayush Maheshwari" userId="d2818c67-b938-4fb7-8170-123947f848f0" providerId="ADAL" clId="{A8D92620-46E4-4A4E-BEFB-6EEA6EAEE9BA}" dt="2025-08-27T05:28:58.091" v="0" actId="47"/>
        <pc:sldMkLst>
          <pc:docMk/>
          <pc:sldMk cId="3501408193" sldId="326"/>
        </pc:sldMkLst>
      </pc:sldChg>
      <pc:sldChg chg="del">
        <pc:chgData name="Ayush Maheshwari" userId="d2818c67-b938-4fb7-8170-123947f848f0" providerId="ADAL" clId="{A8D92620-46E4-4A4E-BEFB-6EEA6EAEE9BA}" dt="2025-08-27T05:28:58.091" v="0" actId="47"/>
        <pc:sldMkLst>
          <pc:docMk/>
          <pc:sldMk cId="545150672" sldId="328"/>
        </pc:sldMkLst>
      </pc:sldChg>
      <pc:sldChg chg="del">
        <pc:chgData name="Ayush Maheshwari" userId="d2818c67-b938-4fb7-8170-123947f848f0" providerId="ADAL" clId="{A8D92620-46E4-4A4E-BEFB-6EEA6EAEE9BA}" dt="2025-08-27T05:28:58.091" v="0" actId="47"/>
        <pc:sldMkLst>
          <pc:docMk/>
          <pc:sldMk cId="397063731" sldId="334"/>
        </pc:sldMkLst>
      </pc:sldChg>
      <pc:sldChg chg="del">
        <pc:chgData name="Ayush Maheshwari" userId="d2818c67-b938-4fb7-8170-123947f848f0" providerId="ADAL" clId="{A8D92620-46E4-4A4E-BEFB-6EEA6EAEE9BA}" dt="2025-08-27T05:28:58.091" v="0" actId="47"/>
        <pc:sldMkLst>
          <pc:docMk/>
          <pc:sldMk cId="970087114" sldId="335"/>
        </pc:sldMkLst>
      </pc:sldChg>
      <pc:sldChg chg="del">
        <pc:chgData name="Ayush Maheshwari" userId="d2818c67-b938-4fb7-8170-123947f848f0" providerId="ADAL" clId="{A8D92620-46E4-4A4E-BEFB-6EEA6EAEE9BA}" dt="2025-08-27T05:28:58.091" v="0" actId="47"/>
        <pc:sldMkLst>
          <pc:docMk/>
          <pc:sldMk cId="1142891938" sldId="339"/>
        </pc:sldMkLst>
      </pc:sldChg>
      <pc:sldChg chg="del">
        <pc:chgData name="Ayush Maheshwari" userId="d2818c67-b938-4fb7-8170-123947f848f0" providerId="ADAL" clId="{A8D92620-46E4-4A4E-BEFB-6EEA6EAEE9BA}" dt="2025-08-27T05:28:58.091" v="0" actId="47"/>
        <pc:sldMkLst>
          <pc:docMk/>
          <pc:sldMk cId="4074000753" sldId="340"/>
        </pc:sldMkLst>
      </pc:sldChg>
      <pc:sldChg chg="modSp add del mod">
        <pc:chgData name="Ayush Maheshwari" userId="d2818c67-b938-4fb7-8170-123947f848f0" providerId="ADAL" clId="{A8D92620-46E4-4A4E-BEFB-6EEA6EAEE9BA}" dt="2025-08-27T17:33:49.872" v="428" actId="2696"/>
        <pc:sldMkLst>
          <pc:docMk/>
          <pc:sldMk cId="1669184054" sldId="541"/>
        </pc:sldMkLst>
      </pc:sldChg>
      <pc:sldChg chg="add del">
        <pc:chgData name="Ayush Maheshwari" userId="d2818c67-b938-4fb7-8170-123947f848f0" providerId="ADAL" clId="{A8D92620-46E4-4A4E-BEFB-6EEA6EAEE9BA}" dt="2025-08-27T17:34:32.299" v="437" actId="47"/>
        <pc:sldMkLst>
          <pc:docMk/>
          <pc:sldMk cId="4094691755" sldId="541"/>
        </pc:sldMkLst>
      </pc:sldChg>
      <pc:sldChg chg="modSp add mod modNotesTx">
        <pc:chgData name="Ayush Maheshwari" userId="d2818c67-b938-4fb7-8170-123947f848f0" providerId="ADAL" clId="{A8D92620-46E4-4A4E-BEFB-6EEA6EAEE9BA}" dt="2025-08-27T17:44:51.773" v="454" actId="113"/>
        <pc:sldMkLst>
          <pc:docMk/>
          <pc:sldMk cId="33511998" sldId="681"/>
        </pc:sldMkLst>
      </pc:sldChg>
      <pc:sldChg chg="modSp add del mod">
        <pc:chgData name="Ayush Maheshwari" userId="d2818c67-b938-4fb7-8170-123947f848f0" providerId="ADAL" clId="{A8D92620-46E4-4A4E-BEFB-6EEA6EAEE9BA}" dt="2025-08-27T17:33:49.872" v="428" actId="2696"/>
        <pc:sldMkLst>
          <pc:docMk/>
          <pc:sldMk cId="3314194962" sldId="771"/>
        </pc:sldMkLst>
      </pc:sldChg>
      <pc:sldChg chg="add del">
        <pc:chgData name="Ayush Maheshwari" userId="d2818c67-b938-4fb7-8170-123947f848f0" providerId="ADAL" clId="{A8D92620-46E4-4A4E-BEFB-6EEA6EAEE9BA}" dt="2025-08-27T17:34:32.299" v="437" actId="47"/>
        <pc:sldMkLst>
          <pc:docMk/>
          <pc:sldMk cId="3929864170" sldId="771"/>
        </pc:sldMkLst>
      </pc:sldChg>
      <pc:sldChg chg="modSp add del mod ord">
        <pc:chgData name="Ayush Maheshwari" userId="d2818c67-b938-4fb7-8170-123947f848f0" providerId="ADAL" clId="{A8D92620-46E4-4A4E-BEFB-6EEA6EAEE9BA}" dt="2025-08-27T10:55:34.340" v="344"/>
        <pc:sldMkLst>
          <pc:docMk/>
          <pc:sldMk cId="2564071706" sldId="774"/>
        </pc:sldMkLst>
      </pc:sldChg>
      <pc:sldChg chg="add del">
        <pc:chgData name="Ayush Maheshwari" userId="d2818c67-b938-4fb7-8170-123947f848f0" providerId="ADAL" clId="{A8D92620-46E4-4A4E-BEFB-6EEA6EAEE9BA}" dt="2025-08-27T10:49:31.968" v="337" actId="47"/>
        <pc:sldMkLst>
          <pc:docMk/>
          <pc:sldMk cId="1760475413" sldId="798"/>
        </pc:sldMkLst>
      </pc:sldChg>
      <pc:sldChg chg="add del">
        <pc:chgData name="Ayush Maheshwari" userId="d2818c67-b938-4fb7-8170-123947f848f0" providerId="ADAL" clId="{A8D92620-46E4-4A4E-BEFB-6EEA6EAEE9BA}" dt="2025-08-27T10:36:53.845" v="165"/>
        <pc:sldMkLst>
          <pc:docMk/>
          <pc:sldMk cId="842750205" sldId="828"/>
        </pc:sldMkLst>
      </pc:sldChg>
      <pc:sldChg chg="add">
        <pc:chgData name="Ayush Maheshwari" userId="d2818c67-b938-4fb7-8170-123947f848f0" providerId="ADAL" clId="{A8D92620-46E4-4A4E-BEFB-6EEA6EAEE9BA}" dt="2025-08-27T17:35:23.168" v="448"/>
        <pc:sldMkLst>
          <pc:docMk/>
          <pc:sldMk cId="871466530" sldId="828"/>
        </pc:sldMkLst>
      </pc:sldChg>
      <pc:sldChg chg="add del">
        <pc:chgData name="Ayush Maheshwari" userId="d2818c67-b938-4fb7-8170-123947f848f0" providerId="ADAL" clId="{A8D92620-46E4-4A4E-BEFB-6EEA6EAEE9BA}" dt="2025-08-27T17:35:09.670" v="445" actId="2696"/>
        <pc:sldMkLst>
          <pc:docMk/>
          <pc:sldMk cId="951379715" sldId="828"/>
        </pc:sldMkLst>
      </pc:sldChg>
      <pc:sldChg chg="modSp add del mod">
        <pc:chgData name="Ayush Maheshwari" userId="d2818c67-b938-4fb7-8170-123947f848f0" providerId="ADAL" clId="{A8D92620-46E4-4A4E-BEFB-6EEA6EAEE9BA}" dt="2025-08-27T10:36:45.984" v="163" actId="2696"/>
        <pc:sldMkLst>
          <pc:docMk/>
          <pc:sldMk cId="1819507592" sldId="828"/>
        </pc:sldMkLst>
      </pc:sldChg>
      <pc:sldChg chg="add del">
        <pc:chgData name="Ayush Maheshwari" userId="d2818c67-b938-4fb7-8170-123947f848f0" providerId="ADAL" clId="{A8D92620-46E4-4A4E-BEFB-6EEA6EAEE9BA}" dt="2025-08-27T17:35:23.151" v="447"/>
        <pc:sldMkLst>
          <pc:docMk/>
          <pc:sldMk cId="4264518446" sldId="828"/>
        </pc:sldMkLst>
      </pc:sldChg>
      <pc:sldChg chg="add modNotesTx">
        <pc:chgData name="Ayush Maheshwari" userId="d2818c67-b938-4fb7-8170-123947f848f0" providerId="ADAL" clId="{A8D92620-46E4-4A4E-BEFB-6EEA6EAEE9BA}" dt="2025-08-27T16:55:52.978" v="417" actId="20577"/>
        <pc:sldMkLst>
          <pc:docMk/>
          <pc:sldMk cId="2876514431" sldId="1056"/>
        </pc:sldMkLst>
      </pc:sldChg>
      <pc:sldChg chg="add del">
        <pc:chgData name="Ayush Maheshwari" userId="d2818c67-b938-4fb7-8170-123947f848f0" providerId="ADAL" clId="{A8D92620-46E4-4A4E-BEFB-6EEA6EAEE9BA}" dt="2025-08-27T12:03:21.590" v="358" actId="47"/>
        <pc:sldMkLst>
          <pc:docMk/>
          <pc:sldMk cId="3170606658" sldId="1060"/>
        </pc:sldMkLst>
      </pc:sldChg>
      <pc:sldChg chg="del">
        <pc:chgData name="Ayush Maheshwari" userId="d2818c67-b938-4fb7-8170-123947f848f0" providerId="ADAL" clId="{A8D92620-46E4-4A4E-BEFB-6EEA6EAEE9BA}" dt="2025-08-27T05:28:58.091" v="0" actId="47"/>
        <pc:sldMkLst>
          <pc:docMk/>
          <pc:sldMk cId="3424335649" sldId="550145256"/>
        </pc:sldMkLst>
      </pc:sldChg>
      <pc:sldChg chg="add del">
        <pc:chgData name="Ayush Maheshwari" userId="d2818c67-b938-4fb7-8170-123947f848f0" providerId="ADAL" clId="{A8D92620-46E4-4A4E-BEFB-6EEA6EAEE9BA}" dt="2025-08-27T17:33:22.739" v="426" actId="2696"/>
        <pc:sldMkLst>
          <pc:docMk/>
          <pc:sldMk cId="924561036" sldId="550145275"/>
        </pc:sldMkLst>
      </pc:sldChg>
      <pc:sldChg chg="add ord">
        <pc:chgData name="Ayush Maheshwari" userId="d2818c67-b938-4fb7-8170-123947f848f0" providerId="ADAL" clId="{A8D92620-46E4-4A4E-BEFB-6EEA6EAEE9BA}" dt="2025-08-27T17:34:47.032" v="441"/>
        <pc:sldMkLst>
          <pc:docMk/>
          <pc:sldMk cId="1322070950" sldId="550145275"/>
        </pc:sldMkLst>
      </pc:sldChg>
      <pc:sldChg chg="add ord">
        <pc:chgData name="Ayush Maheshwari" userId="d2818c67-b938-4fb7-8170-123947f848f0" providerId="ADAL" clId="{A8D92620-46E4-4A4E-BEFB-6EEA6EAEE9BA}" dt="2025-08-27T17:34:41.033" v="439"/>
        <pc:sldMkLst>
          <pc:docMk/>
          <pc:sldMk cId="793604570" sldId="550145371"/>
        </pc:sldMkLst>
      </pc:sldChg>
      <pc:sldChg chg="modSp add del mod">
        <pc:chgData name="Ayush Maheshwari" userId="d2818c67-b938-4fb7-8170-123947f848f0" providerId="ADAL" clId="{A8D92620-46E4-4A4E-BEFB-6EEA6EAEE9BA}" dt="2025-08-27T17:33:49.872" v="428" actId="2696"/>
        <pc:sldMkLst>
          <pc:docMk/>
          <pc:sldMk cId="4216911652" sldId="550145371"/>
        </pc:sldMkLst>
      </pc:sldChg>
      <pc:sldChg chg="add">
        <pc:chgData name="Ayush Maheshwari" userId="d2818c67-b938-4fb7-8170-123947f848f0" providerId="ADAL" clId="{A8D92620-46E4-4A4E-BEFB-6EEA6EAEE9BA}" dt="2025-08-27T10:44:23.617" v="170"/>
        <pc:sldMkLst>
          <pc:docMk/>
          <pc:sldMk cId="390290261" sldId="2147309656"/>
        </pc:sldMkLst>
      </pc:sldChg>
      <pc:sldChg chg="add modNotesTx">
        <pc:chgData name="Ayush Maheshwari" userId="d2818c67-b938-4fb7-8170-123947f848f0" providerId="ADAL" clId="{A8D92620-46E4-4A4E-BEFB-6EEA6EAEE9BA}" dt="2025-08-27T17:39:15.063" v="450" actId="20577"/>
        <pc:sldMkLst>
          <pc:docMk/>
          <pc:sldMk cId="3040713859" sldId="2147309669"/>
        </pc:sldMkLst>
      </pc:sldChg>
      <pc:sldChg chg="add del">
        <pc:chgData name="Ayush Maheshwari" userId="d2818c67-b938-4fb7-8170-123947f848f0" providerId="ADAL" clId="{A8D92620-46E4-4A4E-BEFB-6EEA6EAEE9BA}" dt="2025-08-27T17:35:09.670" v="445" actId="2696"/>
        <pc:sldMkLst>
          <pc:docMk/>
          <pc:sldMk cId="1406172175" sldId="2147309775"/>
        </pc:sldMkLst>
      </pc:sldChg>
      <pc:sldChg chg="add del">
        <pc:chgData name="Ayush Maheshwari" userId="d2818c67-b938-4fb7-8170-123947f848f0" providerId="ADAL" clId="{A8D92620-46E4-4A4E-BEFB-6EEA6EAEE9BA}" dt="2025-08-27T17:35:23.151" v="447"/>
        <pc:sldMkLst>
          <pc:docMk/>
          <pc:sldMk cId="1715066960" sldId="2147309775"/>
        </pc:sldMkLst>
      </pc:sldChg>
      <pc:sldChg chg="add">
        <pc:chgData name="Ayush Maheshwari" userId="d2818c67-b938-4fb7-8170-123947f848f0" providerId="ADAL" clId="{A8D92620-46E4-4A4E-BEFB-6EEA6EAEE9BA}" dt="2025-08-27T17:35:23.168" v="448"/>
        <pc:sldMkLst>
          <pc:docMk/>
          <pc:sldMk cId="2596166683" sldId="2147309775"/>
        </pc:sldMkLst>
      </pc:sldChg>
      <pc:sldChg chg="add">
        <pc:chgData name="Ayush Maheshwari" userId="d2818c67-b938-4fb7-8170-123947f848f0" providerId="ADAL" clId="{A8D92620-46E4-4A4E-BEFB-6EEA6EAEE9BA}" dt="2025-08-27T10:44:23.617" v="170"/>
        <pc:sldMkLst>
          <pc:docMk/>
          <pc:sldMk cId="115052162" sldId="2147311043"/>
        </pc:sldMkLst>
      </pc:sldChg>
      <pc:sldChg chg="add mod modShow">
        <pc:chgData name="Ayush Maheshwari" userId="d2818c67-b938-4fb7-8170-123947f848f0" providerId="ADAL" clId="{A8D92620-46E4-4A4E-BEFB-6EEA6EAEE9BA}" dt="2025-08-27T17:42:41.363" v="453" actId="729"/>
        <pc:sldMkLst>
          <pc:docMk/>
          <pc:sldMk cId="2289204777" sldId="2147311044"/>
        </pc:sldMkLst>
      </pc:sldChg>
      <pc:sldChg chg="add">
        <pc:chgData name="Ayush Maheshwari" userId="d2818c67-b938-4fb7-8170-123947f848f0" providerId="ADAL" clId="{A8D92620-46E4-4A4E-BEFB-6EEA6EAEE9BA}" dt="2025-08-27T10:44:23.617" v="170"/>
        <pc:sldMkLst>
          <pc:docMk/>
          <pc:sldMk cId="3764382905" sldId="2147311046"/>
        </pc:sldMkLst>
      </pc:sldChg>
      <pc:sldChg chg="add">
        <pc:chgData name="Ayush Maheshwari" userId="d2818c67-b938-4fb7-8170-123947f848f0" providerId="ADAL" clId="{A8D92620-46E4-4A4E-BEFB-6EEA6EAEE9BA}" dt="2025-08-27T10:44:23.617" v="170"/>
        <pc:sldMkLst>
          <pc:docMk/>
          <pc:sldMk cId="287700580" sldId="2147311051"/>
        </pc:sldMkLst>
      </pc:sldChg>
      <pc:sldChg chg="add">
        <pc:chgData name="Ayush Maheshwari" userId="d2818c67-b938-4fb7-8170-123947f848f0" providerId="ADAL" clId="{A8D92620-46E4-4A4E-BEFB-6EEA6EAEE9BA}" dt="2025-08-27T10:44:23.617" v="170"/>
        <pc:sldMkLst>
          <pc:docMk/>
          <pc:sldMk cId="910943184" sldId="2147311052"/>
        </pc:sldMkLst>
      </pc:sldChg>
      <pc:sldChg chg="addSp delSp modSp add mod ord addAnim delAnim modAnim">
        <pc:chgData name="Ayush Maheshwari" userId="d2818c67-b938-4fb7-8170-123947f848f0" providerId="ADAL" clId="{A8D92620-46E4-4A4E-BEFB-6EEA6EAEE9BA}" dt="2025-08-27T17:42:39.718" v="452"/>
        <pc:sldMkLst>
          <pc:docMk/>
          <pc:sldMk cId="2169295681" sldId="2147311053"/>
        </pc:sldMkLst>
      </pc:sldChg>
      <pc:sldChg chg="add">
        <pc:chgData name="Ayush Maheshwari" userId="d2818c67-b938-4fb7-8170-123947f848f0" providerId="ADAL" clId="{A8D92620-46E4-4A4E-BEFB-6EEA6EAEE9BA}" dt="2025-08-27T10:44:49.973" v="171"/>
        <pc:sldMkLst>
          <pc:docMk/>
          <pc:sldMk cId="578458313" sldId="2147311059"/>
        </pc:sldMkLst>
      </pc:sldChg>
      <pc:sldChg chg="add">
        <pc:chgData name="Ayush Maheshwari" userId="d2818c67-b938-4fb7-8170-123947f848f0" providerId="ADAL" clId="{A8D92620-46E4-4A4E-BEFB-6EEA6EAEE9BA}" dt="2025-08-27T10:44:49.973" v="171"/>
        <pc:sldMkLst>
          <pc:docMk/>
          <pc:sldMk cId="3853819837" sldId="2147311060"/>
        </pc:sldMkLst>
      </pc:sldChg>
      <pc:sldChg chg="add">
        <pc:chgData name="Ayush Maheshwari" userId="d2818c67-b938-4fb7-8170-123947f848f0" providerId="ADAL" clId="{A8D92620-46E4-4A4E-BEFB-6EEA6EAEE9BA}" dt="2025-08-27T10:44:49.973" v="171"/>
        <pc:sldMkLst>
          <pc:docMk/>
          <pc:sldMk cId="320095434" sldId="2147311062"/>
        </pc:sldMkLst>
      </pc:sldChg>
      <pc:sldChg chg="add">
        <pc:chgData name="Ayush Maheshwari" userId="d2818c67-b938-4fb7-8170-123947f848f0" providerId="ADAL" clId="{A8D92620-46E4-4A4E-BEFB-6EEA6EAEE9BA}" dt="2025-08-27T10:44:49.973" v="171"/>
        <pc:sldMkLst>
          <pc:docMk/>
          <pc:sldMk cId="2175236501" sldId="2147311063"/>
        </pc:sldMkLst>
      </pc:sldChg>
      <pc:sldChg chg="add">
        <pc:chgData name="Ayush Maheshwari" userId="d2818c67-b938-4fb7-8170-123947f848f0" providerId="ADAL" clId="{A8D92620-46E4-4A4E-BEFB-6EEA6EAEE9BA}" dt="2025-08-27T10:44:49.973" v="171"/>
        <pc:sldMkLst>
          <pc:docMk/>
          <pc:sldMk cId="2533526117" sldId="2147311064"/>
        </pc:sldMkLst>
      </pc:sldChg>
      <pc:sldChg chg="add">
        <pc:chgData name="Ayush Maheshwari" userId="d2818c67-b938-4fb7-8170-123947f848f0" providerId="ADAL" clId="{A8D92620-46E4-4A4E-BEFB-6EEA6EAEE9BA}" dt="2025-08-27T10:44:49.973" v="171"/>
        <pc:sldMkLst>
          <pc:docMk/>
          <pc:sldMk cId="3098922832" sldId="2147311065"/>
        </pc:sldMkLst>
      </pc:sldChg>
      <pc:sldChg chg="add">
        <pc:chgData name="Ayush Maheshwari" userId="d2818c67-b938-4fb7-8170-123947f848f0" providerId="ADAL" clId="{A8D92620-46E4-4A4E-BEFB-6EEA6EAEE9BA}" dt="2025-08-27T10:44:49.973" v="171"/>
        <pc:sldMkLst>
          <pc:docMk/>
          <pc:sldMk cId="3982809441" sldId="2147311066"/>
        </pc:sldMkLst>
      </pc:sldChg>
      <pc:sldChg chg="add">
        <pc:chgData name="Ayush Maheshwari" userId="d2818c67-b938-4fb7-8170-123947f848f0" providerId="ADAL" clId="{A8D92620-46E4-4A4E-BEFB-6EEA6EAEE9BA}" dt="2025-08-27T10:44:49.973" v="171"/>
        <pc:sldMkLst>
          <pc:docMk/>
          <pc:sldMk cId="1011435976" sldId="2147311067"/>
        </pc:sldMkLst>
      </pc:sldChg>
      <pc:sldChg chg="add mod modShow">
        <pc:chgData name="Ayush Maheshwari" userId="d2818c67-b938-4fb7-8170-123947f848f0" providerId="ADAL" clId="{A8D92620-46E4-4A4E-BEFB-6EEA6EAEE9BA}" dt="2025-08-27T10:56:41.319" v="356" actId="729"/>
        <pc:sldMkLst>
          <pc:docMk/>
          <pc:sldMk cId="3292609401" sldId="2147311068"/>
        </pc:sldMkLst>
      </pc:sldChg>
      <pc:sldChg chg="add del">
        <pc:chgData name="Ayush Maheshwari" userId="d2818c67-b938-4fb7-8170-123947f848f0" providerId="ADAL" clId="{A8D92620-46E4-4A4E-BEFB-6EEA6EAEE9BA}" dt="2025-08-27T10:55:50.480" v="345" actId="47"/>
        <pc:sldMkLst>
          <pc:docMk/>
          <pc:sldMk cId="2278918573" sldId="2147311069"/>
        </pc:sldMkLst>
      </pc:sldChg>
      <pc:sldChg chg="add">
        <pc:chgData name="Ayush Maheshwari" userId="d2818c67-b938-4fb7-8170-123947f848f0" providerId="ADAL" clId="{A8D92620-46E4-4A4E-BEFB-6EEA6EAEE9BA}" dt="2025-08-28T05:02:46.654" v="472"/>
        <pc:sldMkLst>
          <pc:docMk/>
          <pc:sldMk cId="1205065748" sldId="2147311070"/>
        </pc:sldMkLst>
      </pc:sldChg>
      <pc:sldChg chg="add">
        <pc:chgData name="Ayush Maheshwari" userId="d2818c67-b938-4fb7-8170-123947f848f0" providerId="ADAL" clId="{A8D92620-46E4-4A4E-BEFB-6EEA6EAEE9BA}" dt="2025-08-27T10:15:00.505" v="159"/>
        <pc:sldMkLst>
          <pc:docMk/>
          <pc:sldMk cId="2790048229" sldId="2147311071"/>
        </pc:sldMkLst>
      </pc:sldChg>
      <pc:sldChg chg="add">
        <pc:chgData name="Ayush Maheshwari" userId="d2818c67-b938-4fb7-8170-123947f848f0" providerId="ADAL" clId="{A8D92620-46E4-4A4E-BEFB-6EEA6EAEE9BA}" dt="2025-08-28T05:02:46.654" v="472"/>
        <pc:sldMkLst>
          <pc:docMk/>
          <pc:sldMk cId="497036225" sldId="2147311072"/>
        </pc:sldMkLst>
      </pc:sldChg>
      <pc:sldChg chg="add">
        <pc:chgData name="Ayush Maheshwari" userId="d2818c67-b938-4fb7-8170-123947f848f0" providerId="ADAL" clId="{A8D92620-46E4-4A4E-BEFB-6EEA6EAEE9BA}" dt="2025-08-28T05:02:46.654" v="472"/>
        <pc:sldMkLst>
          <pc:docMk/>
          <pc:sldMk cId="750435955" sldId="2147311073"/>
        </pc:sldMkLst>
      </pc:sldChg>
      <pc:sldChg chg="add">
        <pc:chgData name="Ayush Maheshwari" userId="d2818c67-b938-4fb7-8170-123947f848f0" providerId="ADAL" clId="{A8D92620-46E4-4A4E-BEFB-6EEA6EAEE9BA}" dt="2025-08-28T05:02:46.654" v="472"/>
        <pc:sldMkLst>
          <pc:docMk/>
          <pc:sldMk cId="2481583301" sldId="2147311074"/>
        </pc:sldMkLst>
      </pc:sldChg>
      <pc:sldChg chg="add">
        <pc:chgData name="Ayush Maheshwari" userId="d2818c67-b938-4fb7-8170-123947f848f0" providerId="ADAL" clId="{A8D92620-46E4-4A4E-BEFB-6EEA6EAEE9BA}" dt="2025-08-28T05:02:46.654" v="472"/>
        <pc:sldMkLst>
          <pc:docMk/>
          <pc:sldMk cId="1751337652" sldId="2147311075"/>
        </pc:sldMkLst>
      </pc:sldChg>
      <pc:sldChg chg="add mod modShow modNotesTx">
        <pc:chgData name="Ayush Maheshwari" userId="d2818c67-b938-4fb7-8170-123947f848f0" providerId="ADAL" clId="{A8D92620-46E4-4A4E-BEFB-6EEA6EAEE9BA}" dt="2025-08-27T17:34:10.046" v="431" actId="729"/>
        <pc:sldMkLst>
          <pc:docMk/>
          <pc:sldMk cId="954089158" sldId="2147311078"/>
        </pc:sldMkLst>
      </pc:sldChg>
      <pc:sldChg chg="add ord modNotesTx">
        <pc:chgData name="Ayush Maheshwari" userId="d2818c67-b938-4fb7-8170-123947f848f0" providerId="ADAL" clId="{A8D92620-46E4-4A4E-BEFB-6EEA6EAEE9BA}" dt="2025-08-27T17:34:57.519" v="444"/>
        <pc:sldMkLst>
          <pc:docMk/>
          <pc:sldMk cId="3962108092" sldId="2147311082"/>
        </pc:sldMkLst>
      </pc:sldChg>
      <pc:sldChg chg="add">
        <pc:chgData name="Ayush Maheshwari" userId="d2818c67-b938-4fb7-8170-123947f848f0" providerId="ADAL" clId="{A8D92620-46E4-4A4E-BEFB-6EEA6EAEE9BA}" dt="2025-08-27T17:35:23.168" v="448"/>
        <pc:sldMkLst>
          <pc:docMk/>
          <pc:sldMk cId="744742867" sldId="2147311086"/>
        </pc:sldMkLst>
      </pc:sldChg>
      <pc:sldChg chg="add del">
        <pc:chgData name="Ayush Maheshwari" userId="d2818c67-b938-4fb7-8170-123947f848f0" providerId="ADAL" clId="{A8D92620-46E4-4A4E-BEFB-6EEA6EAEE9BA}" dt="2025-08-27T17:35:23.151" v="447"/>
        <pc:sldMkLst>
          <pc:docMk/>
          <pc:sldMk cId="1285725069" sldId="2147311086"/>
        </pc:sldMkLst>
      </pc:sldChg>
      <pc:sldChg chg="add del">
        <pc:chgData name="Ayush Maheshwari" userId="d2818c67-b938-4fb7-8170-123947f848f0" providerId="ADAL" clId="{A8D92620-46E4-4A4E-BEFB-6EEA6EAEE9BA}" dt="2025-08-27T17:35:09.670" v="445" actId="2696"/>
        <pc:sldMkLst>
          <pc:docMk/>
          <pc:sldMk cId="1608432321" sldId="2147311086"/>
        </pc:sldMkLst>
      </pc:sldChg>
      <pc:sldChg chg="add">
        <pc:chgData name="Ayush Maheshwari" userId="d2818c67-b938-4fb7-8170-123947f848f0" providerId="ADAL" clId="{A8D92620-46E4-4A4E-BEFB-6EEA6EAEE9BA}" dt="2025-08-27T17:35:23.168" v="448"/>
        <pc:sldMkLst>
          <pc:docMk/>
          <pc:sldMk cId="2270849138" sldId="2147311087"/>
        </pc:sldMkLst>
      </pc:sldChg>
      <pc:sldChg chg="add del">
        <pc:chgData name="Ayush Maheshwari" userId="d2818c67-b938-4fb7-8170-123947f848f0" providerId="ADAL" clId="{A8D92620-46E4-4A4E-BEFB-6EEA6EAEE9BA}" dt="2025-08-27T17:35:23.151" v="447"/>
        <pc:sldMkLst>
          <pc:docMk/>
          <pc:sldMk cId="2347706548" sldId="2147311087"/>
        </pc:sldMkLst>
      </pc:sldChg>
      <pc:sldChg chg="add del">
        <pc:chgData name="Ayush Maheshwari" userId="d2818c67-b938-4fb7-8170-123947f848f0" providerId="ADAL" clId="{A8D92620-46E4-4A4E-BEFB-6EEA6EAEE9BA}" dt="2025-08-27T17:35:09.670" v="445" actId="2696"/>
        <pc:sldMkLst>
          <pc:docMk/>
          <pc:sldMk cId="3377645541" sldId="2147311087"/>
        </pc:sldMkLst>
      </pc:sldChg>
      <pc:sldChg chg="add del">
        <pc:chgData name="Ayush Maheshwari" userId="d2818c67-b938-4fb7-8170-123947f848f0" providerId="ADAL" clId="{A8D92620-46E4-4A4E-BEFB-6EEA6EAEE9BA}" dt="2025-08-27T17:35:23.151" v="447"/>
        <pc:sldMkLst>
          <pc:docMk/>
          <pc:sldMk cId="668443917" sldId="2147311094"/>
        </pc:sldMkLst>
      </pc:sldChg>
      <pc:sldChg chg="add del modNotesTx">
        <pc:chgData name="Ayush Maheshwari" userId="d2818c67-b938-4fb7-8170-123947f848f0" providerId="ADAL" clId="{A8D92620-46E4-4A4E-BEFB-6EEA6EAEE9BA}" dt="2025-08-27T17:35:09.670" v="445" actId="2696"/>
        <pc:sldMkLst>
          <pc:docMk/>
          <pc:sldMk cId="2424513904" sldId="2147311094"/>
        </pc:sldMkLst>
      </pc:sldChg>
      <pc:sldChg chg="add">
        <pc:chgData name="Ayush Maheshwari" userId="d2818c67-b938-4fb7-8170-123947f848f0" providerId="ADAL" clId="{A8D92620-46E4-4A4E-BEFB-6EEA6EAEE9BA}" dt="2025-08-27T17:35:23.168" v="448"/>
        <pc:sldMkLst>
          <pc:docMk/>
          <pc:sldMk cId="2517012187" sldId="2147311094"/>
        </pc:sldMkLst>
      </pc:sldChg>
      <pc:sldChg chg="add modNotesTx">
        <pc:chgData name="Ayush Maheshwari" userId="d2818c67-b938-4fb7-8170-123947f848f0" providerId="ADAL" clId="{A8D92620-46E4-4A4E-BEFB-6EEA6EAEE9BA}" dt="2025-08-27T17:46:00.553" v="459" actId="20577"/>
        <pc:sldMkLst>
          <pc:docMk/>
          <pc:sldMk cId="3026381221" sldId="2147472089"/>
        </pc:sldMkLst>
      </pc:sldChg>
      <pc:sldChg chg="add modNotesTx">
        <pc:chgData name="Ayush Maheshwari" userId="d2818c67-b938-4fb7-8170-123947f848f0" providerId="ADAL" clId="{A8D92620-46E4-4A4E-BEFB-6EEA6EAEE9BA}" dt="2025-08-27T17:47:26.824" v="462" actId="20577"/>
        <pc:sldMkLst>
          <pc:docMk/>
          <pc:sldMk cId="4278445125" sldId="2147472091"/>
        </pc:sldMkLst>
      </pc:sldChg>
      <pc:sldChg chg="add">
        <pc:chgData name="Ayush Maheshwari" userId="d2818c67-b938-4fb7-8170-123947f848f0" providerId="ADAL" clId="{A8D92620-46E4-4A4E-BEFB-6EEA6EAEE9BA}" dt="2025-08-27T12:44:42.135" v="405"/>
        <pc:sldMkLst>
          <pc:docMk/>
          <pc:sldMk cId="2162803117" sldId="2147472094"/>
        </pc:sldMkLst>
      </pc:sldChg>
      <pc:sldChg chg="add">
        <pc:chgData name="Ayush Maheshwari" userId="d2818c67-b938-4fb7-8170-123947f848f0" providerId="ADAL" clId="{A8D92620-46E4-4A4E-BEFB-6EEA6EAEE9BA}" dt="2025-08-27T13:35:23.293" v="408"/>
        <pc:sldMkLst>
          <pc:docMk/>
          <pc:sldMk cId="1377411255" sldId="2147472100"/>
        </pc:sldMkLst>
      </pc:sldChg>
      <pc:sldChg chg="add del">
        <pc:chgData name="Ayush Maheshwari" userId="d2818c67-b938-4fb7-8170-123947f848f0" providerId="ADAL" clId="{A8D92620-46E4-4A4E-BEFB-6EEA6EAEE9BA}" dt="2025-08-27T13:36:11.998" v="415"/>
        <pc:sldMkLst>
          <pc:docMk/>
          <pc:sldMk cId="2948476755" sldId="2147472105"/>
        </pc:sldMkLst>
      </pc:sldChg>
      <pc:sldChg chg="add del">
        <pc:chgData name="Ayush Maheshwari" userId="d2818c67-b938-4fb7-8170-123947f848f0" providerId="ADAL" clId="{A8D92620-46E4-4A4E-BEFB-6EEA6EAEE9BA}" dt="2025-08-27T13:36:11.998" v="415"/>
        <pc:sldMkLst>
          <pc:docMk/>
          <pc:sldMk cId="1679750925" sldId="2147472108"/>
        </pc:sldMkLst>
      </pc:sldChg>
      <pc:sldChg chg="add del modNotesTx">
        <pc:chgData name="Ayush Maheshwari" userId="d2818c67-b938-4fb7-8170-123947f848f0" providerId="ADAL" clId="{A8D92620-46E4-4A4E-BEFB-6EEA6EAEE9BA}" dt="2025-08-27T17:48:40.246" v="468" actId="20577"/>
        <pc:sldMkLst>
          <pc:docMk/>
          <pc:sldMk cId="1568521931" sldId="2147472114"/>
        </pc:sldMkLst>
      </pc:sldChg>
      <pc:sldChg chg="add modNotesTx">
        <pc:chgData name="Ayush Maheshwari" userId="d2818c67-b938-4fb7-8170-123947f848f0" providerId="ADAL" clId="{A8D92620-46E4-4A4E-BEFB-6EEA6EAEE9BA}" dt="2025-08-27T17:49:05.866" v="470" actId="20577"/>
        <pc:sldMkLst>
          <pc:docMk/>
          <pc:sldMk cId="515558199" sldId="2147472117"/>
        </pc:sldMkLst>
      </pc:sldChg>
      <pc:sldChg chg="add del">
        <pc:chgData name="Ayush Maheshwari" userId="d2818c67-b938-4fb7-8170-123947f848f0" providerId="ADAL" clId="{A8D92620-46E4-4A4E-BEFB-6EEA6EAEE9BA}" dt="2025-08-27T13:36:11.998" v="415"/>
        <pc:sldMkLst>
          <pc:docMk/>
          <pc:sldMk cId="3325096387" sldId="2147472119"/>
        </pc:sldMkLst>
      </pc:sldChg>
      <pc:sldChg chg="modSp add mod">
        <pc:chgData name="Ayush Maheshwari" userId="d2818c67-b938-4fb7-8170-123947f848f0" providerId="ADAL" clId="{A8D92620-46E4-4A4E-BEFB-6EEA6EAEE9BA}" dt="2025-08-27T17:49:27.612" v="471" actId="207"/>
        <pc:sldMkLst>
          <pc:docMk/>
          <pc:sldMk cId="3205947337" sldId="2147472123"/>
        </pc:sldMkLst>
      </pc:sldChg>
      <pc:sldChg chg="addSp modSp mod">
        <pc:chgData name="Ayush Maheshwari" userId="d2818c67-b938-4fb7-8170-123947f848f0" providerId="ADAL" clId="{A8D92620-46E4-4A4E-BEFB-6EEA6EAEE9BA}" dt="2025-09-01T05:01:57.009" v="889" actId="1076"/>
        <pc:sldMkLst>
          <pc:docMk/>
          <pc:sldMk cId="3926824511" sldId="2147481689"/>
        </pc:sldMkLst>
      </pc:sldChg>
      <pc:sldChg chg="add">
        <pc:chgData name="Ayush Maheshwari" userId="d2818c67-b938-4fb7-8170-123947f848f0" providerId="ADAL" clId="{A8D92620-46E4-4A4E-BEFB-6EEA6EAEE9BA}" dt="2025-08-27T17:35:23.168" v="448"/>
        <pc:sldMkLst>
          <pc:docMk/>
          <pc:sldMk cId="1947411152" sldId="2147482030"/>
        </pc:sldMkLst>
      </pc:sldChg>
      <pc:sldChg chg="add del">
        <pc:chgData name="Ayush Maheshwari" userId="d2818c67-b938-4fb7-8170-123947f848f0" providerId="ADAL" clId="{A8D92620-46E4-4A4E-BEFB-6EEA6EAEE9BA}" dt="2025-08-27T17:35:09.670" v="445" actId="2696"/>
        <pc:sldMkLst>
          <pc:docMk/>
          <pc:sldMk cId="4014134677" sldId="2147482030"/>
        </pc:sldMkLst>
      </pc:sldChg>
      <pc:sldChg chg="add del">
        <pc:chgData name="Ayush Maheshwari" userId="d2818c67-b938-4fb7-8170-123947f848f0" providerId="ADAL" clId="{A8D92620-46E4-4A4E-BEFB-6EEA6EAEE9BA}" dt="2025-08-27T17:35:23.151" v="447"/>
        <pc:sldMkLst>
          <pc:docMk/>
          <pc:sldMk cId="4237489367" sldId="2147482030"/>
        </pc:sldMkLst>
      </pc:sldChg>
      <pc:sldChg chg="del">
        <pc:chgData name="Ayush Maheshwari" userId="d2818c67-b938-4fb7-8170-123947f848f0" providerId="ADAL" clId="{A8D92620-46E4-4A4E-BEFB-6EEA6EAEE9BA}" dt="2025-08-27T05:28:58.091" v="0" actId="47"/>
        <pc:sldMkLst>
          <pc:docMk/>
          <pc:sldMk cId="1806558356" sldId="2147482826"/>
        </pc:sldMkLst>
      </pc:sldChg>
      <pc:sldChg chg="del">
        <pc:chgData name="Ayush Maheshwari" userId="d2818c67-b938-4fb7-8170-123947f848f0" providerId="ADAL" clId="{A8D92620-46E4-4A4E-BEFB-6EEA6EAEE9BA}" dt="2025-08-27T05:28:58.091" v="0" actId="47"/>
        <pc:sldMkLst>
          <pc:docMk/>
          <pc:sldMk cId="2805308889" sldId="2147482849"/>
        </pc:sldMkLst>
      </pc:sldChg>
      <pc:sldChg chg="del">
        <pc:chgData name="Ayush Maheshwari" userId="d2818c67-b938-4fb7-8170-123947f848f0" providerId="ADAL" clId="{A8D92620-46E4-4A4E-BEFB-6EEA6EAEE9BA}" dt="2025-08-27T05:28:58.091" v="0" actId="47"/>
        <pc:sldMkLst>
          <pc:docMk/>
          <pc:sldMk cId="315651581" sldId="2147482850"/>
        </pc:sldMkLst>
      </pc:sldChg>
      <pc:sldChg chg="del">
        <pc:chgData name="Ayush Maheshwari" userId="d2818c67-b938-4fb7-8170-123947f848f0" providerId="ADAL" clId="{A8D92620-46E4-4A4E-BEFB-6EEA6EAEE9BA}" dt="2025-08-27T05:28:58.091" v="0" actId="47"/>
        <pc:sldMkLst>
          <pc:docMk/>
          <pc:sldMk cId="504442891" sldId="2147482851"/>
        </pc:sldMkLst>
      </pc:sldChg>
      <pc:sldChg chg="del">
        <pc:chgData name="Ayush Maheshwari" userId="d2818c67-b938-4fb7-8170-123947f848f0" providerId="ADAL" clId="{A8D92620-46E4-4A4E-BEFB-6EEA6EAEE9BA}" dt="2025-08-27T05:28:58.091" v="0" actId="47"/>
        <pc:sldMkLst>
          <pc:docMk/>
          <pc:sldMk cId="3889304976" sldId="2147482864"/>
        </pc:sldMkLst>
      </pc:sldChg>
      <pc:sldChg chg="del">
        <pc:chgData name="Ayush Maheshwari" userId="d2818c67-b938-4fb7-8170-123947f848f0" providerId="ADAL" clId="{A8D92620-46E4-4A4E-BEFB-6EEA6EAEE9BA}" dt="2025-08-27T05:28:58.091" v="0" actId="47"/>
        <pc:sldMkLst>
          <pc:docMk/>
          <pc:sldMk cId="1264041471" sldId="2147482866"/>
        </pc:sldMkLst>
      </pc:sldChg>
      <pc:sldChg chg="modSp mod">
        <pc:chgData name="Ayush Maheshwari" userId="d2818c67-b938-4fb7-8170-123947f848f0" providerId="ADAL" clId="{A8D92620-46E4-4A4E-BEFB-6EEA6EAEE9BA}" dt="2025-08-27T05:29:28.635" v="61" actId="20577"/>
        <pc:sldMkLst>
          <pc:docMk/>
          <pc:sldMk cId="803560824" sldId="2147483645"/>
        </pc:sldMkLst>
      </pc:sldChg>
      <pc:sldMasterChg chg="del delSldLayout">
        <pc:chgData name="Ayush Maheshwari" userId="d2818c67-b938-4fb7-8170-123947f848f0" providerId="ADAL" clId="{A8D92620-46E4-4A4E-BEFB-6EEA6EAEE9BA}" dt="2025-08-27T05:28:58.091" v="0" actId="47"/>
        <pc:sldMasterMkLst>
          <pc:docMk/>
          <pc:sldMasterMk cId="0" sldId="2147483648"/>
        </pc:sldMasterMkLst>
        <pc:sldLayoutChg chg="del">
          <pc:chgData name="Ayush Maheshwari" userId="d2818c67-b938-4fb7-8170-123947f848f0" providerId="ADAL" clId="{A8D92620-46E4-4A4E-BEFB-6EEA6EAEE9BA}" dt="2025-08-27T05:28:58.091" v="0" actId="47"/>
          <pc:sldLayoutMkLst>
            <pc:docMk/>
            <pc:sldMasterMk cId="0" sldId="2147483648"/>
            <pc:sldLayoutMk cId="0" sldId="2147483649"/>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50"/>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51"/>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54"/>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55"/>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56"/>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57"/>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58"/>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59"/>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63"/>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64"/>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65"/>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66"/>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67"/>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68"/>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69"/>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70"/>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71"/>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73"/>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74"/>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75"/>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77"/>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678"/>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4070448690" sldId="2147483865"/>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66"/>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67"/>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68"/>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71"/>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72"/>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73"/>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74"/>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76"/>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77"/>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78"/>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80"/>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81"/>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882"/>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901"/>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904"/>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905"/>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0" sldId="2147483906"/>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25448497" sldId="2147483908"/>
          </pc:sldLayoutMkLst>
        </pc:sldLayoutChg>
        <pc:sldLayoutChg chg="del">
          <pc:chgData name="Ayush Maheshwari" userId="d2818c67-b938-4fb7-8170-123947f848f0" providerId="ADAL" clId="{A8D92620-46E4-4A4E-BEFB-6EEA6EAEE9BA}" dt="2025-08-27T05:28:58.091" v="0" actId="47"/>
          <pc:sldLayoutMkLst>
            <pc:docMk/>
            <pc:sldMasterMk cId="0" sldId="2147483648"/>
            <pc:sldLayoutMk cId="2933724950" sldId="2147483909"/>
          </pc:sldLayoutMkLst>
        </pc:sldLayoutChg>
      </pc:sldMasterChg>
      <pc:sldMasterChg chg="delSldLayout">
        <pc:chgData name="Ayush Maheshwari" userId="d2818c67-b938-4fb7-8170-123947f848f0" providerId="ADAL" clId="{A8D92620-46E4-4A4E-BEFB-6EEA6EAEE9BA}" dt="2025-08-27T17:34:50.439" v="442" actId="47"/>
        <pc:sldMasterMkLst>
          <pc:docMk/>
          <pc:sldMasterMk cId="832407578" sldId="2147483660"/>
        </pc:sldMasterMkLst>
        <pc:sldLayoutChg chg="del">
          <pc:chgData name="Ayush Maheshwari" userId="d2818c67-b938-4fb7-8170-123947f848f0" providerId="ADAL" clId="{A8D92620-46E4-4A4E-BEFB-6EEA6EAEE9BA}" dt="2025-08-27T05:28:58.091" v="0" actId="47"/>
          <pc:sldLayoutMkLst>
            <pc:docMk/>
            <pc:sldMasterMk cId="832407578" sldId="2147483660"/>
            <pc:sldLayoutMk cId="614893902" sldId="2147483851"/>
          </pc:sldLayoutMkLst>
        </pc:sldLayoutChg>
        <pc:sldLayoutChg chg="del">
          <pc:chgData name="Ayush Maheshwari" userId="d2818c67-b938-4fb7-8170-123947f848f0" providerId="ADAL" clId="{A8D92620-46E4-4A4E-BEFB-6EEA6EAEE9BA}" dt="2025-08-27T05:28:58.091" v="0" actId="47"/>
          <pc:sldLayoutMkLst>
            <pc:docMk/>
            <pc:sldMasterMk cId="832407578" sldId="2147483660"/>
            <pc:sldLayoutMk cId="780551369" sldId="2147483852"/>
          </pc:sldLayoutMkLst>
        </pc:sldLayoutChg>
        <pc:sldLayoutChg chg="del">
          <pc:chgData name="Ayush Maheshwari" userId="d2818c67-b938-4fb7-8170-123947f848f0" providerId="ADAL" clId="{A8D92620-46E4-4A4E-BEFB-6EEA6EAEE9BA}" dt="2025-08-27T05:28:58.091" v="0" actId="47"/>
          <pc:sldLayoutMkLst>
            <pc:docMk/>
            <pc:sldMasterMk cId="832407578" sldId="2147483660"/>
            <pc:sldLayoutMk cId="355701620" sldId="2147484087"/>
          </pc:sldLayoutMkLst>
        </pc:sldLayoutChg>
        <pc:sldLayoutChg chg="del">
          <pc:chgData name="Ayush Maheshwari" userId="d2818c67-b938-4fb7-8170-123947f848f0" providerId="ADAL" clId="{A8D92620-46E4-4A4E-BEFB-6EEA6EAEE9BA}" dt="2025-08-27T05:28:58.091" v="0" actId="47"/>
          <pc:sldLayoutMkLst>
            <pc:docMk/>
            <pc:sldMasterMk cId="832407578" sldId="2147483660"/>
            <pc:sldLayoutMk cId="979122938" sldId="2147484090"/>
          </pc:sldLayoutMkLst>
        </pc:sldLayoutChg>
        <pc:sldLayoutChg chg="del">
          <pc:chgData name="Ayush Maheshwari" userId="d2818c67-b938-4fb7-8170-123947f848f0" providerId="ADAL" clId="{A8D92620-46E4-4A4E-BEFB-6EEA6EAEE9BA}" dt="2025-08-27T17:34:32.299" v="437" actId="47"/>
          <pc:sldLayoutMkLst>
            <pc:docMk/>
            <pc:sldMasterMk cId="832407578" sldId="2147483660"/>
            <pc:sldLayoutMk cId="1272902470" sldId="2147484232"/>
          </pc:sldLayoutMkLst>
        </pc:sldLayoutChg>
        <pc:sldLayoutChg chg="del">
          <pc:chgData name="Ayush Maheshwari" userId="d2818c67-b938-4fb7-8170-123947f848f0" providerId="ADAL" clId="{A8D92620-46E4-4A4E-BEFB-6EEA6EAEE9BA}" dt="2025-08-27T17:34:50.439" v="442" actId="47"/>
          <pc:sldLayoutMkLst>
            <pc:docMk/>
            <pc:sldMasterMk cId="832407578" sldId="2147483660"/>
            <pc:sldLayoutMk cId="4127794565" sldId="2147484233"/>
          </pc:sldLayoutMkLst>
        </pc:sldLayoutChg>
      </pc:sldMasterChg>
      <pc:sldMasterChg chg="del delSldLayout">
        <pc:chgData name="Ayush Maheshwari" userId="d2818c67-b938-4fb7-8170-123947f848f0" providerId="ADAL" clId="{A8D92620-46E4-4A4E-BEFB-6EEA6EAEE9BA}" dt="2025-08-27T05:28:58.091" v="0" actId="47"/>
        <pc:sldMasterMkLst>
          <pc:docMk/>
          <pc:sldMasterMk cId="2746909118" sldId="2147483813"/>
        </pc:sldMasterMkLst>
        <pc:sldLayoutChg chg="del">
          <pc:chgData name="Ayush Maheshwari" userId="d2818c67-b938-4fb7-8170-123947f848f0" providerId="ADAL" clId="{A8D92620-46E4-4A4E-BEFB-6EEA6EAEE9BA}" dt="2025-08-27T05:28:58.091" v="0" actId="47"/>
          <pc:sldLayoutMkLst>
            <pc:docMk/>
            <pc:sldMasterMk cId="2746909118" sldId="2147483813"/>
            <pc:sldLayoutMk cId="1632947513" sldId="2147483814"/>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974812747" sldId="2147483815"/>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3411734717" sldId="2147483816"/>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603285903" sldId="2147483818"/>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642096258" sldId="2147483819"/>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745256689" sldId="2147483820"/>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518441171" sldId="2147483821"/>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425370336" sldId="2147483822"/>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491488807" sldId="2147483823"/>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443865160" sldId="2147483824"/>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2381118704" sldId="2147483825"/>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351280465" sldId="2147483826"/>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048817995" sldId="2147483827"/>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420723997" sldId="2147483828"/>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2474114260" sldId="2147483829"/>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3956119283" sldId="2147483830"/>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617958587" sldId="2147483831"/>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2887114259" sldId="2147483832"/>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2680192756" sldId="2147483833"/>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335903598" sldId="2147483834"/>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192635302" sldId="2147483835"/>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5874003" sldId="2147483836"/>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883752946" sldId="2147483837"/>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2157117820" sldId="2147483838"/>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933174035" sldId="2147483839"/>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715437796" sldId="2147483840"/>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3429344596" sldId="2147483841"/>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2767987335" sldId="2147483842"/>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780973049" sldId="2147483843"/>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2575832147" sldId="2147483844"/>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874762294" sldId="2147483845"/>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640894927" sldId="2147483846"/>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4179471767" sldId="2147483847"/>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418138620" sldId="2147483848"/>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303921075" sldId="2147483849"/>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2061611184" sldId="2147483850"/>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967625409" sldId="2147484089"/>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550654707" sldId="2147484091"/>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1931416786" sldId="2147484092"/>
          </pc:sldLayoutMkLst>
        </pc:sldLayoutChg>
        <pc:sldLayoutChg chg="del">
          <pc:chgData name="Ayush Maheshwari" userId="d2818c67-b938-4fb7-8170-123947f848f0" providerId="ADAL" clId="{A8D92620-46E4-4A4E-BEFB-6EEA6EAEE9BA}" dt="2025-08-27T05:28:58.091" v="0" actId="47"/>
          <pc:sldLayoutMkLst>
            <pc:docMk/>
            <pc:sldMasterMk cId="2746909118" sldId="2147483813"/>
            <pc:sldLayoutMk cId="3929592337" sldId="2147484093"/>
          </pc:sldLayoutMkLst>
        </pc:sldLayoutChg>
      </pc:sldMasterChg>
      <pc:sldMasterChg chg="del delSldLayout">
        <pc:chgData name="Ayush Maheshwari" userId="d2818c67-b938-4fb7-8170-123947f848f0" providerId="ADAL" clId="{A8D92620-46E4-4A4E-BEFB-6EEA6EAEE9BA}" dt="2025-08-27T17:33:49.872" v="428" actId="2696"/>
        <pc:sldMasterMkLst>
          <pc:docMk/>
          <pc:sldMasterMk cId="1649565351" sldId="2147484121"/>
        </pc:sldMasterMkLst>
        <pc:sldLayoutChg chg="del">
          <pc:chgData name="Ayush Maheshwari" userId="d2818c67-b938-4fb7-8170-123947f848f0" providerId="ADAL" clId="{A8D92620-46E4-4A4E-BEFB-6EEA6EAEE9BA}" dt="2025-08-27T17:33:49.872" v="428" actId="2696"/>
          <pc:sldLayoutMkLst>
            <pc:docMk/>
            <pc:sldMasterMk cId="1649565351" sldId="2147484121"/>
            <pc:sldLayoutMk cId="743595916" sldId="2147484122"/>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989573057" sldId="2147484123"/>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200048463" sldId="2147484124"/>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503076858" sldId="2147484125"/>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841721093" sldId="2147484126"/>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897512070" sldId="2147484127"/>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3328952460" sldId="2147484128"/>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450155631" sldId="2147484129"/>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3212300449" sldId="2147484130"/>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956829667" sldId="2147484131"/>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89359056" sldId="2147484132"/>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47535491" sldId="2147484133"/>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00088535" sldId="2147484134"/>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570085360" sldId="2147484135"/>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363435351" sldId="2147484136"/>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544931302" sldId="2147484137"/>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840693530" sldId="2147484138"/>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907904319" sldId="2147484139"/>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145705481" sldId="2147484140"/>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822902782" sldId="2147484141"/>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877163069" sldId="2147484142"/>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411805949" sldId="2147484143"/>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285798321" sldId="2147484144"/>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515996862" sldId="2147484145"/>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896658103" sldId="2147484146"/>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330074306" sldId="2147484147"/>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4287815997" sldId="2147484148"/>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527849536" sldId="2147484149"/>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802212826" sldId="2147484150"/>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968343356" sldId="2147484151"/>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94611155" sldId="2147484152"/>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3669615961" sldId="2147484153"/>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3710671698" sldId="2147484154"/>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4191781560" sldId="2147484155"/>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3220307315" sldId="2147484156"/>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521785772" sldId="2147484157"/>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405839458" sldId="2147484158"/>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995883400" sldId="2147484159"/>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4147333962" sldId="2147484160"/>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041593923" sldId="2147484161"/>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770122570" sldId="2147484162"/>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3324558988" sldId="2147484163"/>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1094562379" sldId="2147484164"/>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2791660825" sldId="2147484165"/>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4634223" sldId="2147484166"/>
          </pc:sldLayoutMkLst>
        </pc:sldLayoutChg>
        <pc:sldLayoutChg chg="del">
          <pc:chgData name="Ayush Maheshwari" userId="d2818c67-b938-4fb7-8170-123947f848f0" providerId="ADAL" clId="{A8D92620-46E4-4A4E-BEFB-6EEA6EAEE9BA}" dt="2025-08-27T17:33:49.872" v="428" actId="2696"/>
          <pc:sldLayoutMkLst>
            <pc:docMk/>
            <pc:sldMasterMk cId="1649565351" sldId="2147484121"/>
            <pc:sldLayoutMk cId="3592610215" sldId="2147484167"/>
          </pc:sldLayoutMkLst>
        </pc:sldLayoutChg>
      </pc:sldMasterChg>
    </pc:docChg>
  </pc:docChgLst>
  <pc:docChgLst>
    <pc:chgData name="Ayush Maheshwari" userId="d2818c67-b938-4fb7-8170-123947f848f0" providerId="ADAL" clId="{8A200D75-8FD7-4918-A347-635B40EAC374}"/>
    <pc:docChg chg="undo custSel addSld delSld modSld delMainMaster modMainMaster">
      <pc:chgData name="Ayush Maheshwari" userId="d2818c67-b938-4fb7-8170-123947f848f0" providerId="ADAL" clId="{8A200D75-8FD7-4918-A347-635B40EAC374}" dt="2025-12-09T05:02:18.613" v="191" actId="26606"/>
      <pc:docMkLst>
        <pc:docMk/>
      </pc:docMkLst>
      <pc:sldChg chg="add del mod modShow">
        <pc:chgData name="Ayush Maheshwari" userId="d2818c67-b938-4fb7-8170-123947f848f0" providerId="ADAL" clId="{8A200D75-8FD7-4918-A347-635B40EAC374}" dt="2025-12-08T09:04:31.813" v="22" actId="729"/>
        <pc:sldMkLst>
          <pc:docMk/>
          <pc:sldMk cId="0" sldId="264"/>
        </pc:sldMkLst>
      </pc:sldChg>
      <pc:sldChg chg="addSp delSp modSp new mod modTransition modClrScheme chgLayout">
        <pc:chgData name="Ayush Maheshwari" userId="d2818c67-b938-4fb7-8170-123947f848f0" providerId="ADAL" clId="{8A200D75-8FD7-4918-A347-635B40EAC374}" dt="2025-12-09T05:02:18.613" v="191" actId="26606"/>
        <pc:sldMkLst>
          <pc:docMk/>
          <pc:sldMk cId="927399310" sldId="266"/>
        </pc:sldMkLst>
        <pc:spChg chg="mod">
          <ac:chgData name="Ayush Maheshwari" userId="d2818c67-b938-4fb7-8170-123947f848f0" providerId="ADAL" clId="{8A200D75-8FD7-4918-A347-635B40EAC374}" dt="2025-12-09T05:02:18.613" v="191" actId="26606"/>
          <ac:spMkLst>
            <pc:docMk/>
            <pc:sldMk cId="927399310" sldId="266"/>
            <ac:spMk id="2" creationId="{38151DA6-A7BE-F22D-3761-7086C06959BB}"/>
          </ac:spMkLst>
        </pc:spChg>
        <pc:spChg chg="del">
          <ac:chgData name="Ayush Maheshwari" userId="d2818c67-b938-4fb7-8170-123947f848f0" providerId="ADAL" clId="{8A200D75-8FD7-4918-A347-635B40EAC374}" dt="2025-12-09T05:01:51.255" v="186" actId="26606"/>
          <ac:spMkLst>
            <pc:docMk/>
            <pc:sldMk cId="927399310" sldId="266"/>
            <ac:spMk id="3" creationId="{3B7A54E3-9F5F-7D70-461D-259F09F73F5D}"/>
          </ac:spMkLst>
        </pc:spChg>
        <pc:spChg chg="mod ord">
          <ac:chgData name="Ayush Maheshwari" userId="d2818c67-b938-4fb7-8170-123947f848f0" providerId="ADAL" clId="{8A200D75-8FD7-4918-A347-635B40EAC374}" dt="2025-12-09T05:02:18.613" v="191" actId="26606"/>
          <ac:spMkLst>
            <pc:docMk/>
            <pc:sldMk cId="927399310" sldId="266"/>
            <ac:spMk id="4" creationId="{F58282C9-F4EB-FCF7-1745-0FA3D8ABD8D8}"/>
          </ac:spMkLst>
        </pc:spChg>
        <pc:picChg chg="add mod ord">
          <ac:chgData name="Ayush Maheshwari" userId="d2818c67-b938-4fb7-8170-123947f848f0" providerId="ADAL" clId="{8A200D75-8FD7-4918-A347-635B40EAC374}" dt="2025-12-09T05:02:18.613" v="191" actId="26606"/>
          <ac:picMkLst>
            <pc:docMk/>
            <pc:sldMk cId="927399310" sldId="266"/>
            <ac:picMk id="6" creationId="{C1E41867-2F6D-F156-F08D-CBFBE3F58694}"/>
          </ac:picMkLst>
        </pc:picChg>
      </pc:sldChg>
      <pc:sldChg chg="add del">
        <pc:chgData name="Ayush Maheshwari" userId="d2818c67-b938-4fb7-8170-123947f848f0" providerId="ADAL" clId="{8A200D75-8FD7-4918-A347-635B40EAC374}" dt="2025-12-08T09:12:17.007" v="38" actId="47"/>
        <pc:sldMkLst>
          <pc:docMk/>
          <pc:sldMk cId="1302202293" sldId="266"/>
        </pc:sldMkLst>
      </pc:sldChg>
      <pc:sldChg chg="add del">
        <pc:chgData name="Ayush Maheshwari" userId="d2818c67-b938-4fb7-8170-123947f848f0" providerId="ADAL" clId="{8A200D75-8FD7-4918-A347-635B40EAC374}" dt="2025-12-08T09:12:17.007" v="38" actId="47"/>
        <pc:sldMkLst>
          <pc:docMk/>
          <pc:sldMk cId="0" sldId="267"/>
        </pc:sldMkLst>
      </pc:sldChg>
      <pc:sldChg chg="add del mod modShow">
        <pc:chgData name="Ayush Maheshwari" userId="d2818c67-b938-4fb7-8170-123947f848f0" providerId="ADAL" clId="{8A200D75-8FD7-4918-A347-635B40EAC374}" dt="2025-12-08T09:12:17.007" v="38" actId="47"/>
        <pc:sldMkLst>
          <pc:docMk/>
          <pc:sldMk cId="0" sldId="268"/>
        </pc:sldMkLst>
      </pc:sldChg>
      <pc:sldChg chg="add del">
        <pc:chgData name="Ayush Maheshwari" userId="d2818c67-b938-4fb7-8170-123947f848f0" providerId="ADAL" clId="{8A200D75-8FD7-4918-A347-635B40EAC374}" dt="2025-12-08T09:12:23.904" v="39" actId="47"/>
        <pc:sldMkLst>
          <pc:docMk/>
          <pc:sldMk cId="0" sldId="269"/>
        </pc:sldMkLst>
      </pc:sldChg>
      <pc:sldChg chg="add del">
        <pc:chgData name="Ayush Maheshwari" userId="d2818c67-b938-4fb7-8170-123947f848f0" providerId="ADAL" clId="{8A200D75-8FD7-4918-A347-635B40EAC374}" dt="2025-12-08T09:12:42.030" v="40" actId="2696"/>
        <pc:sldMkLst>
          <pc:docMk/>
          <pc:sldMk cId="660287084" sldId="270"/>
        </pc:sldMkLst>
      </pc:sldChg>
      <pc:sldChg chg="add del">
        <pc:chgData name="Ayush Maheshwari" userId="d2818c67-b938-4fb7-8170-123947f848f0" providerId="ADAL" clId="{8A200D75-8FD7-4918-A347-635B40EAC374}" dt="2025-12-08T09:12:42.030" v="40" actId="2696"/>
        <pc:sldMkLst>
          <pc:docMk/>
          <pc:sldMk cId="1190168659" sldId="271"/>
        </pc:sldMkLst>
      </pc:sldChg>
      <pc:sldChg chg="add del">
        <pc:chgData name="Ayush Maheshwari" userId="d2818c67-b938-4fb7-8170-123947f848f0" providerId="ADAL" clId="{8A200D75-8FD7-4918-A347-635B40EAC374}" dt="2025-12-08T09:12:42.030" v="40" actId="2696"/>
        <pc:sldMkLst>
          <pc:docMk/>
          <pc:sldMk cId="2325809975" sldId="272"/>
        </pc:sldMkLst>
      </pc:sldChg>
      <pc:sldChg chg="add del">
        <pc:chgData name="Ayush Maheshwari" userId="d2818c67-b938-4fb7-8170-123947f848f0" providerId="ADAL" clId="{8A200D75-8FD7-4918-A347-635B40EAC374}" dt="2025-12-08T09:12:17.007" v="38" actId="47"/>
        <pc:sldMkLst>
          <pc:docMk/>
          <pc:sldMk cId="303534657" sldId="273"/>
        </pc:sldMkLst>
      </pc:sldChg>
      <pc:sldChg chg="add del">
        <pc:chgData name="Ayush Maheshwari" userId="d2818c67-b938-4fb7-8170-123947f848f0" providerId="ADAL" clId="{8A200D75-8FD7-4918-A347-635B40EAC374}" dt="2025-12-08T09:12:17.007" v="38" actId="47"/>
        <pc:sldMkLst>
          <pc:docMk/>
          <pc:sldMk cId="397063731" sldId="274"/>
        </pc:sldMkLst>
      </pc:sldChg>
      <pc:sldChg chg="modSp add mod">
        <pc:chgData name="Ayush Maheshwari" userId="d2818c67-b938-4fb7-8170-123947f848f0" providerId="ADAL" clId="{8A200D75-8FD7-4918-A347-635B40EAC374}" dt="2025-12-08T08:40:09.240" v="3" actId="13926"/>
        <pc:sldMkLst>
          <pc:docMk/>
          <pc:sldMk cId="1759431543" sldId="275"/>
        </pc:sldMkLst>
        <pc:spChg chg="mod">
          <ac:chgData name="Ayush Maheshwari" userId="d2818c67-b938-4fb7-8170-123947f848f0" providerId="ADAL" clId="{8A200D75-8FD7-4918-A347-635B40EAC374}" dt="2025-12-08T08:40:09.240" v="3" actId="13926"/>
          <ac:spMkLst>
            <pc:docMk/>
            <pc:sldMk cId="1759431543" sldId="275"/>
            <ac:spMk id="43" creationId="{E2F6D56B-A71E-4E27-986F-820BE0840277}"/>
          </ac:spMkLst>
        </pc:spChg>
      </pc:sldChg>
      <pc:sldChg chg="add del">
        <pc:chgData name="Ayush Maheshwari" userId="d2818c67-b938-4fb7-8170-123947f848f0" providerId="ADAL" clId="{8A200D75-8FD7-4918-A347-635B40EAC374}" dt="2025-12-08T09:12:17.007" v="38" actId="47"/>
        <pc:sldMkLst>
          <pc:docMk/>
          <pc:sldMk cId="1158377336" sldId="276"/>
        </pc:sldMkLst>
      </pc:sldChg>
      <pc:sldChg chg="add del">
        <pc:chgData name="Ayush Maheshwari" userId="d2818c67-b938-4fb7-8170-123947f848f0" providerId="ADAL" clId="{8A200D75-8FD7-4918-A347-635B40EAC374}" dt="2025-12-08T09:12:17.007" v="38" actId="47"/>
        <pc:sldMkLst>
          <pc:docMk/>
          <pc:sldMk cId="1142891938" sldId="277"/>
        </pc:sldMkLst>
      </pc:sldChg>
      <pc:sldChg chg="add del">
        <pc:chgData name="Ayush Maheshwari" userId="d2818c67-b938-4fb7-8170-123947f848f0" providerId="ADAL" clId="{8A200D75-8FD7-4918-A347-635B40EAC374}" dt="2025-12-08T09:12:17.007" v="38" actId="47"/>
        <pc:sldMkLst>
          <pc:docMk/>
          <pc:sldMk cId="3020452380" sldId="278"/>
        </pc:sldMkLst>
      </pc:sldChg>
      <pc:sldChg chg="add del">
        <pc:chgData name="Ayush Maheshwari" userId="d2818c67-b938-4fb7-8170-123947f848f0" providerId="ADAL" clId="{8A200D75-8FD7-4918-A347-635B40EAC374}" dt="2025-12-08T09:12:17.007" v="38" actId="47"/>
        <pc:sldMkLst>
          <pc:docMk/>
          <pc:sldMk cId="2403256746" sldId="279"/>
        </pc:sldMkLst>
      </pc:sldChg>
      <pc:sldChg chg="add del">
        <pc:chgData name="Ayush Maheshwari" userId="d2818c67-b938-4fb7-8170-123947f848f0" providerId="ADAL" clId="{8A200D75-8FD7-4918-A347-635B40EAC374}" dt="2025-12-08T09:09:23.779" v="37"/>
        <pc:sldMkLst>
          <pc:docMk/>
          <pc:sldMk cId="4080892724" sldId="280"/>
        </pc:sldMkLst>
      </pc:sldChg>
      <pc:sldChg chg="add del">
        <pc:chgData name="Ayush Maheshwari" userId="d2818c67-b938-4fb7-8170-123947f848f0" providerId="ADAL" clId="{8A200D75-8FD7-4918-A347-635B40EAC374}" dt="2025-12-08T09:09:23.779" v="37"/>
        <pc:sldMkLst>
          <pc:docMk/>
          <pc:sldMk cId="2849815585" sldId="281"/>
        </pc:sldMkLst>
      </pc:sldChg>
      <pc:sldChg chg="add del">
        <pc:chgData name="Ayush Maheshwari" userId="d2818c67-b938-4fb7-8170-123947f848f0" providerId="ADAL" clId="{8A200D75-8FD7-4918-A347-635B40EAC374}" dt="2025-12-08T09:09:23.779" v="37"/>
        <pc:sldMkLst>
          <pc:docMk/>
          <pc:sldMk cId="1817741881" sldId="282"/>
        </pc:sldMkLst>
      </pc:sldChg>
      <pc:sldChg chg="add del">
        <pc:chgData name="Ayush Maheshwari" userId="d2818c67-b938-4fb7-8170-123947f848f0" providerId="ADAL" clId="{8A200D75-8FD7-4918-A347-635B40EAC374}" dt="2025-12-08T09:12:17.007" v="38" actId="47"/>
        <pc:sldMkLst>
          <pc:docMk/>
          <pc:sldMk cId="2012524481" sldId="319"/>
        </pc:sldMkLst>
      </pc:sldChg>
      <pc:sldChg chg="add del">
        <pc:chgData name="Ayush Maheshwari" userId="d2818c67-b938-4fb7-8170-123947f848f0" providerId="ADAL" clId="{8A200D75-8FD7-4918-A347-635B40EAC374}" dt="2025-12-08T09:12:17.007" v="38" actId="47"/>
        <pc:sldMkLst>
          <pc:docMk/>
          <pc:sldMk cId="3085832063" sldId="320"/>
        </pc:sldMkLst>
      </pc:sldChg>
      <pc:sldChg chg="add del">
        <pc:chgData name="Ayush Maheshwari" userId="d2818c67-b938-4fb7-8170-123947f848f0" providerId="ADAL" clId="{8A200D75-8FD7-4918-A347-635B40EAC374}" dt="2025-12-08T09:12:17.007" v="38" actId="47"/>
        <pc:sldMkLst>
          <pc:docMk/>
          <pc:sldMk cId="0" sldId="331"/>
        </pc:sldMkLst>
      </pc:sldChg>
      <pc:sldChg chg="add del">
        <pc:chgData name="Ayush Maheshwari" userId="d2818c67-b938-4fb7-8170-123947f848f0" providerId="ADAL" clId="{8A200D75-8FD7-4918-A347-635B40EAC374}" dt="2025-12-08T09:12:17.007" v="38" actId="47"/>
        <pc:sldMkLst>
          <pc:docMk/>
          <pc:sldMk cId="0" sldId="334"/>
        </pc:sldMkLst>
      </pc:sldChg>
      <pc:sldChg chg="add del">
        <pc:chgData name="Ayush Maheshwari" userId="d2818c67-b938-4fb7-8170-123947f848f0" providerId="ADAL" clId="{8A200D75-8FD7-4918-A347-635B40EAC374}" dt="2025-12-08T09:12:17.007" v="38" actId="47"/>
        <pc:sldMkLst>
          <pc:docMk/>
          <pc:sldMk cId="0" sldId="337"/>
        </pc:sldMkLst>
      </pc:sldChg>
      <pc:sldChg chg="add del">
        <pc:chgData name="Ayush Maheshwari" userId="d2818c67-b938-4fb7-8170-123947f848f0" providerId="ADAL" clId="{8A200D75-8FD7-4918-A347-635B40EAC374}" dt="2025-12-08T09:12:17.007" v="38" actId="47"/>
        <pc:sldMkLst>
          <pc:docMk/>
          <pc:sldMk cId="0" sldId="338"/>
        </pc:sldMkLst>
      </pc:sldChg>
      <pc:sldChg chg="add del">
        <pc:chgData name="Ayush Maheshwari" userId="d2818c67-b938-4fb7-8170-123947f848f0" providerId="ADAL" clId="{8A200D75-8FD7-4918-A347-635B40EAC374}" dt="2025-12-08T09:12:17.007" v="38" actId="47"/>
        <pc:sldMkLst>
          <pc:docMk/>
          <pc:sldMk cId="0" sldId="339"/>
        </pc:sldMkLst>
      </pc:sldChg>
      <pc:sldChg chg="add del">
        <pc:chgData name="Ayush Maheshwari" userId="d2818c67-b938-4fb7-8170-123947f848f0" providerId="ADAL" clId="{8A200D75-8FD7-4918-A347-635B40EAC374}" dt="2025-12-08T09:12:17.007" v="38" actId="47"/>
        <pc:sldMkLst>
          <pc:docMk/>
          <pc:sldMk cId="4074000753" sldId="340"/>
        </pc:sldMkLst>
      </pc:sldChg>
      <pc:sldChg chg="add del">
        <pc:chgData name="Ayush Maheshwari" userId="d2818c67-b938-4fb7-8170-123947f848f0" providerId="ADAL" clId="{8A200D75-8FD7-4918-A347-635B40EAC374}" dt="2025-12-08T09:12:17.007" v="38" actId="47"/>
        <pc:sldMkLst>
          <pc:docMk/>
          <pc:sldMk cId="0" sldId="396"/>
        </pc:sldMkLst>
      </pc:sldChg>
      <pc:sldChg chg="modSp add del mod modClrScheme modShow chgLayout">
        <pc:chgData name="Ayush Maheshwari" userId="d2818c67-b938-4fb7-8170-123947f848f0" providerId="ADAL" clId="{8A200D75-8FD7-4918-A347-635B40EAC374}" dt="2025-12-08T09:12:23.904" v="39" actId="47"/>
        <pc:sldMkLst>
          <pc:docMk/>
          <pc:sldMk cId="421340679" sldId="550145392"/>
        </pc:sldMkLst>
        <pc:spChg chg="mod ord">
          <ac:chgData name="Ayush Maheshwari" userId="d2818c67-b938-4fb7-8170-123947f848f0" providerId="ADAL" clId="{8A200D75-8FD7-4918-A347-635B40EAC374}" dt="2025-12-08T08:50:57.044" v="16"/>
          <ac:spMkLst>
            <pc:docMk/>
            <pc:sldMk cId="421340679" sldId="550145392"/>
            <ac:spMk id="2" creationId="{52197CCA-4171-F890-8962-5849BD9E0D0D}"/>
          </ac:spMkLst>
        </pc:spChg>
      </pc:sldChg>
      <pc:sldChg chg="add del mod modShow">
        <pc:chgData name="Ayush Maheshwari" userId="d2818c67-b938-4fb7-8170-123947f848f0" providerId="ADAL" clId="{8A200D75-8FD7-4918-A347-635B40EAC374}" dt="2025-12-08T09:12:23.904" v="39" actId="47"/>
        <pc:sldMkLst>
          <pc:docMk/>
          <pc:sldMk cId="4057040957" sldId="2147309280"/>
        </pc:sldMkLst>
      </pc:sldChg>
      <pc:sldChg chg="add del">
        <pc:chgData name="Ayush Maheshwari" userId="d2818c67-b938-4fb7-8170-123947f848f0" providerId="ADAL" clId="{8A200D75-8FD7-4918-A347-635B40EAC374}" dt="2025-12-08T08:50:49.922" v="12"/>
        <pc:sldMkLst>
          <pc:docMk/>
          <pc:sldMk cId="184925053" sldId="2147309334"/>
        </pc:sldMkLst>
      </pc:sldChg>
      <pc:sldChg chg="add del">
        <pc:chgData name="Ayush Maheshwari" userId="d2818c67-b938-4fb7-8170-123947f848f0" providerId="ADAL" clId="{8A200D75-8FD7-4918-A347-635B40EAC374}" dt="2025-12-08T08:50:49.922" v="12"/>
        <pc:sldMkLst>
          <pc:docMk/>
          <pc:sldMk cId="3037208657" sldId="2147309335"/>
        </pc:sldMkLst>
      </pc:sldChg>
      <pc:sldChg chg="add del">
        <pc:chgData name="Ayush Maheshwari" userId="d2818c67-b938-4fb7-8170-123947f848f0" providerId="ADAL" clId="{8A200D75-8FD7-4918-A347-635B40EAC374}" dt="2025-12-08T08:50:49.922" v="12"/>
        <pc:sldMkLst>
          <pc:docMk/>
          <pc:sldMk cId="2639725569" sldId="2147309336"/>
        </pc:sldMkLst>
      </pc:sldChg>
      <pc:sldChg chg="add del">
        <pc:chgData name="Ayush Maheshwari" userId="d2818c67-b938-4fb7-8170-123947f848f0" providerId="ADAL" clId="{8A200D75-8FD7-4918-A347-635B40EAC374}" dt="2025-12-08T08:50:49.922" v="12"/>
        <pc:sldMkLst>
          <pc:docMk/>
          <pc:sldMk cId="3553030006" sldId="2147309337"/>
        </pc:sldMkLst>
      </pc:sldChg>
      <pc:sldChg chg="add del mod modShow">
        <pc:chgData name="Ayush Maheshwari" userId="d2818c67-b938-4fb7-8170-123947f848f0" providerId="ADAL" clId="{8A200D75-8FD7-4918-A347-635B40EAC374}" dt="2025-12-08T09:12:23.904" v="39" actId="47"/>
        <pc:sldMkLst>
          <pc:docMk/>
          <pc:sldMk cId="901012725" sldId="2147309363"/>
        </pc:sldMkLst>
      </pc:sldChg>
      <pc:sldChg chg="mod modShow">
        <pc:chgData name="Ayush Maheshwari" userId="d2818c67-b938-4fb7-8170-123947f848f0" providerId="ADAL" clId="{8A200D75-8FD7-4918-A347-635B40EAC374}" dt="2025-12-09T04:59:15.185" v="42" actId="729"/>
        <pc:sldMkLst>
          <pc:docMk/>
          <pc:sldMk cId="13014135" sldId="2147472009"/>
        </pc:sldMkLst>
      </pc:sldChg>
      <pc:sldChg chg="addSp modSp mod">
        <pc:chgData name="Ayush Maheshwari" userId="d2818c67-b938-4fb7-8170-123947f848f0" providerId="ADAL" clId="{8A200D75-8FD7-4918-A347-635B40EAC374}" dt="2025-12-09T05:00:04.508" v="90" actId="1076"/>
        <pc:sldMkLst>
          <pc:docMk/>
          <pc:sldMk cId="2948476755" sldId="2147472105"/>
        </pc:sldMkLst>
        <pc:spChg chg="mod">
          <ac:chgData name="Ayush Maheshwari" userId="d2818c67-b938-4fb7-8170-123947f848f0" providerId="ADAL" clId="{8A200D75-8FD7-4918-A347-635B40EAC374}" dt="2025-12-09T04:59:50.765" v="84" actId="1076"/>
          <ac:spMkLst>
            <pc:docMk/>
            <pc:sldMk cId="2948476755" sldId="2147472105"/>
            <ac:spMk id="2" creationId="{41280183-2B45-E15D-1599-4BFB3868846B}"/>
          </ac:spMkLst>
        </pc:spChg>
        <pc:picChg chg="add mod">
          <ac:chgData name="Ayush Maheshwari" userId="d2818c67-b938-4fb7-8170-123947f848f0" providerId="ADAL" clId="{8A200D75-8FD7-4918-A347-635B40EAC374}" dt="2025-12-09T05:00:04.508" v="90" actId="1076"/>
          <ac:picMkLst>
            <pc:docMk/>
            <pc:sldMk cId="2948476755" sldId="2147472105"/>
            <ac:picMk id="4" creationId="{E55DADD5-87C3-A8F9-D8C9-EFDBCF85DBC5}"/>
          </ac:picMkLst>
        </pc:picChg>
      </pc:sldChg>
      <pc:sldChg chg="mod modShow">
        <pc:chgData name="Ayush Maheshwari" userId="d2818c67-b938-4fb7-8170-123947f848f0" providerId="ADAL" clId="{8A200D75-8FD7-4918-A347-635B40EAC374}" dt="2025-12-09T04:59:09.784" v="41" actId="729"/>
        <pc:sldMkLst>
          <pc:docMk/>
          <pc:sldMk cId="1679750925" sldId="2147472108"/>
        </pc:sldMkLst>
      </pc:sldChg>
      <pc:sldChg chg="add del modNotes">
        <pc:chgData name="Ayush Maheshwari" userId="d2818c67-b938-4fb7-8170-123947f848f0" providerId="ADAL" clId="{8A200D75-8FD7-4918-A347-635B40EAC374}" dt="2025-12-08T09:12:23.904" v="39" actId="47"/>
        <pc:sldMkLst>
          <pc:docMk/>
          <pc:sldMk cId="3707392356" sldId="2147472920"/>
        </pc:sldMkLst>
      </pc:sldChg>
      <pc:sldChg chg="add del mod modShow">
        <pc:chgData name="Ayush Maheshwari" userId="d2818c67-b938-4fb7-8170-123947f848f0" providerId="ADAL" clId="{8A200D75-8FD7-4918-A347-635B40EAC374}" dt="2025-12-08T09:04:26.924" v="21" actId="729"/>
        <pc:sldMkLst>
          <pc:docMk/>
          <pc:sldMk cId="2140355607" sldId="2147479576"/>
        </pc:sldMkLst>
      </pc:sldChg>
      <pc:sldChg chg="add del">
        <pc:chgData name="Ayush Maheshwari" userId="d2818c67-b938-4fb7-8170-123947f848f0" providerId="ADAL" clId="{8A200D75-8FD7-4918-A347-635B40EAC374}" dt="2025-12-08T09:12:42.030" v="40" actId="2696"/>
        <pc:sldMkLst>
          <pc:docMk/>
          <pc:sldMk cId="506465176" sldId="2147479579"/>
        </pc:sldMkLst>
      </pc:sldChg>
      <pc:sldChg chg="delSp mod">
        <pc:chgData name="Ayush Maheshwari" userId="d2818c67-b938-4fb7-8170-123947f848f0" providerId="ADAL" clId="{8A200D75-8FD7-4918-A347-635B40EAC374}" dt="2025-12-08T09:06:58.811" v="27" actId="478"/>
        <pc:sldMkLst>
          <pc:docMk/>
          <pc:sldMk cId="3926824511" sldId="2147481689"/>
        </pc:sldMkLst>
        <pc:spChg chg="del">
          <ac:chgData name="Ayush Maheshwari" userId="d2818c67-b938-4fb7-8170-123947f848f0" providerId="ADAL" clId="{8A200D75-8FD7-4918-A347-635B40EAC374}" dt="2025-12-08T09:06:58.811" v="27" actId="478"/>
          <ac:spMkLst>
            <pc:docMk/>
            <pc:sldMk cId="3926824511" sldId="2147481689"/>
            <ac:spMk id="2" creationId="{919D3D30-DDB1-1D14-43E4-97CF913B5FF7}"/>
          </ac:spMkLst>
        </pc:spChg>
      </pc:sldChg>
      <pc:sldChg chg="add del">
        <pc:chgData name="Ayush Maheshwari" userId="d2818c67-b938-4fb7-8170-123947f848f0" providerId="ADAL" clId="{8A200D75-8FD7-4918-A347-635B40EAC374}" dt="2025-12-08T09:12:42.030" v="40" actId="2696"/>
        <pc:sldMkLst>
          <pc:docMk/>
          <pc:sldMk cId="3432579064" sldId="2147481836"/>
        </pc:sldMkLst>
      </pc:sldChg>
      <pc:sldChg chg="add del">
        <pc:chgData name="Ayush Maheshwari" userId="d2818c67-b938-4fb7-8170-123947f848f0" providerId="ADAL" clId="{8A200D75-8FD7-4918-A347-635B40EAC374}" dt="2025-12-08T09:12:42.030" v="40" actId="2696"/>
        <pc:sldMkLst>
          <pc:docMk/>
          <pc:sldMk cId="0" sldId="2147481837"/>
        </pc:sldMkLst>
      </pc:sldChg>
      <pc:sldChg chg="add del mod modShow">
        <pc:chgData name="Ayush Maheshwari" userId="d2818c67-b938-4fb7-8170-123947f848f0" providerId="ADAL" clId="{8A200D75-8FD7-4918-A347-635B40EAC374}" dt="2025-12-08T09:12:42.030" v="40" actId="2696"/>
        <pc:sldMkLst>
          <pc:docMk/>
          <pc:sldMk cId="2981490769" sldId="2147481838"/>
        </pc:sldMkLst>
      </pc:sldChg>
      <pc:sldChg chg="add del">
        <pc:chgData name="Ayush Maheshwari" userId="d2818c67-b938-4fb7-8170-123947f848f0" providerId="ADAL" clId="{8A200D75-8FD7-4918-A347-635B40EAC374}" dt="2025-12-08T09:12:23.904" v="39" actId="47"/>
        <pc:sldMkLst>
          <pc:docMk/>
          <pc:sldMk cId="3709536342" sldId="2147482000"/>
        </pc:sldMkLst>
      </pc:sldChg>
      <pc:sldChg chg="add del">
        <pc:chgData name="Ayush Maheshwari" userId="d2818c67-b938-4fb7-8170-123947f848f0" providerId="ADAL" clId="{8A200D75-8FD7-4918-A347-635B40EAC374}" dt="2025-12-08T09:12:23.904" v="39" actId="47"/>
        <pc:sldMkLst>
          <pc:docMk/>
          <pc:sldMk cId="2109039119" sldId="2147482700"/>
        </pc:sldMkLst>
      </pc:sldChg>
      <pc:sldChg chg="add del">
        <pc:chgData name="Ayush Maheshwari" userId="d2818c67-b938-4fb7-8170-123947f848f0" providerId="ADAL" clId="{8A200D75-8FD7-4918-A347-635B40EAC374}" dt="2025-12-08T09:12:23.904" v="39" actId="47"/>
        <pc:sldMkLst>
          <pc:docMk/>
          <pc:sldMk cId="0" sldId="2147482704"/>
        </pc:sldMkLst>
      </pc:sldChg>
      <pc:sldChg chg="add del">
        <pc:chgData name="Ayush Maheshwari" userId="d2818c67-b938-4fb7-8170-123947f848f0" providerId="ADAL" clId="{8A200D75-8FD7-4918-A347-635B40EAC374}" dt="2025-12-08T09:12:17.007" v="38" actId="47"/>
        <pc:sldMkLst>
          <pc:docMk/>
          <pc:sldMk cId="3461968036" sldId="2147482705"/>
        </pc:sldMkLst>
      </pc:sldChg>
      <pc:sldChg chg="add del">
        <pc:chgData name="Ayush Maheshwari" userId="d2818c67-b938-4fb7-8170-123947f848f0" providerId="ADAL" clId="{8A200D75-8FD7-4918-A347-635B40EAC374}" dt="2025-12-08T09:12:17.007" v="38" actId="47"/>
        <pc:sldMkLst>
          <pc:docMk/>
          <pc:sldMk cId="770744868" sldId="2147482706"/>
        </pc:sldMkLst>
      </pc:sldChg>
      <pc:sldChg chg="add del mod modShow">
        <pc:chgData name="Ayush Maheshwari" userId="d2818c67-b938-4fb7-8170-123947f848f0" providerId="ADAL" clId="{8A200D75-8FD7-4918-A347-635B40EAC374}" dt="2025-12-08T09:12:23.904" v="39" actId="47"/>
        <pc:sldMkLst>
          <pc:docMk/>
          <pc:sldMk cId="3755729948" sldId="2147482707"/>
        </pc:sldMkLst>
      </pc:sldChg>
      <pc:sldChg chg="add del mod modShow">
        <pc:chgData name="Ayush Maheshwari" userId="d2818c67-b938-4fb7-8170-123947f848f0" providerId="ADAL" clId="{8A200D75-8FD7-4918-A347-635B40EAC374}" dt="2025-12-08T09:12:23.904" v="39" actId="47"/>
        <pc:sldMkLst>
          <pc:docMk/>
          <pc:sldMk cId="477308342" sldId="2147482708"/>
        </pc:sldMkLst>
      </pc:sldChg>
      <pc:sldChg chg="add del mod modShow">
        <pc:chgData name="Ayush Maheshwari" userId="d2818c67-b938-4fb7-8170-123947f848f0" providerId="ADAL" clId="{8A200D75-8FD7-4918-A347-635B40EAC374}" dt="2025-12-08T09:12:23.904" v="39" actId="47"/>
        <pc:sldMkLst>
          <pc:docMk/>
          <pc:sldMk cId="770030400" sldId="2147482710"/>
        </pc:sldMkLst>
      </pc:sldChg>
      <pc:sldChg chg="add del mod modShow">
        <pc:chgData name="Ayush Maheshwari" userId="d2818c67-b938-4fb7-8170-123947f848f0" providerId="ADAL" clId="{8A200D75-8FD7-4918-A347-635B40EAC374}" dt="2025-12-08T09:12:23.904" v="39" actId="47"/>
        <pc:sldMkLst>
          <pc:docMk/>
          <pc:sldMk cId="432779349" sldId="2147482711"/>
        </pc:sldMkLst>
      </pc:sldChg>
      <pc:sldChg chg="add del">
        <pc:chgData name="Ayush Maheshwari" userId="d2818c67-b938-4fb7-8170-123947f848f0" providerId="ADAL" clId="{8A200D75-8FD7-4918-A347-635B40EAC374}" dt="2025-12-08T09:09:23.779" v="37"/>
        <pc:sldMkLst>
          <pc:docMk/>
          <pc:sldMk cId="2805308889" sldId="2147482849"/>
        </pc:sldMkLst>
      </pc:sldChg>
      <pc:sldChg chg="add del">
        <pc:chgData name="Ayush Maheshwari" userId="d2818c67-b938-4fb7-8170-123947f848f0" providerId="ADAL" clId="{8A200D75-8FD7-4918-A347-635B40EAC374}" dt="2025-12-08T09:09:23.779" v="37"/>
        <pc:sldMkLst>
          <pc:docMk/>
          <pc:sldMk cId="315651581" sldId="2147482850"/>
        </pc:sldMkLst>
      </pc:sldChg>
      <pc:sldChg chg="add del">
        <pc:chgData name="Ayush Maheshwari" userId="d2818c67-b938-4fb7-8170-123947f848f0" providerId="ADAL" clId="{8A200D75-8FD7-4918-A347-635B40EAC374}" dt="2025-12-08T09:09:23.779" v="37"/>
        <pc:sldMkLst>
          <pc:docMk/>
          <pc:sldMk cId="504442891" sldId="2147482851"/>
        </pc:sldMkLst>
      </pc:sldChg>
      <pc:sldChg chg="add del">
        <pc:chgData name="Ayush Maheshwari" userId="d2818c67-b938-4fb7-8170-123947f848f0" providerId="ADAL" clId="{8A200D75-8FD7-4918-A347-635B40EAC374}" dt="2025-12-08T09:09:23.779" v="37"/>
        <pc:sldMkLst>
          <pc:docMk/>
          <pc:sldMk cId="3889304976" sldId="2147482864"/>
        </pc:sldMkLst>
      </pc:sldChg>
      <pc:sldChg chg="add del">
        <pc:chgData name="Ayush Maheshwari" userId="d2818c67-b938-4fb7-8170-123947f848f0" providerId="ADAL" clId="{8A200D75-8FD7-4918-A347-635B40EAC374}" dt="2025-12-08T09:09:23.779" v="37"/>
        <pc:sldMkLst>
          <pc:docMk/>
          <pc:sldMk cId="1264041471" sldId="2147482866"/>
        </pc:sldMkLst>
      </pc:sldChg>
      <pc:sldChg chg="add">
        <pc:chgData name="Ayush Maheshwari" userId="d2818c67-b938-4fb7-8170-123947f848f0" providerId="ADAL" clId="{8A200D75-8FD7-4918-A347-635B40EAC374}" dt="2025-12-08T08:38:06.353" v="1"/>
        <pc:sldMkLst>
          <pc:docMk/>
          <pc:sldMk cId="933796734" sldId="2147482868"/>
        </pc:sldMkLst>
      </pc:sldChg>
      <pc:sldChg chg="del">
        <pc:chgData name="Ayush Maheshwari" userId="d2818c67-b938-4fb7-8170-123947f848f0" providerId="ADAL" clId="{8A200D75-8FD7-4918-A347-635B40EAC374}" dt="2025-12-08T08:38:03.365" v="0" actId="47"/>
        <pc:sldMkLst>
          <pc:docMk/>
          <pc:sldMk cId="803560824" sldId="2147483645"/>
        </pc:sldMkLst>
      </pc:sldChg>
      <pc:sldMasterChg chg="delSldLayout">
        <pc:chgData name="Ayush Maheshwari" userId="d2818c67-b938-4fb7-8170-123947f848f0" providerId="ADAL" clId="{8A200D75-8FD7-4918-A347-635B40EAC374}" dt="2025-12-08T09:12:42.030" v="40" actId="2696"/>
        <pc:sldMasterMkLst>
          <pc:docMk/>
          <pc:sldMasterMk cId="3099092321" sldId="2147484282"/>
        </pc:sldMasterMkLst>
        <pc:sldLayoutChg chg="del">
          <pc:chgData name="Ayush Maheshwari" userId="d2818c67-b938-4fb7-8170-123947f848f0" providerId="ADAL" clId="{8A200D75-8FD7-4918-A347-635B40EAC374}" dt="2025-12-08T09:12:42.030" v="40" actId="2696"/>
          <pc:sldLayoutMkLst>
            <pc:docMk/>
            <pc:sldMasterMk cId="3099092321" sldId="2147484282"/>
            <pc:sldLayoutMk cId="3312588208" sldId="2147484302"/>
          </pc:sldLayoutMkLst>
        </pc:sldLayoutChg>
      </pc:sldMasterChg>
      <pc:sldMasterChg chg="del delSldLayout">
        <pc:chgData name="Ayush Maheshwari" userId="d2818c67-b938-4fb7-8170-123947f848f0" providerId="ADAL" clId="{8A200D75-8FD7-4918-A347-635B40EAC374}" dt="2025-12-08T09:12:42.030" v="40" actId="2696"/>
        <pc:sldMasterMkLst>
          <pc:docMk/>
          <pc:sldMasterMk cId="1919123527" sldId="2147484307"/>
        </pc:sldMasterMkLst>
        <pc:sldLayoutChg chg="del">
          <pc:chgData name="Ayush Maheshwari" userId="d2818c67-b938-4fb7-8170-123947f848f0" providerId="ADAL" clId="{8A200D75-8FD7-4918-A347-635B40EAC374}" dt="2025-12-08T09:12:42.030" v="40" actId="2696"/>
          <pc:sldLayoutMkLst>
            <pc:docMk/>
            <pc:sldMasterMk cId="1919123527" sldId="2147484307"/>
            <pc:sldLayoutMk cId="4092707960" sldId="2147484308"/>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1766193288" sldId="2147484309"/>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4012156990" sldId="2147484310"/>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19618351" sldId="2147484311"/>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2913830372" sldId="2147484312"/>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1818567192" sldId="2147484313"/>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3381432630" sldId="2147484314"/>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1829063552" sldId="2147484315"/>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936868460" sldId="2147484316"/>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3297544814" sldId="2147484317"/>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3824368765" sldId="2147484318"/>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1950904584" sldId="2147484319"/>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2741817253" sldId="2147484320"/>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4165706404" sldId="2147484321"/>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726283787" sldId="2147484322"/>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678557472" sldId="2147484323"/>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3218032613" sldId="2147484324"/>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1081100053" sldId="2147484325"/>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731180264" sldId="2147484326"/>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1775384826" sldId="2147484327"/>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2710949113" sldId="2147484328"/>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2401131054" sldId="2147484329"/>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1344222086" sldId="2147484330"/>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2515543965" sldId="2147484331"/>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2965860285" sldId="2147484332"/>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2298892006" sldId="2147484333"/>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3469948200" sldId="2147484334"/>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886438275" sldId="2147484335"/>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124243796" sldId="2147484336"/>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4104639874" sldId="2147484337"/>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3046722109" sldId="2147484338"/>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597918606" sldId="2147484339"/>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562214937" sldId="2147484340"/>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3225252498" sldId="2147484341"/>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3965311405" sldId="2147484342"/>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2885773416" sldId="2147484343"/>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3087750197" sldId="2147484344"/>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1547125464" sldId="2147484345"/>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3530162384" sldId="2147484346"/>
          </pc:sldLayoutMkLst>
        </pc:sldLayoutChg>
        <pc:sldLayoutChg chg="del">
          <pc:chgData name="Ayush Maheshwari" userId="d2818c67-b938-4fb7-8170-123947f848f0" providerId="ADAL" clId="{8A200D75-8FD7-4918-A347-635B40EAC374}" dt="2025-12-08T09:12:42.030" v="40" actId="2696"/>
          <pc:sldLayoutMkLst>
            <pc:docMk/>
            <pc:sldMasterMk cId="1919123527" sldId="2147484307"/>
            <pc:sldLayoutMk cId="2553984952" sldId="2147484347"/>
          </pc:sldLayoutMkLst>
        </pc:sldLayoutChg>
      </pc:sldMasterChg>
      <pc:sldMasterChg chg="del delSldLayout modSldLayout sldLayoutOrd">
        <pc:chgData name="Ayush Maheshwari" userId="d2818c67-b938-4fb7-8170-123947f848f0" providerId="ADAL" clId="{8A200D75-8FD7-4918-A347-635B40EAC374}" dt="2025-12-08T09:12:42.030" v="40" actId="2696"/>
        <pc:sldMasterMkLst>
          <pc:docMk/>
          <pc:sldMasterMk cId="2466553679" sldId="2147484348"/>
        </pc:sldMasterMkLst>
        <pc:sldLayoutChg chg="del">
          <pc:chgData name="Ayush Maheshwari" userId="d2818c67-b938-4fb7-8170-123947f848f0" providerId="ADAL" clId="{8A200D75-8FD7-4918-A347-635B40EAC374}" dt="2025-12-08T09:12:42.030" v="40" actId="2696"/>
          <pc:sldLayoutMkLst>
            <pc:docMk/>
            <pc:sldMasterMk cId="2466553679" sldId="2147484348"/>
            <pc:sldLayoutMk cId="4491736" sldId="2147484349"/>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584650292" sldId="2147484350"/>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2417136133" sldId="2147484351"/>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4128442723" sldId="2147484352"/>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1486114603" sldId="2147484353"/>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2325708048" sldId="2147484354"/>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2353260029" sldId="2147484355"/>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2901402163" sldId="2147484356"/>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4032475161" sldId="2147484357"/>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2257217288" sldId="2147484358"/>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737103195" sldId="2147484359"/>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26368783" sldId="2147484360"/>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1158826036" sldId="2147484361"/>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148234787" sldId="2147484362"/>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498809496" sldId="2147484363"/>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2057793432" sldId="2147484364"/>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4171978634" sldId="2147484365"/>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424622971" sldId="2147484366"/>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4079679753" sldId="2147484367"/>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564695015" sldId="2147484368"/>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2662564672" sldId="2147484369"/>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4249428109" sldId="2147484370"/>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543676614" sldId="2147484371"/>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2703787930" sldId="2147484372"/>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563597881" sldId="2147484373"/>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269892254" sldId="2147484374"/>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922395971" sldId="2147484375"/>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403262528" sldId="2147484376"/>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900173496" sldId="2147484377"/>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663947270" sldId="2147484378"/>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646038185" sldId="2147484379"/>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659335336" sldId="2147484380"/>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4158682078" sldId="2147484381"/>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434014886" sldId="2147484382"/>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1439459588" sldId="2147484383"/>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1542315774" sldId="2147484384"/>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3524332499" sldId="2147484385"/>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2839674582" sldId="2147484386"/>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1877638854" sldId="2147484387"/>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890180355" sldId="2147484388"/>
          </pc:sldLayoutMkLst>
        </pc:sldLayoutChg>
        <pc:sldLayoutChg chg="del">
          <pc:chgData name="Ayush Maheshwari" userId="d2818c67-b938-4fb7-8170-123947f848f0" providerId="ADAL" clId="{8A200D75-8FD7-4918-A347-635B40EAC374}" dt="2025-12-08T09:12:42.030" v="40" actId="2696"/>
          <pc:sldLayoutMkLst>
            <pc:docMk/>
            <pc:sldMasterMk cId="2466553679" sldId="2147484348"/>
            <pc:sldLayoutMk cId="1929968989" sldId="2147484389"/>
          </pc:sldLayoutMkLst>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3859409034" sldId="2147484491"/>
          </pc:sldLayoutMkLst>
          <pc:spChg chg="mod">
            <ac:chgData name="Ayush Maheshwari" userId="d2818c67-b938-4fb7-8170-123947f848f0" providerId="ADAL" clId="{8A200D75-8FD7-4918-A347-635B40EAC374}" dt="2025-12-08T08:50:56.887" v="14"/>
            <ac:spMkLst>
              <pc:docMk/>
              <pc:sldMasterMk cId="2466553679" sldId="2147484348"/>
              <pc:sldLayoutMk cId="3859409034" sldId="2147484491"/>
              <ac:spMk id="2" creationId="{67BDD93D-C8D9-AAAA-C193-4F162992EEF0}"/>
            </ac:spMkLst>
          </pc:spChg>
          <pc:spChg chg="mod">
            <ac:chgData name="Ayush Maheshwari" userId="d2818c67-b938-4fb7-8170-123947f848f0" providerId="ADAL" clId="{8A200D75-8FD7-4918-A347-635B40EAC374}" dt="2025-12-08T08:50:56.887" v="14"/>
            <ac:spMkLst>
              <pc:docMk/>
              <pc:sldMasterMk cId="2466553679" sldId="2147484348"/>
              <pc:sldLayoutMk cId="3859409034" sldId="2147484491"/>
              <ac:spMk id="7" creationId="{84FDDD85-BD02-911B-1C62-433286994A1E}"/>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672851655" sldId="2147484492"/>
          </pc:sldLayoutMkLst>
          <pc:spChg chg="mod">
            <ac:chgData name="Ayush Maheshwari" userId="d2818c67-b938-4fb7-8170-123947f848f0" providerId="ADAL" clId="{8A200D75-8FD7-4918-A347-635B40EAC374}" dt="2025-12-08T08:50:56.887" v="14"/>
            <ac:spMkLst>
              <pc:docMk/>
              <pc:sldMasterMk cId="2466553679" sldId="2147484348"/>
              <pc:sldLayoutMk cId="2672851655" sldId="2147484492"/>
              <ac:spMk id="6" creationId="{BA4ED154-5FFA-3349-E601-C5300B673713}"/>
            </ac:spMkLst>
          </pc:spChg>
          <pc:spChg chg="mod">
            <ac:chgData name="Ayush Maheshwari" userId="d2818c67-b938-4fb7-8170-123947f848f0" providerId="ADAL" clId="{8A200D75-8FD7-4918-A347-635B40EAC374}" dt="2025-12-08T08:50:56.887" v="14"/>
            <ac:spMkLst>
              <pc:docMk/>
              <pc:sldMasterMk cId="2466553679" sldId="2147484348"/>
              <pc:sldLayoutMk cId="2672851655" sldId="2147484492"/>
              <ac:spMk id="7" creationId="{57545933-CFED-CEA2-1D6E-C227DD92729B}"/>
            </ac:spMkLst>
          </pc:spChg>
          <pc:spChg chg="mod">
            <ac:chgData name="Ayush Maheshwari" userId="d2818c67-b938-4fb7-8170-123947f848f0" providerId="ADAL" clId="{8A200D75-8FD7-4918-A347-635B40EAC374}" dt="2025-12-08T08:50:56.887" v="14"/>
            <ac:spMkLst>
              <pc:docMk/>
              <pc:sldMasterMk cId="2466553679" sldId="2147484348"/>
              <pc:sldLayoutMk cId="2672851655" sldId="2147484492"/>
              <ac:spMk id="9" creationId="{8F434B88-2544-75AC-CBB8-19A1035D1251}"/>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1079083560" sldId="2147484493"/>
          </pc:sldLayoutMkLst>
          <pc:spChg chg="mod">
            <ac:chgData name="Ayush Maheshwari" userId="d2818c67-b938-4fb7-8170-123947f848f0" providerId="ADAL" clId="{8A200D75-8FD7-4918-A347-635B40EAC374}" dt="2025-12-08T08:50:56.887" v="14"/>
            <ac:spMkLst>
              <pc:docMk/>
              <pc:sldMasterMk cId="2466553679" sldId="2147484348"/>
              <pc:sldLayoutMk cId="1079083560" sldId="2147484493"/>
              <ac:spMk id="6" creationId="{BA4ED154-5FFA-3349-E601-C5300B673713}"/>
            </ac:spMkLst>
          </pc:spChg>
          <pc:spChg chg="mod">
            <ac:chgData name="Ayush Maheshwari" userId="d2818c67-b938-4fb7-8170-123947f848f0" providerId="ADAL" clId="{8A200D75-8FD7-4918-A347-635B40EAC374}" dt="2025-12-08T08:50:56.887" v="14"/>
            <ac:spMkLst>
              <pc:docMk/>
              <pc:sldMasterMk cId="2466553679" sldId="2147484348"/>
              <pc:sldLayoutMk cId="1079083560" sldId="2147484493"/>
              <ac:spMk id="7" creationId="{57545933-CFED-CEA2-1D6E-C227DD92729B}"/>
            </ac:spMkLst>
          </pc:spChg>
          <pc:spChg chg="mod">
            <ac:chgData name="Ayush Maheshwari" userId="d2818c67-b938-4fb7-8170-123947f848f0" providerId="ADAL" clId="{8A200D75-8FD7-4918-A347-635B40EAC374}" dt="2025-12-08T08:50:56.887" v="14"/>
            <ac:spMkLst>
              <pc:docMk/>
              <pc:sldMasterMk cId="2466553679" sldId="2147484348"/>
              <pc:sldLayoutMk cId="1079083560" sldId="2147484493"/>
              <ac:spMk id="9" creationId="{8F434B88-2544-75AC-CBB8-19A1035D1251}"/>
            </ac:spMkLst>
          </pc:spChg>
          <pc:spChg chg="mod">
            <ac:chgData name="Ayush Maheshwari" userId="d2818c67-b938-4fb7-8170-123947f848f0" providerId="ADAL" clId="{8A200D75-8FD7-4918-A347-635B40EAC374}" dt="2025-12-08T08:50:56.887" v="14"/>
            <ac:spMkLst>
              <pc:docMk/>
              <pc:sldMasterMk cId="2466553679" sldId="2147484348"/>
              <pc:sldLayoutMk cId="1079083560" sldId="2147484493"/>
              <ac:spMk id="10" creationId="{1D89DD87-13E1-B25F-EBCC-2BC52BA4AACF}"/>
            </ac:spMkLst>
          </pc:spChg>
          <pc:spChg chg="mod">
            <ac:chgData name="Ayush Maheshwari" userId="d2818c67-b938-4fb7-8170-123947f848f0" providerId="ADAL" clId="{8A200D75-8FD7-4918-A347-635B40EAC374}" dt="2025-12-08T08:50:56.887" v="14"/>
            <ac:spMkLst>
              <pc:docMk/>
              <pc:sldMasterMk cId="2466553679" sldId="2147484348"/>
              <pc:sldLayoutMk cId="1079083560" sldId="2147484493"/>
              <ac:spMk id="11" creationId="{0B869C1B-4BC1-3F4F-4B38-F2FBE6DA6157}"/>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3225529417" sldId="2147484494"/>
          </pc:sldLayoutMkLst>
          <pc:spChg chg="mod">
            <ac:chgData name="Ayush Maheshwari" userId="d2818c67-b938-4fb7-8170-123947f848f0" providerId="ADAL" clId="{8A200D75-8FD7-4918-A347-635B40EAC374}" dt="2025-12-08T08:50:56.887" v="14"/>
            <ac:spMkLst>
              <pc:docMk/>
              <pc:sldMasterMk cId="2466553679" sldId="2147484348"/>
              <pc:sldLayoutMk cId="3225529417" sldId="2147484494"/>
              <ac:spMk id="6" creationId="{BA4ED154-5FFA-3349-E601-C5300B673713}"/>
            </ac:spMkLst>
          </pc:spChg>
          <pc:spChg chg="mod">
            <ac:chgData name="Ayush Maheshwari" userId="d2818c67-b938-4fb7-8170-123947f848f0" providerId="ADAL" clId="{8A200D75-8FD7-4918-A347-635B40EAC374}" dt="2025-12-08T08:50:56.887" v="14"/>
            <ac:spMkLst>
              <pc:docMk/>
              <pc:sldMasterMk cId="2466553679" sldId="2147484348"/>
              <pc:sldLayoutMk cId="3225529417" sldId="2147484494"/>
              <ac:spMk id="7" creationId="{57545933-CFED-CEA2-1D6E-C227DD92729B}"/>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1785491653" sldId="2147484495"/>
          </pc:sldLayoutMkLst>
          <pc:spChg chg="mod">
            <ac:chgData name="Ayush Maheshwari" userId="d2818c67-b938-4fb7-8170-123947f848f0" providerId="ADAL" clId="{8A200D75-8FD7-4918-A347-635B40EAC374}" dt="2025-12-08T08:50:56.887" v="14"/>
            <ac:spMkLst>
              <pc:docMk/>
              <pc:sldMasterMk cId="2466553679" sldId="2147484348"/>
              <pc:sldLayoutMk cId="1785491653" sldId="2147484495"/>
              <ac:spMk id="6" creationId="{30B5A3B7-671E-C83C-D30C-891E7AC206AA}"/>
            </ac:spMkLst>
          </pc:spChg>
          <pc:spChg chg="mod">
            <ac:chgData name="Ayush Maheshwari" userId="d2818c67-b938-4fb7-8170-123947f848f0" providerId="ADAL" clId="{8A200D75-8FD7-4918-A347-635B40EAC374}" dt="2025-12-08T08:50:56.887" v="14"/>
            <ac:spMkLst>
              <pc:docMk/>
              <pc:sldMasterMk cId="2466553679" sldId="2147484348"/>
              <pc:sldLayoutMk cId="1785491653" sldId="2147484495"/>
              <ac:spMk id="7" creationId="{B591E553-3F88-CE75-0B41-84F0FCE66A2F}"/>
            </ac:spMkLst>
          </pc:spChg>
          <pc:spChg chg="mod">
            <ac:chgData name="Ayush Maheshwari" userId="d2818c67-b938-4fb7-8170-123947f848f0" providerId="ADAL" clId="{8A200D75-8FD7-4918-A347-635B40EAC374}" dt="2025-12-08T08:50:56.887" v="14"/>
            <ac:spMkLst>
              <pc:docMk/>
              <pc:sldMasterMk cId="2466553679" sldId="2147484348"/>
              <pc:sldLayoutMk cId="1785491653" sldId="2147484495"/>
              <ac:spMk id="9" creationId="{D74C6155-7E24-522A-D9BC-0187CC5320D6}"/>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1085606242" sldId="2147484496"/>
          </pc:sldLayoutMkLst>
          <pc:spChg chg="mod">
            <ac:chgData name="Ayush Maheshwari" userId="d2818c67-b938-4fb7-8170-123947f848f0" providerId="ADAL" clId="{8A200D75-8FD7-4918-A347-635B40EAC374}" dt="2025-12-08T08:50:56.887" v="14"/>
            <ac:spMkLst>
              <pc:docMk/>
              <pc:sldMasterMk cId="2466553679" sldId="2147484348"/>
              <pc:sldLayoutMk cId="1085606242" sldId="2147484496"/>
              <ac:spMk id="5" creationId="{248F5163-CB61-79FB-F160-F5D40ECCE6F5}"/>
            </ac:spMkLst>
          </pc:spChg>
          <pc:spChg chg="mod">
            <ac:chgData name="Ayush Maheshwari" userId="d2818c67-b938-4fb7-8170-123947f848f0" providerId="ADAL" clId="{8A200D75-8FD7-4918-A347-635B40EAC374}" dt="2025-12-08T08:50:56.887" v="14"/>
            <ac:spMkLst>
              <pc:docMk/>
              <pc:sldMasterMk cId="2466553679" sldId="2147484348"/>
              <pc:sldLayoutMk cId="1085606242" sldId="2147484496"/>
              <ac:spMk id="6" creationId="{0A4DE4CF-0F8A-C449-EB63-E6FB16955E79}"/>
            </ac:spMkLst>
          </pc:spChg>
          <pc:spChg chg="mod">
            <ac:chgData name="Ayush Maheshwari" userId="d2818c67-b938-4fb7-8170-123947f848f0" providerId="ADAL" clId="{8A200D75-8FD7-4918-A347-635B40EAC374}" dt="2025-12-08T08:50:56.887" v="14"/>
            <ac:spMkLst>
              <pc:docMk/>
              <pc:sldMasterMk cId="2466553679" sldId="2147484348"/>
              <pc:sldLayoutMk cId="1085606242" sldId="2147484496"/>
              <ac:spMk id="7" creationId="{EB67495D-7B41-2537-BC39-7393489E5BFA}"/>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485938114" sldId="2147484497"/>
          </pc:sldLayoutMkLst>
          <pc:spChg chg="mod">
            <ac:chgData name="Ayush Maheshwari" userId="d2818c67-b938-4fb7-8170-123947f848f0" providerId="ADAL" clId="{8A200D75-8FD7-4918-A347-635B40EAC374}" dt="2025-12-08T08:50:56.887" v="14"/>
            <ac:spMkLst>
              <pc:docMk/>
              <pc:sldMasterMk cId="2466553679" sldId="2147484348"/>
              <pc:sldLayoutMk cId="2485938114" sldId="2147484497"/>
              <ac:spMk id="6" creationId="{61BB3E37-708E-211E-579F-07C9AF797CE5}"/>
            </ac:spMkLst>
          </pc:spChg>
          <pc:spChg chg="mod">
            <ac:chgData name="Ayush Maheshwari" userId="d2818c67-b938-4fb7-8170-123947f848f0" providerId="ADAL" clId="{8A200D75-8FD7-4918-A347-635B40EAC374}" dt="2025-12-08T08:50:56.887" v="14"/>
            <ac:spMkLst>
              <pc:docMk/>
              <pc:sldMasterMk cId="2466553679" sldId="2147484348"/>
              <pc:sldLayoutMk cId="2485938114" sldId="2147484497"/>
              <ac:spMk id="7" creationId="{700FC4D5-AB7A-23D7-9D7B-80DEBB4B5F29}"/>
            </ac:spMkLst>
          </pc:spChg>
          <pc:spChg chg="mod">
            <ac:chgData name="Ayush Maheshwari" userId="d2818c67-b938-4fb7-8170-123947f848f0" providerId="ADAL" clId="{8A200D75-8FD7-4918-A347-635B40EAC374}" dt="2025-12-08T08:50:56.887" v="14"/>
            <ac:spMkLst>
              <pc:docMk/>
              <pc:sldMasterMk cId="2466553679" sldId="2147484348"/>
              <pc:sldLayoutMk cId="2485938114" sldId="2147484497"/>
              <ac:spMk id="9" creationId="{E46F2B23-740A-C60D-727C-DC63D8F8D8FB}"/>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586458832" sldId="2147484498"/>
          </pc:sldLayoutMkLst>
          <pc:spChg chg="mod">
            <ac:chgData name="Ayush Maheshwari" userId="d2818c67-b938-4fb7-8170-123947f848f0" providerId="ADAL" clId="{8A200D75-8FD7-4918-A347-635B40EAC374}" dt="2025-12-08T08:50:56.887" v="14"/>
            <ac:spMkLst>
              <pc:docMk/>
              <pc:sldMasterMk cId="2466553679" sldId="2147484348"/>
              <pc:sldLayoutMk cId="586458832" sldId="2147484498"/>
              <ac:spMk id="9" creationId="{CD6812F5-ABE3-E984-84D2-2BCF62F74953}"/>
            </ac:spMkLst>
          </pc:spChg>
          <pc:spChg chg="mod">
            <ac:chgData name="Ayush Maheshwari" userId="d2818c67-b938-4fb7-8170-123947f848f0" providerId="ADAL" clId="{8A200D75-8FD7-4918-A347-635B40EAC374}" dt="2025-12-08T08:50:56.887" v="14"/>
            <ac:spMkLst>
              <pc:docMk/>
              <pc:sldMasterMk cId="2466553679" sldId="2147484348"/>
              <pc:sldLayoutMk cId="586458832" sldId="2147484498"/>
              <ac:spMk id="11" creationId="{C8D5FFB6-C6A8-037E-5413-097EB66C5C6C}"/>
            </ac:spMkLst>
          </pc:spChg>
          <pc:spChg chg="mod">
            <ac:chgData name="Ayush Maheshwari" userId="d2818c67-b938-4fb7-8170-123947f848f0" providerId="ADAL" clId="{8A200D75-8FD7-4918-A347-635B40EAC374}" dt="2025-12-08T08:50:56.887" v="14"/>
            <ac:spMkLst>
              <pc:docMk/>
              <pc:sldMasterMk cId="2466553679" sldId="2147484348"/>
              <pc:sldLayoutMk cId="586458832" sldId="2147484498"/>
              <ac:spMk id="12" creationId="{22EAC335-6BA5-09DF-D45A-2D1E4919D600}"/>
            </ac:spMkLst>
          </pc:spChg>
          <pc:spChg chg="mod">
            <ac:chgData name="Ayush Maheshwari" userId="d2818c67-b938-4fb7-8170-123947f848f0" providerId="ADAL" clId="{8A200D75-8FD7-4918-A347-635B40EAC374}" dt="2025-12-08T08:50:56.887" v="14"/>
            <ac:spMkLst>
              <pc:docMk/>
              <pc:sldMasterMk cId="2466553679" sldId="2147484348"/>
              <pc:sldLayoutMk cId="586458832" sldId="2147484498"/>
              <ac:spMk id="13" creationId="{587F3906-FA1F-F5DB-AEEC-275E973390EF}"/>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901540994" sldId="2147484499"/>
          </pc:sldLayoutMkLst>
          <pc:spChg chg="mod">
            <ac:chgData name="Ayush Maheshwari" userId="d2818c67-b938-4fb7-8170-123947f848f0" providerId="ADAL" clId="{8A200D75-8FD7-4918-A347-635B40EAC374}" dt="2025-12-08T08:50:56.887" v="14"/>
            <ac:spMkLst>
              <pc:docMk/>
              <pc:sldMasterMk cId="2466553679" sldId="2147484348"/>
              <pc:sldLayoutMk cId="2901540994" sldId="2147484499"/>
              <ac:spMk id="9" creationId="{402BC1FA-1DB5-2C7E-04B8-FED750886E98}"/>
            </ac:spMkLst>
          </pc:spChg>
          <pc:spChg chg="mod">
            <ac:chgData name="Ayush Maheshwari" userId="d2818c67-b938-4fb7-8170-123947f848f0" providerId="ADAL" clId="{8A200D75-8FD7-4918-A347-635B40EAC374}" dt="2025-12-08T08:50:56.887" v="14"/>
            <ac:spMkLst>
              <pc:docMk/>
              <pc:sldMasterMk cId="2466553679" sldId="2147484348"/>
              <pc:sldLayoutMk cId="2901540994" sldId="2147484499"/>
              <ac:spMk id="11" creationId="{A2AEF98B-5FB8-3A4F-796B-DD99AF3F272A}"/>
            </ac:spMkLst>
          </pc:spChg>
          <pc:spChg chg="mod">
            <ac:chgData name="Ayush Maheshwari" userId="d2818c67-b938-4fb7-8170-123947f848f0" providerId="ADAL" clId="{8A200D75-8FD7-4918-A347-635B40EAC374}" dt="2025-12-08T08:50:56.887" v="14"/>
            <ac:spMkLst>
              <pc:docMk/>
              <pc:sldMasterMk cId="2466553679" sldId="2147484348"/>
              <pc:sldLayoutMk cId="2901540994" sldId="2147484499"/>
              <ac:spMk id="12" creationId="{8251F2F2-6278-B4DF-1110-A1875E182B4B}"/>
            </ac:spMkLst>
          </pc:spChg>
          <pc:spChg chg="mod">
            <ac:chgData name="Ayush Maheshwari" userId="d2818c67-b938-4fb7-8170-123947f848f0" providerId="ADAL" clId="{8A200D75-8FD7-4918-A347-635B40EAC374}" dt="2025-12-08T08:50:56.887" v="14"/>
            <ac:spMkLst>
              <pc:docMk/>
              <pc:sldMasterMk cId="2466553679" sldId="2147484348"/>
              <pc:sldLayoutMk cId="2901540994" sldId="2147484499"/>
              <ac:spMk id="13" creationId="{7B4011BA-8847-33A7-3882-701220150547}"/>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1357557345" sldId="2147484500"/>
          </pc:sldLayoutMkLst>
          <pc:spChg chg="mod">
            <ac:chgData name="Ayush Maheshwari" userId="d2818c67-b938-4fb7-8170-123947f848f0" providerId="ADAL" clId="{8A200D75-8FD7-4918-A347-635B40EAC374}" dt="2025-12-08T08:50:56.887" v="14"/>
            <ac:spMkLst>
              <pc:docMk/>
              <pc:sldMasterMk cId="2466553679" sldId="2147484348"/>
              <pc:sldLayoutMk cId="1357557345" sldId="2147484500"/>
              <ac:spMk id="13" creationId="{9ECDE791-270C-BF8C-81C1-76A0831C1A19}"/>
            </ac:spMkLst>
          </pc:spChg>
          <pc:spChg chg="mod">
            <ac:chgData name="Ayush Maheshwari" userId="d2818c67-b938-4fb7-8170-123947f848f0" providerId="ADAL" clId="{8A200D75-8FD7-4918-A347-635B40EAC374}" dt="2025-12-08T08:50:56.887" v="14"/>
            <ac:spMkLst>
              <pc:docMk/>
              <pc:sldMasterMk cId="2466553679" sldId="2147484348"/>
              <pc:sldLayoutMk cId="1357557345" sldId="2147484500"/>
              <ac:spMk id="14" creationId="{B145783C-AD8B-1C6E-6189-2C6A7ED49ED5}"/>
            </ac:spMkLst>
          </pc:spChg>
          <pc:spChg chg="mod">
            <ac:chgData name="Ayush Maheshwari" userId="d2818c67-b938-4fb7-8170-123947f848f0" providerId="ADAL" clId="{8A200D75-8FD7-4918-A347-635B40EAC374}" dt="2025-12-08T08:50:56.887" v="14"/>
            <ac:spMkLst>
              <pc:docMk/>
              <pc:sldMasterMk cId="2466553679" sldId="2147484348"/>
              <pc:sldLayoutMk cId="1357557345" sldId="2147484500"/>
              <ac:spMk id="15" creationId="{27C7C90A-73D6-E171-33CA-4E89BA293C60}"/>
            </ac:spMkLst>
          </pc:spChg>
          <pc:spChg chg="mod">
            <ac:chgData name="Ayush Maheshwari" userId="d2818c67-b938-4fb7-8170-123947f848f0" providerId="ADAL" clId="{8A200D75-8FD7-4918-A347-635B40EAC374}" dt="2025-12-08T08:50:56.887" v="14"/>
            <ac:spMkLst>
              <pc:docMk/>
              <pc:sldMasterMk cId="2466553679" sldId="2147484348"/>
              <pc:sldLayoutMk cId="1357557345" sldId="2147484500"/>
              <ac:spMk id="16" creationId="{293474C4-48DE-3777-A7E6-66A14FC6BB37}"/>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3314032427" sldId="2147484501"/>
          </pc:sldLayoutMkLst>
          <pc:spChg chg="mod">
            <ac:chgData name="Ayush Maheshwari" userId="d2818c67-b938-4fb7-8170-123947f848f0" providerId="ADAL" clId="{8A200D75-8FD7-4918-A347-635B40EAC374}" dt="2025-12-08T08:50:56.887" v="14"/>
            <ac:spMkLst>
              <pc:docMk/>
              <pc:sldMasterMk cId="2466553679" sldId="2147484348"/>
              <pc:sldLayoutMk cId="3314032427" sldId="2147484501"/>
              <ac:spMk id="6" creationId="{E16075D2-4650-7EB1-4F7E-447F77C06521}"/>
            </ac:spMkLst>
          </pc:spChg>
          <pc:spChg chg="mod">
            <ac:chgData name="Ayush Maheshwari" userId="d2818c67-b938-4fb7-8170-123947f848f0" providerId="ADAL" clId="{8A200D75-8FD7-4918-A347-635B40EAC374}" dt="2025-12-08T08:50:56.887" v="14"/>
            <ac:spMkLst>
              <pc:docMk/>
              <pc:sldMasterMk cId="2466553679" sldId="2147484348"/>
              <pc:sldLayoutMk cId="3314032427" sldId="2147484501"/>
              <ac:spMk id="8" creationId="{0F02E9B9-4BF5-6080-A68D-577B3CFA3984}"/>
            </ac:spMkLst>
          </pc:spChg>
          <pc:spChg chg="mod">
            <ac:chgData name="Ayush Maheshwari" userId="d2818c67-b938-4fb7-8170-123947f848f0" providerId="ADAL" clId="{8A200D75-8FD7-4918-A347-635B40EAC374}" dt="2025-12-08T08:50:56.887" v="14"/>
            <ac:spMkLst>
              <pc:docMk/>
              <pc:sldMasterMk cId="2466553679" sldId="2147484348"/>
              <pc:sldLayoutMk cId="3314032427" sldId="2147484501"/>
              <ac:spMk id="10" creationId="{CA42E39E-F558-16B2-B1CE-93D204E3455A}"/>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3227898064" sldId="2147484502"/>
          </pc:sldLayoutMkLst>
          <pc:spChg chg="mod">
            <ac:chgData name="Ayush Maheshwari" userId="d2818c67-b938-4fb7-8170-123947f848f0" providerId="ADAL" clId="{8A200D75-8FD7-4918-A347-635B40EAC374}" dt="2025-12-08T08:50:56.887" v="14"/>
            <ac:spMkLst>
              <pc:docMk/>
              <pc:sldMasterMk cId="2466553679" sldId="2147484348"/>
              <pc:sldLayoutMk cId="3227898064" sldId="2147484502"/>
              <ac:spMk id="10" creationId="{51A7D3A0-47E2-AF7B-E89C-6F90C67A8992}"/>
            </ac:spMkLst>
          </pc:spChg>
          <pc:spChg chg="mod">
            <ac:chgData name="Ayush Maheshwari" userId="d2818c67-b938-4fb7-8170-123947f848f0" providerId="ADAL" clId="{8A200D75-8FD7-4918-A347-635B40EAC374}" dt="2025-12-08T08:50:56.887" v="14"/>
            <ac:spMkLst>
              <pc:docMk/>
              <pc:sldMasterMk cId="2466553679" sldId="2147484348"/>
              <pc:sldLayoutMk cId="3227898064" sldId="2147484502"/>
              <ac:spMk id="11" creationId="{67F9A406-CE29-3A8D-BC16-6BD86203C8EA}"/>
            </ac:spMkLst>
          </pc:spChg>
          <pc:spChg chg="mod">
            <ac:chgData name="Ayush Maheshwari" userId="d2818c67-b938-4fb7-8170-123947f848f0" providerId="ADAL" clId="{8A200D75-8FD7-4918-A347-635B40EAC374}" dt="2025-12-08T08:50:56.887" v="14"/>
            <ac:spMkLst>
              <pc:docMk/>
              <pc:sldMasterMk cId="2466553679" sldId="2147484348"/>
              <pc:sldLayoutMk cId="3227898064" sldId="2147484502"/>
              <ac:spMk id="12" creationId="{26CCF06A-1AE0-649C-7FD4-A4AD4CCADDBA}"/>
            </ac:spMkLst>
          </pc:spChg>
          <pc:spChg chg="mod">
            <ac:chgData name="Ayush Maheshwari" userId="d2818c67-b938-4fb7-8170-123947f848f0" providerId="ADAL" clId="{8A200D75-8FD7-4918-A347-635B40EAC374}" dt="2025-12-08T08:50:56.887" v="14"/>
            <ac:spMkLst>
              <pc:docMk/>
              <pc:sldMasterMk cId="2466553679" sldId="2147484348"/>
              <pc:sldLayoutMk cId="3227898064" sldId="2147484502"/>
              <ac:spMk id="17" creationId="{EF5E0159-2062-54D4-B444-4F04EED230CD}"/>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562400382" sldId="2147484503"/>
          </pc:sldLayoutMkLst>
          <pc:spChg chg="mod">
            <ac:chgData name="Ayush Maheshwari" userId="d2818c67-b938-4fb7-8170-123947f848f0" providerId="ADAL" clId="{8A200D75-8FD7-4918-A347-635B40EAC374}" dt="2025-12-08T08:50:56.887" v="14"/>
            <ac:spMkLst>
              <pc:docMk/>
              <pc:sldMasterMk cId="2466553679" sldId="2147484348"/>
              <pc:sldLayoutMk cId="2562400382" sldId="2147484503"/>
              <ac:spMk id="10" creationId="{AF8CE70B-4A73-2CDA-4106-8F959E357877}"/>
            </ac:spMkLst>
          </pc:spChg>
          <pc:spChg chg="mod">
            <ac:chgData name="Ayush Maheshwari" userId="d2818c67-b938-4fb7-8170-123947f848f0" providerId="ADAL" clId="{8A200D75-8FD7-4918-A347-635B40EAC374}" dt="2025-12-08T08:50:56.887" v="14"/>
            <ac:spMkLst>
              <pc:docMk/>
              <pc:sldMasterMk cId="2466553679" sldId="2147484348"/>
              <pc:sldLayoutMk cId="2562400382" sldId="2147484503"/>
              <ac:spMk id="11" creationId="{65303E50-8A83-54D2-8D06-1904385F2BC8}"/>
            </ac:spMkLst>
          </pc:spChg>
          <pc:spChg chg="mod">
            <ac:chgData name="Ayush Maheshwari" userId="d2818c67-b938-4fb7-8170-123947f848f0" providerId="ADAL" clId="{8A200D75-8FD7-4918-A347-635B40EAC374}" dt="2025-12-08T08:50:56.887" v="14"/>
            <ac:spMkLst>
              <pc:docMk/>
              <pc:sldMasterMk cId="2466553679" sldId="2147484348"/>
              <pc:sldLayoutMk cId="2562400382" sldId="2147484503"/>
              <ac:spMk id="12" creationId="{21B69A0B-9760-28C1-5DE8-5EE814EF5249}"/>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284732689" sldId="2147484504"/>
          </pc:sldLayoutMkLst>
          <pc:spChg chg="mod">
            <ac:chgData name="Ayush Maheshwari" userId="d2818c67-b938-4fb7-8170-123947f848f0" providerId="ADAL" clId="{8A200D75-8FD7-4918-A347-635B40EAC374}" dt="2025-12-08T08:50:56.887" v="14"/>
            <ac:spMkLst>
              <pc:docMk/>
              <pc:sldMasterMk cId="2466553679" sldId="2147484348"/>
              <pc:sldLayoutMk cId="2284732689" sldId="2147484504"/>
              <ac:spMk id="10" creationId="{D9224051-F6A0-1C68-72F2-09CC08062F0A}"/>
            </ac:spMkLst>
          </pc:spChg>
          <pc:spChg chg="mod">
            <ac:chgData name="Ayush Maheshwari" userId="d2818c67-b938-4fb7-8170-123947f848f0" providerId="ADAL" clId="{8A200D75-8FD7-4918-A347-635B40EAC374}" dt="2025-12-08T08:50:56.887" v="14"/>
            <ac:spMkLst>
              <pc:docMk/>
              <pc:sldMasterMk cId="2466553679" sldId="2147484348"/>
              <pc:sldLayoutMk cId="2284732689" sldId="2147484504"/>
              <ac:spMk id="11" creationId="{63684755-C5FC-AC50-65BB-81DB0D4B45CB}"/>
            </ac:spMkLst>
          </pc:spChg>
          <pc:spChg chg="mod">
            <ac:chgData name="Ayush Maheshwari" userId="d2818c67-b938-4fb7-8170-123947f848f0" providerId="ADAL" clId="{8A200D75-8FD7-4918-A347-635B40EAC374}" dt="2025-12-08T08:50:56.887" v="14"/>
            <ac:spMkLst>
              <pc:docMk/>
              <pc:sldMasterMk cId="2466553679" sldId="2147484348"/>
              <pc:sldLayoutMk cId="2284732689" sldId="2147484504"/>
              <ac:spMk id="15" creationId="{54F47D23-438F-22E0-F300-A852BA1BDCAE}"/>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519938328" sldId="2147484505"/>
          </pc:sldLayoutMkLst>
          <pc:spChg chg="mod">
            <ac:chgData name="Ayush Maheshwari" userId="d2818c67-b938-4fb7-8170-123947f848f0" providerId="ADAL" clId="{8A200D75-8FD7-4918-A347-635B40EAC374}" dt="2025-12-08T08:50:56.887" v="14"/>
            <ac:spMkLst>
              <pc:docMk/>
              <pc:sldMasterMk cId="2466553679" sldId="2147484348"/>
              <pc:sldLayoutMk cId="2519938328" sldId="2147484505"/>
              <ac:spMk id="9" creationId="{10F4C1EF-D7E4-3702-6092-EFE862FFBFEA}"/>
            </ac:spMkLst>
          </pc:spChg>
          <pc:spChg chg="mod">
            <ac:chgData name="Ayush Maheshwari" userId="d2818c67-b938-4fb7-8170-123947f848f0" providerId="ADAL" clId="{8A200D75-8FD7-4918-A347-635B40EAC374}" dt="2025-12-08T08:50:56.887" v="14"/>
            <ac:spMkLst>
              <pc:docMk/>
              <pc:sldMasterMk cId="2466553679" sldId="2147484348"/>
              <pc:sldLayoutMk cId="2519938328" sldId="2147484505"/>
              <ac:spMk id="11" creationId="{DF8B1F53-1589-33D7-3C32-077E788C6245}"/>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695728090" sldId="2147484506"/>
          </pc:sldLayoutMkLst>
          <pc:spChg chg="mod">
            <ac:chgData name="Ayush Maheshwari" userId="d2818c67-b938-4fb7-8170-123947f848f0" providerId="ADAL" clId="{8A200D75-8FD7-4918-A347-635B40EAC374}" dt="2025-12-08T08:50:56.887" v="14"/>
            <ac:spMkLst>
              <pc:docMk/>
              <pc:sldMasterMk cId="2466553679" sldId="2147484348"/>
              <pc:sldLayoutMk cId="2695728090" sldId="2147484506"/>
              <ac:spMk id="11" creationId="{A21B97FD-6C93-BC60-D63A-B88F2C3C2374}"/>
            </ac:spMkLst>
          </pc:spChg>
          <pc:spChg chg="mod">
            <ac:chgData name="Ayush Maheshwari" userId="d2818c67-b938-4fb7-8170-123947f848f0" providerId="ADAL" clId="{8A200D75-8FD7-4918-A347-635B40EAC374}" dt="2025-12-08T08:50:56.887" v="14"/>
            <ac:spMkLst>
              <pc:docMk/>
              <pc:sldMasterMk cId="2466553679" sldId="2147484348"/>
              <pc:sldLayoutMk cId="2695728090" sldId="2147484506"/>
              <ac:spMk id="12" creationId="{9BB0DECC-5F4B-7918-876B-2BF2EA6527D5}"/>
            </ac:spMkLst>
          </pc:spChg>
          <pc:spChg chg="mod">
            <ac:chgData name="Ayush Maheshwari" userId="d2818c67-b938-4fb7-8170-123947f848f0" providerId="ADAL" clId="{8A200D75-8FD7-4918-A347-635B40EAC374}" dt="2025-12-08T08:50:56.887" v="14"/>
            <ac:spMkLst>
              <pc:docMk/>
              <pc:sldMasterMk cId="2466553679" sldId="2147484348"/>
              <pc:sldLayoutMk cId="2695728090" sldId="2147484506"/>
              <ac:spMk id="16" creationId="{822DB8DA-38BC-95A4-39B5-5464378B460A}"/>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3679850662" sldId="2147484507"/>
          </pc:sldLayoutMkLst>
          <pc:spChg chg="mod">
            <ac:chgData name="Ayush Maheshwari" userId="d2818c67-b938-4fb7-8170-123947f848f0" providerId="ADAL" clId="{8A200D75-8FD7-4918-A347-635B40EAC374}" dt="2025-12-08T08:50:56.887" v="14"/>
            <ac:spMkLst>
              <pc:docMk/>
              <pc:sldMasterMk cId="2466553679" sldId="2147484348"/>
              <pc:sldLayoutMk cId="3679850662" sldId="2147484507"/>
              <ac:spMk id="13" creationId="{6FA34CC3-F5EE-3A8A-AA13-FC23B233BCFE}"/>
            </ac:spMkLst>
          </pc:spChg>
          <pc:spChg chg="mod">
            <ac:chgData name="Ayush Maheshwari" userId="d2818c67-b938-4fb7-8170-123947f848f0" providerId="ADAL" clId="{8A200D75-8FD7-4918-A347-635B40EAC374}" dt="2025-12-08T08:50:56.887" v="14"/>
            <ac:spMkLst>
              <pc:docMk/>
              <pc:sldMasterMk cId="2466553679" sldId="2147484348"/>
              <pc:sldLayoutMk cId="3679850662" sldId="2147484507"/>
              <ac:spMk id="20" creationId="{1A682B68-3659-B898-36D3-E447501FB6EE}"/>
            </ac:spMkLst>
          </pc:spChg>
          <pc:spChg chg="mod">
            <ac:chgData name="Ayush Maheshwari" userId="d2818c67-b938-4fb7-8170-123947f848f0" providerId="ADAL" clId="{8A200D75-8FD7-4918-A347-635B40EAC374}" dt="2025-12-08T08:50:56.887" v="14"/>
            <ac:spMkLst>
              <pc:docMk/>
              <pc:sldMasterMk cId="2466553679" sldId="2147484348"/>
              <pc:sldLayoutMk cId="3679850662" sldId="2147484507"/>
              <ac:spMk id="21" creationId="{359F3285-DAE4-EEAA-1022-7AE1DD168FD5}"/>
            </ac:spMkLst>
          </pc:spChg>
          <pc:spChg chg="mod">
            <ac:chgData name="Ayush Maheshwari" userId="d2818c67-b938-4fb7-8170-123947f848f0" providerId="ADAL" clId="{8A200D75-8FD7-4918-A347-635B40EAC374}" dt="2025-12-08T08:50:56.887" v="14"/>
            <ac:spMkLst>
              <pc:docMk/>
              <pc:sldMasterMk cId="2466553679" sldId="2147484348"/>
              <pc:sldLayoutMk cId="3679850662" sldId="2147484507"/>
              <ac:spMk id="22" creationId="{3ACFA6DD-1412-CA3C-15F4-ED8AD6B2B859}"/>
            </ac:spMkLst>
          </pc:spChg>
          <pc:spChg chg="mod">
            <ac:chgData name="Ayush Maheshwari" userId="d2818c67-b938-4fb7-8170-123947f848f0" providerId="ADAL" clId="{8A200D75-8FD7-4918-A347-635B40EAC374}" dt="2025-12-08T08:50:56.887" v="14"/>
            <ac:spMkLst>
              <pc:docMk/>
              <pc:sldMasterMk cId="2466553679" sldId="2147484348"/>
              <pc:sldLayoutMk cId="3679850662" sldId="2147484507"/>
              <ac:spMk id="23" creationId="{A36BBB72-064F-A97E-FE2D-2916C4D3DAF2}"/>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4130284241" sldId="2147484508"/>
          </pc:sldLayoutMkLst>
          <pc:spChg chg="mod">
            <ac:chgData name="Ayush Maheshwari" userId="d2818c67-b938-4fb7-8170-123947f848f0" providerId="ADAL" clId="{8A200D75-8FD7-4918-A347-635B40EAC374}" dt="2025-12-08T08:50:56.887" v="14"/>
            <ac:spMkLst>
              <pc:docMk/>
              <pc:sldMasterMk cId="2466553679" sldId="2147484348"/>
              <pc:sldLayoutMk cId="4130284241" sldId="2147484508"/>
              <ac:spMk id="19" creationId="{9904B512-77C9-3A9F-0589-67D0C765FDC0}"/>
            </ac:spMkLst>
          </pc:spChg>
          <pc:spChg chg="mod">
            <ac:chgData name="Ayush Maheshwari" userId="d2818c67-b938-4fb7-8170-123947f848f0" providerId="ADAL" clId="{8A200D75-8FD7-4918-A347-635B40EAC374}" dt="2025-12-08T08:50:56.887" v="14"/>
            <ac:spMkLst>
              <pc:docMk/>
              <pc:sldMasterMk cId="2466553679" sldId="2147484348"/>
              <pc:sldLayoutMk cId="4130284241" sldId="2147484508"/>
              <ac:spMk id="20" creationId="{FC8AA277-6DD1-2CCF-12CD-C2AD75B0A14F}"/>
            </ac:spMkLst>
          </pc:spChg>
          <pc:spChg chg="mod">
            <ac:chgData name="Ayush Maheshwari" userId="d2818c67-b938-4fb7-8170-123947f848f0" providerId="ADAL" clId="{8A200D75-8FD7-4918-A347-635B40EAC374}" dt="2025-12-08T08:50:56.887" v="14"/>
            <ac:spMkLst>
              <pc:docMk/>
              <pc:sldMasterMk cId="2466553679" sldId="2147484348"/>
              <pc:sldLayoutMk cId="4130284241" sldId="2147484508"/>
              <ac:spMk id="21" creationId="{4DD79B1E-BCCA-42A9-FF20-7B376772A569}"/>
            </ac:spMkLst>
          </pc:spChg>
          <pc:spChg chg="mod">
            <ac:chgData name="Ayush Maheshwari" userId="d2818c67-b938-4fb7-8170-123947f848f0" providerId="ADAL" clId="{8A200D75-8FD7-4918-A347-635B40EAC374}" dt="2025-12-08T08:50:56.887" v="14"/>
            <ac:spMkLst>
              <pc:docMk/>
              <pc:sldMasterMk cId="2466553679" sldId="2147484348"/>
              <pc:sldLayoutMk cId="4130284241" sldId="2147484508"/>
              <ac:spMk id="22" creationId="{38FAA03E-2924-5648-AA06-0B8C894A49DD}"/>
            </ac:spMkLst>
          </pc:spChg>
          <pc:spChg chg="mod">
            <ac:chgData name="Ayush Maheshwari" userId="d2818c67-b938-4fb7-8170-123947f848f0" providerId="ADAL" clId="{8A200D75-8FD7-4918-A347-635B40EAC374}" dt="2025-12-08T08:50:56.887" v="14"/>
            <ac:spMkLst>
              <pc:docMk/>
              <pc:sldMasterMk cId="2466553679" sldId="2147484348"/>
              <pc:sldLayoutMk cId="4130284241" sldId="2147484508"/>
              <ac:spMk id="23" creationId="{A4A33F69-6DBC-F1DB-EAD6-D5B9002DFD19}"/>
            </ac:spMkLst>
          </pc:spChg>
          <pc:spChg chg="mod">
            <ac:chgData name="Ayush Maheshwari" userId="d2818c67-b938-4fb7-8170-123947f848f0" providerId="ADAL" clId="{8A200D75-8FD7-4918-A347-635B40EAC374}" dt="2025-12-08T08:50:56.887" v="14"/>
            <ac:spMkLst>
              <pc:docMk/>
              <pc:sldMasterMk cId="2466553679" sldId="2147484348"/>
              <pc:sldLayoutMk cId="4130284241" sldId="2147484508"/>
              <ac:spMk id="30" creationId="{0430B97A-31FA-023E-3290-2B9B63D00591}"/>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679320683" sldId="2147484509"/>
          </pc:sldLayoutMkLst>
          <pc:spChg chg="mod">
            <ac:chgData name="Ayush Maheshwari" userId="d2818c67-b938-4fb7-8170-123947f848f0" providerId="ADAL" clId="{8A200D75-8FD7-4918-A347-635B40EAC374}" dt="2025-12-08T08:50:56.887" v="14"/>
            <ac:spMkLst>
              <pc:docMk/>
              <pc:sldMasterMk cId="2466553679" sldId="2147484348"/>
              <pc:sldLayoutMk cId="2679320683" sldId="2147484509"/>
              <ac:spMk id="13" creationId="{9BBA88D4-0997-C5B9-36CF-9B1633F8B55A}"/>
            </ac:spMkLst>
          </pc:spChg>
          <pc:spChg chg="mod">
            <ac:chgData name="Ayush Maheshwari" userId="d2818c67-b938-4fb7-8170-123947f848f0" providerId="ADAL" clId="{8A200D75-8FD7-4918-A347-635B40EAC374}" dt="2025-12-08T08:50:56.887" v="14"/>
            <ac:spMkLst>
              <pc:docMk/>
              <pc:sldMasterMk cId="2466553679" sldId="2147484348"/>
              <pc:sldLayoutMk cId="2679320683" sldId="2147484509"/>
              <ac:spMk id="18" creationId="{CE739272-8253-AD42-BD05-8F666D49821D}"/>
            </ac:spMkLst>
          </pc:spChg>
          <pc:spChg chg="mod">
            <ac:chgData name="Ayush Maheshwari" userId="d2818c67-b938-4fb7-8170-123947f848f0" providerId="ADAL" clId="{8A200D75-8FD7-4918-A347-635B40EAC374}" dt="2025-12-08T08:50:56.887" v="14"/>
            <ac:spMkLst>
              <pc:docMk/>
              <pc:sldMasterMk cId="2466553679" sldId="2147484348"/>
              <pc:sldLayoutMk cId="2679320683" sldId="2147484509"/>
              <ac:spMk id="20" creationId="{278AB0E9-F286-1C40-1AD6-B85103B0AF6E}"/>
            </ac:spMkLst>
          </pc:spChg>
          <pc:spChg chg="mod">
            <ac:chgData name="Ayush Maheshwari" userId="d2818c67-b938-4fb7-8170-123947f848f0" providerId="ADAL" clId="{8A200D75-8FD7-4918-A347-635B40EAC374}" dt="2025-12-08T08:50:56.887" v="14"/>
            <ac:spMkLst>
              <pc:docMk/>
              <pc:sldMasterMk cId="2466553679" sldId="2147484348"/>
              <pc:sldLayoutMk cId="2679320683" sldId="2147484509"/>
              <ac:spMk id="21" creationId="{1FC3074C-54D1-DCE0-426E-97BA7CD58B85}"/>
            </ac:spMkLst>
          </pc:spChg>
          <pc:spChg chg="mod">
            <ac:chgData name="Ayush Maheshwari" userId="d2818c67-b938-4fb7-8170-123947f848f0" providerId="ADAL" clId="{8A200D75-8FD7-4918-A347-635B40EAC374}" dt="2025-12-08T08:50:56.887" v="14"/>
            <ac:spMkLst>
              <pc:docMk/>
              <pc:sldMasterMk cId="2466553679" sldId="2147484348"/>
              <pc:sldLayoutMk cId="2679320683" sldId="2147484509"/>
              <ac:spMk id="22" creationId="{F25477F0-8392-CEDA-19F2-0A29016EECC0}"/>
            </ac:spMkLst>
          </pc:spChg>
          <pc:spChg chg="mod">
            <ac:chgData name="Ayush Maheshwari" userId="d2818c67-b938-4fb7-8170-123947f848f0" providerId="ADAL" clId="{8A200D75-8FD7-4918-A347-635B40EAC374}" dt="2025-12-08T08:50:56.887" v="14"/>
            <ac:spMkLst>
              <pc:docMk/>
              <pc:sldMasterMk cId="2466553679" sldId="2147484348"/>
              <pc:sldLayoutMk cId="2679320683" sldId="2147484509"/>
              <ac:spMk id="23" creationId="{DA2AF85A-9EEE-C062-1006-74D7741E330F}"/>
            </ac:spMkLst>
          </pc:spChg>
          <pc:spChg chg="mod">
            <ac:chgData name="Ayush Maheshwari" userId="d2818c67-b938-4fb7-8170-123947f848f0" providerId="ADAL" clId="{8A200D75-8FD7-4918-A347-635B40EAC374}" dt="2025-12-08T08:50:56.887" v="14"/>
            <ac:spMkLst>
              <pc:docMk/>
              <pc:sldMasterMk cId="2466553679" sldId="2147484348"/>
              <pc:sldLayoutMk cId="2679320683" sldId="2147484509"/>
              <ac:spMk id="24" creationId="{39E96633-6475-1F2C-E726-28BE8668FBC5}"/>
            </ac:spMkLst>
          </pc:spChg>
          <pc:spChg chg="mod">
            <ac:chgData name="Ayush Maheshwari" userId="d2818c67-b938-4fb7-8170-123947f848f0" providerId="ADAL" clId="{8A200D75-8FD7-4918-A347-635B40EAC374}" dt="2025-12-08T08:50:56.887" v="14"/>
            <ac:spMkLst>
              <pc:docMk/>
              <pc:sldMasterMk cId="2466553679" sldId="2147484348"/>
              <pc:sldLayoutMk cId="2679320683" sldId="2147484509"/>
              <ac:spMk id="28" creationId="{F2428D4D-F13F-B280-6137-8C32CD9EEF0B}"/>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853403177" sldId="2147484510"/>
          </pc:sldLayoutMkLst>
          <pc:spChg chg="mod">
            <ac:chgData name="Ayush Maheshwari" userId="d2818c67-b938-4fb7-8170-123947f848f0" providerId="ADAL" clId="{8A200D75-8FD7-4918-A347-635B40EAC374}" dt="2025-12-08T08:50:56.887" v="14"/>
            <ac:spMkLst>
              <pc:docMk/>
              <pc:sldMasterMk cId="2466553679" sldId="2147484348"/>
              <pc:sldLayoutMk cId="2853403177" sldId="2147484510"/>
              <ac:spMk id="19" creationId="{C16114AB-138A-4EAC-3492-E7D7CA151DB9}"/>
            </ac:spMkLst>
          </pc:spChg>
          <pc:spChg chg="mod">
            <ac:chgData name="Ayush Maheshwari" userId="d2818c67-b938-4fb7-8170-123947f848f0" providerId="ADAL" clId="{8A200D75-8FD7-4918-A347-635B40EAC374}" dt="2025-12-08T08:50:56.887" v="14"/>
            <ac:spMkLst>
              <pc:docMk/>
              <pc:sldMasterMk cId="2466553679" sldId="2147484348"/>
              <pc:sldLayoutMk cId="2853403177" sldId="2147484510"/>
              <ac:spMk id="20" creationId="{4B79CE2D-84D0-541E-C116-5E768BBF94D4}"/>
            </ac:spMkLst>
          </pc:spChg>
          <pc:spChg chg="mod">
            <ac:chgData name="Ayush Maheshwari" userId="d2818c67-b938-4fb7-8170-123947f848f0" providerId="ADAL" clId="{8A200D75-8FD7-4918-A347-635B40EAC374}" dt="2025-12-08T08:50:56.887" v="14"/>
            <ac:spMkLst>
              <pc:docMk/>
              <pc:sldMasterMk cId="2466553679" sldId="2147484348"/>
              <pc:sldLayoutMk cId="2853403177" sldId="2147484510"/>
              <ac:spMk id="21" creationId="{3431A644-F8BA-5000-F78A-9BB8A4809E2A}"/>
            </ac:spMkLst>
          </pc:spChg>
          <pc:spChg chg="mod">
            <ac:chgData name="Ayush Maheshwari" userId="d2818c67-b938-4fb7-8170-123947f848f0" providerId="ADAL" clId="{8A200D75-8FD7-4918-A347-635B40EAC374}" dt="2025-12-08T08:50:56.887" v="14"/>
            <ac:spMkLst>
              <pc:docMk/>
              <pc:sldMasterMk cId="2466553679" sldId="2147484348"/>
              <pc:sldLayoutMk cId="2853403177" sldId="2147484510"/>
              <ac:spMk id="22" creationId="{B46989B9-88FE-F861-A0B6-8F80720B5C7E}"/>
            </ac:spMkLst>
          </pc:spChg>
          <pc:spChg chg="mod">
            <ac:chgData name="Ayush Maheshwari" userId="d2818c67-b938-4fb7-8170-123947f848f0" providerId="ADAL" clId="{8A200D75-8FD7-4918-A347-635B40EAC374}" dt="2025-12-08T08:50:56.887" v="14"/>
            <ac:spMkLst>
              <pc:docMk/>
              <pc:sldMasterMk cId="2466553679" sldId="2147484348"/>
              <pc:sldLayoutMk cId="2853403177" sldId="2147484510"/>
              <ac:spMk id="24" creationId="{973B8B69-1B16-2A38-932F-E517F5C05291}"/>
            </ac:spMkLst>
          </pc:spChg>
          <pc:spChg chg="mod">
            <ac:chgData name="Ayush Maheshwari" userId="d2818c67-b938-4fb7-8170-123947f848f0" providerId="ADAL" clId="{8A200D75-8FD7-4918-A347-635B40EAC374}" dt="2025-12-08T08:50:56.887" v="14"/>
            <ac:spMkLst>
              <pc:docMk/>
              <pc:sldMasterMk cId="2466553679" sldId="2147484348"/>
              <pc:sldLayoutMk cId="2853403177" sldId="2147484510"/>
              <ac:spMk id="25" creationId="{660E8F47-2868-457B-7861-466422E34231}"/>
            </ac:spMkLst>
          </pc:spChg>
          <pc:spChg chg="mod">
            <ac:chgData name="Ayush Maheshwari" userId="d2818c67-b938-4fb7-8170-123947f848f0" providerId="ADAL" clId="{8A200D75-8FD7-4918-A347-635B40EAC374}" dt="2025-12-08T08:50:56.887" v="14"/>
            <ac:spMkLst>
              <pc:docMk/>
              <pc:sldMasterMk cId="2466553679" sldId="2147484348"/>
              <pc:sldLayoutMk cId="2853403177" sldId="2147484510"/>
              <ac:spMk id="26" creationId="{3B5FB899-4F67-DA8C-A516-B71387137DB8}"/>
            </ac:spMkLst>
          </pc:spChg>
          <pc:spChg chg="mod">
            <ac:chgData name="Ayush Maheshwari" userId="d2818c67-b938-4fb7-8170-123947f848f0" providerId="ADAL" clId="{8A200D75-8FD7-4918-A347-635B40EAC374}" dt="2025-12-08T08:50:56.887" v="14"/>
            <ac:spMkLst>
              <pc:docMk/>
              <pc:sldMasterMk cId="2466553679" sldId="2147484348"/>
              <pc:sldLayoutMk cId="2853403177" sldId="2147484510"/>
              <ac:spMk id="27" creationId="{B1A5AAD0-2B0D-F6DE-8C5D-5C0625FD55A7}"/>
            </ac:spMkLst>
          </pc:spChg>
          <pc:spChg chg="mod">
            <ac:chgData name="Ayush Maheshwari" userId="d2818c67-b938-4fb7-8170-123947f848f0" providerId="ADAL" clId="{8A200D75-8FD7-4918-A347-635B40EAC374}" dt="2025-12-08T08:50:56.887" v="14"/>
            <ac:spMkLst>
              <pc:docMk/>
              <pc:sldMasterMk cId="2466553679" sldId="2147484348"/>
              <pc:sldLayoutMk cId="2853403177" sldId="2147484510"/>
              <ac:spMk id="28" creationId="{DBD83B1D-F849-2310-DE25-451C7BD75C53}"/>
            </ac:spMkLst>
          </pc:spChg>
          <pc:spChg chg="mod">
            <ac:chgData name="Ayush Maheshwari" userId="d2818c67-b938-4fb7-8170-123947f848f0" providerId="ADAL" clId="{8A200D75-8FD7-4918-A347-635B40EAC374}" dt="2025-12-08T08:50:56.887" v="14"/>
            <ac:spMkLst>
              <pc:docMk/>
              <pc:sldMasterMk cId="2466553679" sldId="2147484348"/>
              <pc:sldLayoutMk cId="2853403177" sldId="2147484510"/>
              <ac:spMk id="32" creationId="{E0292527-B9F3-D59F-1575-33C8C564E870}"/>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1150161242" sldId="2147484511"/>
          </pc:sldLayoutMkLst>
          <pc:spChg chg="mod">
            <ac:chgData name="Ayush Maheshwari" userId="d2818c67-b938-4fb7-8170-123947f848f0" providerId="ADAL" clId="{8A200D75-8FD7-4918-A347-635B40EAC374}" dt="2025-12-08T08:50:56.887" v="14"/>
            <ac:spMkLst>
              <pc:docMk/>
              <pc:sldMasterMk cId="2466553679" sldId="2147484348"/>
              <pc:sldLayoutMk cId="1150161242" sldId="2147484511"/>
              <ac:spMk id="27" creationId="{06EC4D90-EA3E-9A18-FEA5-3EEF50715391}"/>
            </ac:spMkLst>
          </pc:spChg>
          <pc:spChg chg="mod">
            <ac:chgData name="Ayush Maheshwari" userId="d2818c67-b938-4fb7-8170-123947f848f0" providerId="ADAL" clId="{8A200D75-8FD7-4918-A347-635B40EAC374}" dt="2025-12-08T08:50:56.887" v="14"/>
            <ac:spMkLst>
              <pc:docMk/>
              <pc:sldMasterMk cId="2466553679" sldId="2147484348"/>
              <pc:sldLayoutMk cId="1150161242" sldId="2147484511"/>
              <ac:spMk id="28" creationId="{3BFC61ED-E368-EADF-A0C1-3AE9904C789B}"/>
            </ac:spMkLst>
          </pc:spChg>
          <pc:spChg chg="mod">
            <ac:chgData name="Ayush Maheshwari" userId="d2818c67-b938-4fb7-8170-123947f848f0" providerId="ADAL" clId="{8A200D75-8FD7-4918-A347-635B40EAC374}" dt="2025-12-08T08:50:56.887" v="14"/>
            <ac:spMkLst>
              <pc:docMk/>
              <pc:sldMasterMk cId="2466553679" sldId="2147484348"/>
              <pc:sldLayoutMk cId="1150161242" sldId="2147484511"/>
              <ac:spMk id="30" creationId="{5FE98CD1-AB1E-1E7B-2FF4-F7E242CBAB87}"/>
            </ac:spMkLst>
          </pc:spChg>
          <pc:spChg chg="mod">
            <ac:chgData name="Ayush Maheshwari" userId="d2818c67-b938-4fb7-8170-123947f848f0" providerId="ADAL" clId="{8A200D75-8FD7-4918-A347-635B40EAC374}" dt="2025-12-08T08:50:56.887" v="14"/>
            <ac:spMkLst>
              <pc:docMk/>
              <pc:sldMasterMk cId="2466553679" sldId="2147484348"/>
              <pc:sldLayoutMk cId="1150161242" sldId="2147484511"/>
              <ac:spMk id="32" creationId="{CCCE8B13-298C-67A4-073D-4636A3BCE7A9}"/>
            </ac:spMkLst>
          </pc:spChg>
          <pc:spChg chg="mod">
            <ac:chgData name="Ayush Maheshwari" userId="d2818c67-b938-4fb7-8170-123947f848f0" providerId="ADAL" clId="{8A200D75-8FD7-4918-A347-635B40EAC374}" dt="2025-12-08T08:50:56.887" v="14"/>
            <ac:spMkLst>
              <pc:docMk/>
              <pc:sldMasterMk cId="2466553679" sldId="2147484348"/>
              <pc:sldLayoutMk cId="1150161242" sldId="2147484511"/>
              <ac:spMk id="33" creationId="{F9FA27DB-2E4D-388B-2F4A-FE708B1D264C}"/>
            </ac:spMkLst>
          </pc:spChg>
          <pc:spChg chg="mod">
            <ac:chgData name="Ayush Maheshwari" userId="d2818c67-b938-4fb7-8170-123947f848f0" providerId="ADAL" clId="{8A200D75-8FD7-4918-A347-635B40EAC374}" dt="2025-12-08T08:50:56.887" v="14"/>
            <ac:spMkLst>
              <pc:docMk/>
              <pc:sldMasterMk cId="2466553679" sldId="2147484348"/>
              <pc:sldLayoutMk cId="1150161242" sldId="2147484511"/>
              <ac:spMk id="34" creationId="{C5E18C58-3C84-ECE1-A164-6A5FF953635E}"/>
            </ac:spMkLst>
          </pc:spChg>
          <pc:spChg chg="mod">
            <ac:chgData name="Ayush Maheshwari" userId="d2818c67-b938-4fb7-8170-123947f848f0" providerId="ADAL" clId="{8A200D75-8FD7-4918-A347-635B40EAC374}" dt="2025-12-08T08:50:56.887" v="14"/>
            <ac:spMkLst>
              <pc:docMk/>
              <pc:sldMasterMk cId="2466553679" sldId="2147484348"/>
              <pc:sldLayoutMk cId="1150161242" sldId="2147484511"/>
              <ac:spMk id="35" creationId="{6D55A3EC-8AF3-3222-5E82-1A74FA5AB0D5}"/>
            </ac:spMkLst>
          </pc:spChg>
          <pc:spChg chg="mod">
            <ac:chgData name="Ayush Maheshwari" userId="d2818c67-b938-4fb7-8170-123947f848f0" providerId="ADAL" clId="{8A200D75-8FD7-4918-A347-635B40EAC374}" dt="2025-12-08T08:50:56.887" v="14"/>
            <ac:spMkLst>
              <pc:docMk/>
              <pc:sldMasterMk cId="2466553679" sldId="2147484348"/>
              <pc:sldLayoutMk cId="1150161242" sldId="2147484511"/>
              <ac:spMk id="36" creationId="{5F9A555E-B5A7-F2B9-6D6D-E24CAD68B927}"/>
            </ac:spMkLst>
          </pc:spChg>
          <pc:spChg chg="mod">
            <ac:chgData name="Ayush Maheshwari" userId="d2818c67-b938-4fb7-8170-123947f848f0" providerId="ADAL" clId="{8A200D75-8FD7-4918-A347-635B40EAC374}" dt="2025-12-08T08:50:56.887" v="14"/>
            <ac:spMkLst>
              <pc:docMk/>
              <pc:sldMasterMk cId="2466553679" sldId="2147484348"/>
              <pc:sldLayoutMk cId="1150161242" sldId="2147484511"/>
              <ac:spMk id="38" creationId="{E4DE79F6-DE99-BDFD-033A-5AB8981A3A0E}"/>
            </ac:spMkLst>
          </pc:spChg>
          <pc:spChg chg="mod">
            <ac:chgData name="Ayush Maheshwari" userId="d2818c67-b938-4fb7-8170-123947f848f0" providerId="ADAL" clId="{8A200D75-8FD7-4918-A347-635B40EAC374}" dt="2025-12-08T08:50:56.887" v="14"/>
            <ac:spMkLst>
              <pc:docMk/>
              <pc:sldMasterMk cId="2466553679" sldId="2147484348"/>
              <pc:sldLayoutMk cId="1150161242" sldId="2147484511"/>
              <ac:spMk id="39" creationId="{E6F712D3-EAE3-8A7F-010B-AFEF00AE6B00}"/>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617828397" sldId="2147484512"/>
          </pc:sldLayoutMkLst>
          <pc:spChg chg="mod">
            <ac:chgData name="Ayush Maheshwari" userId="d2818c67-b938-4fb7-8170-123947f848f0" providerId="ADAL" clId="{8A200D75-8FD7-4918-A347-635B40EAC374}" dt="2025-12-08T08:50:56.887" v="14"/>
            <ac:spMkLst>
              <pc:docMk/>
              <pc:sldMasterMk cId="2466553679" sldId="2147484348"/>
              <pc:sldLayoutMk cId="617828397" sldId="2147484512"/>
              <ac:spMk id="22" creationId="{459D9FFB-F331-2BA3-76DB-D0D67666F296}"/>
            </ac:spMkLst>
          </pc:spChg>
          <pc:spChg chg="mod">
            <ac:chgData name="Ayush Maheshwari" userId="d2818c67-b938-4fb7-8170-123947f848f0" providerId="ADAL" clId="{8A200D75-8FD7-4918-A347-635B40EAC374}" dt="2025-12-08T08:50:56.887" v="14"/>
            <ac:spMkLst>
              <pc:docMk/>
              <pc:sldMasterMk cId="2466553679" sldId="2147484348"/>
              <pc:sldLayoutMk cId="617828397" sldId="2147484512"/>
              <ac:spMk id="23" creationId="{4737A17E-9A03-1AA3-D59C-3833F19EFE44}"/>
            </ac:spMkLst>
          </pc:spChg>
          <pc:spChg chg="mod">
            <ac:chgData name="Ayush Maheshwari" userId="d2818c67-b938-4fb7-8170-123947f848f0" providerId="ADAL" clId="{8A200D75-8FD7-4918-A347-635B40EAC374}" dt="2025-12-08T08:50:56.887" v="14"/>
            <ac:spMkLst>
              <pc:docMk/>
              <pc:sldMasterMk cId="2466553679" sldId="2147484348"/>
              <pc:sldLayoutMk cId="617828397" sldId="2147484512"/>
              <ac:spMk id="30" creationId="{7FF59CD9-73FD-415B-F082-C27D3FC74CC5}"/>
            </ac:spMkLst>
          </pc:spChg>
          <pc:spChg chg="mod">
            <ac:chgData name="Ayush Maheshwari" userId="d2818c67-b938-4fb7-8170-123947f848f0" providerId="ADAL" clId="{8A200D75-8FD7-4918-A347-635B40EAC374}" dt="2025-12-08T08:50:56.887" v="14"/>
            <ac:spMkLst>
              <pc:docMk/>
              <pc:sldMasterMk cId="2466553679" sldId="2147484348"/>
              <pc:sldLayoutMk cId="617828397" sldId="2147484512"/>
              <ac:spMk id="39" creationId="{1ACBD8DD-E9B6-20E0-AF99-F566611D5259}"/>
            </ac:spMkLst>
          </pc:spChg>
          <pc:spChg chg="mod">
            <ac:chgData name="Ayush Maheshwari" userId="d2818c67-b938-4fb7-8170-123947f848f0" providerId="ADAL" clId="{8A200D75-8FD7-4918-A347-635B40EAC374}" dt="2025-12-08T08:50:56.887" v="14"/>
            <ac:spMkLst>
              <pc:docMk/>
              <pc:sldMasterMk cId="2466553679" sldId="2147484348"/>
              <pc:sldLayoutMk cId="617828397" sldId="2147484512"/>
              <ac:spMk id="42" creationId="{F252818C-30B9-BEAB-C34B-3FDB45B07855}"/>
            </ac:spMkLst>
          </pc:spChg>
          <pc:spChg chg="mod">
            <ac:chgData name="Ayush Maheshwari" userId="d2818c67-b938-4fb7-8170-123947f848f0" providerId="ADAL" clId="{8A200D75-8FD7-4918-A347-635B40EAC374}" dt="2025-12-08T08:50:56.887" v="14"/>
            <ac:spMkLst>
              <pc:docMk/>
              <pc:sldMasterMk cId="2466553679" sldId="2147484348"/>
              <pc:sldLayoutMk cId="617828397" sldId="2147484512"/>
              <ac:spMk id="43" creationId="{E94F7E10-2AF0-1049-A3BD-C3667BA1A7B7}"/>
            </ac:spMkLst>
          </pc:spChg>
          <pc:spChg chg="mod">
            <ac:chgData name="Ayush Maheshwari" userId="d2818c67-b938-4fb7-8170-123947f848f0" providerId="ADAL" clId="{8A200D75-8FD7-4918-A347-635B40EAC374}" dt="2025-12-08T08:50:56.887" v="14"/>
            <ac:spMkLst>
              <pc:docMk/>
              <pc:sldMasterMk cId="2466553679" sldId="2147484348"/>
              <pc:sldLayoutMk cId="617828397" sldId="2147484512"/>
              <ac:spMk id="45" creationId="{F9556000-DFCA-8B90-EBBC-359C95C3B361}"/>
            </ac:spMkLst>
          </pc:spChg>
          <pc:spChg chg="mod">
            <ac:chgData name="Ayush Maheshwari" userId="d2818c67-b938-4fb7-8170-123947f848f0" providerId="ADAL" clId="{8A200D75-8FD7-4918-A347-635B40EAC374}" dt="2025-12-08T08:50:56.887" v="14"/>
            <ac:spMkLst>
              <pc:docMk/>
              <pc:sldMasterMk cId="2466553679" sldId="2147484348"/>
              <pc:sldLayoutMk cId="617828397" sldId="2147484512"/>
              <ac:spMk id="46" creationId="{80DB8C8F-25FA-6C95-C2D7-C138BAA32B50}"/>
            </ac:spMkLst>
          </pc:spChg>
          <pc:spChg chg="mod">
            <ac:chgData name="Ayush Maheshwari" userId="d2818c67-b938-4fb7-8170-123947f848f0" providerId="ADAL" clId="{8A200D75-8FD7-4918-A347-635B40EAC374}" dt="2025-12-08T08:50:56.887" v="14"/>
            <ac:spMkLst>
              <pc:docMk/>
              <pc:sldMasterMk cId="2466553679" sldId="2147484348"/>
              <pc:sldLayoutMk cId="617828397" sldId="2147484512"/>
              <ac:spMk id="47" creationId="{63D94597-BF94-1410-90DE-B1569E6B339A}"/>
            </ac:spMkLst>
          </pc:spChg>
          <pc:spChg chg="mod">
            <ac:chgData name="Ayush Maheshwari" userId="d2818c67-b938-4fb7-8170-123947f848f0" providerId="ADAL" clId="{8A200D75-8FD7-4918-A347-635B40EAC374}" dt="2025-12-08T08:50:56.887" v="14"/>
            <ac:spMkLst>
              <pc:docMk/>
              <pc:sldMasterMk cId="2466553679" sldId="2147484348"/>
              <pc:sldLayoutMk cId="617828397" sldId="2147484512"/>
              <ac:spMk id="48" creationId="{BF06A1A9-1746-181C-9E88-1422CE2DFEC1}"/>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629377368" sldId="2147484513"/>
          </pc:sldLayoutMkLst>
          <pc:spChg chg="mod">
            <ac:chgData name="Ayush Maheshwari" userId="d2818c67-b938-4fb7-8170-123947f848f0" providerId="ADAL" clId="{8A200D75-8FD7-4918-A347-635B40EAC374}" dt="2025-12-08T08:50:56.887" v="14"/>
            <ac:spMkLst>
              <pc:docMk/>
              <pc:sldMasterMk cId="2466553679" sldId="2147484348"/>
              <pc:sldLayoutMk cId="2629377368" sldId="2147484513"/>
              <ac:spMk id="27" creationId="{8907B76C-DA4A-68FA-C798-F3D3ED6D3EEF}"/>
            </ac:spMkLst>
          </pc:spChg>
          <pc:spChg chg="mod">
            <ac:chgData name="Ayush Maheshwari" userId="d2818c67-b938-4fb7-8170-123947f848f0" providerId="ADAL" clId="{8A200D75-8FD7-4918-A347-635B40EAC374}" dt="2025-12-08T08:50:56.887" v="14"/>
            <ac:spMkLst>
              <pc:docMk/>
              <pc:sldMasterMk cId="2466553679" sldId="2147484348"/>
              <pc:sldLayoutMk cId="2629377368" sldId="2147484513"/>
              <ac:spMk id="32" creationId="{669BAFFD-DE29-C3FE-3E3D-0742C54E776F}"/>
            </ac:spMkLst>
          </pc:spChg>
          <pc:spChg chg="mod">
            <ac:chgData name="Ayush Maheshwari" userId="d2818c67-b938-4fb7-8170-123947f848f0" providerId="ADAL" clId="{8A200D75-8FD7-4918-A347-635B40EAC374}" dt="2025-12-08T08:50:56.887" v="14"/>
            <ac:spMkLst>
              <pc:docMk/>
              <pc:sldMasterMk cId="2466553679" sldId="2147484348"/>
              <pc:sldLayoutMk cId="2629377368" sldId="2147484513"/>
              <ac:spMk id="34" creationId="{3E8130F2-A049-2C2C-49C2-814F60E02EF5}"/>
            </ac:spMkLst>
          </pc:spChg>
          <pc:spChg chg="mod">
            <ac:chgData name="Ayush Maheshwari" userId="d2818c67-b938-4fb7-8170-123947f848f0" providerId="ADAL" clId="{8A200D75-8FD7-4918-A347-635B40EAC374}" dt="2025-12-08T08:50:56.887" v="14"/>
            <ac:spMkLst>
              <pc:docMk/>
              <pc:sldMasterMk cId="2466553679" sldId="2147484348"/>
              <pc:sldLayoutMk cId="2629377368" sldId="2147484513"/>
              <ac:spMk id="36" creationId="{FA27073E-24AC-35B6-4579-F3553211D14F}"/>
            </ac:spMkLst>
          </pc:spChg>
          <pc:spChg chg="mod">
            <ac:chgData name="Ayush Maheshwari" userId="d2818c67-b938-4fb7-8170-123947f848f0" providerId="ADAL" clId="{8A200D75-8FD7-4918-A347-635B40EAC374}" dt="2025-12-08T08:50:56.887" v="14"/>
            <ac:spMkLst>
              <pc:docMk/>
              <pc:sldMasterMk cId="2466553679" sldId="2147484348"/>
              <pc:sldLayoutMk cId="2629377368" sldId="2147484513"/>
              <ac:spMk id="37" creationId="{B7137105-F7C8-86F9-A19D-CC0280C95516}"/>
            </ac:spMkLst>
          </pc:spChg>
          <pc:spChg chg="mod">
            <ac:chgData name="Ayush Maheshwari" userId="d2818c67-b938-4fb7-8170-123947f848f0" providerId="ADAL" clId="{8A200D75-8FD7-4918-A347-635B40EAC374}" dt="2025-12-08T08:50:56.887" v="14"/>
            <ac:spMkLst>
              <pc:docMk/>
              <pc:sldMasterMk cId="2466553679" sldId="2147484348"/>
              <pc:sldLayoutMk cId="2629377368" sldId="2147484513"/>
              <ac:spMk id="38" creationId="{C215F7B2-F4E2-412D-DB90-96FF4E146F17}"/>
            </ac:spMkLst>
          </pc:spChg>
          <pc:spChg chg="mod">
            <ac:chgData name="Ayush Maheshwari" userId="d2818c67-b938-4fb7-8170-123947f848f0" providerId="ADAL" clId="{8A200D75-8FD7-4918-A347-635B40EAC374}" dt="2025-12-08T08:50:56.887" v="14"/>
            <ac:spMkLst>
              <pc:docMk/>
              <pc:sldMasterMk cId="2466553679" sldId="2147484348"/>
              <pc:sldLayoutMk cId="2629377368" sldId="2147484513"/>
              <ac:spMk id="49" creationId="{65B4C94D-3029-61DE-18DE-8A6472E970BD}"/>
            </ac:spMkLst>
          </pc:spChg>
          <pc:spChg chg="mod">
            <ac:chgData name="Ayush Maheshwari" userId="d2818c67-b938-4fb7-8170-123947f848f0" providerId="ADAL" clId="{8A200D75-8FD7-4918-A347-635B40EAC374}" dt="2025-12-08T08:50:56.887" v="14"/>
            <ac:spMkLst>
              <pc:docMk/>
              <pc:sldMasterMk cId="2466553679" sldId="2147484348"/>
              <pc:sldLayoutMk cId="2629377368" sldId="2147484513"/>
              <ac:spMk id="51" creationId="{C5D8EE17-AD94-2DE2-C337-573533395DAF}"/>
            </ac:spMkLst>
          </pc:spChg>
          <pc:spChg chg="mod">
            <ac:chgData name="Ayush Maheshwari" userId="d2818c67-b938-4fb7-8170-123947f848f0" providerId="ADAL" clId="{8A200D75-8FD7-4918-A347-635B40EAC374}" dt="2025-12-08T08:50:56.887" v="14"/>
            <ac:spMkLst>
              <pc:docMk/>
              <pc:sldMasterMk cId="2466553679" sldId="2147484348"/>
              <pc:sldLayoutMk cId="2629377368" sldId="2147484513"/>
              <ac:spMk id="52" creationId="{85A95BB1-6B72-7CA5-06BB-430623F1D273}"/>
            </ac:spMkLst>
          </pc:spChg>
          <pc:spChg chg="mod">
            <ac:chgData name="Ayush Maheshwari" userId="d2818c67-b938-4fb7-8170-123947f848f0" providerId="ADAL" clId="{8A200D75-8FD7-4918-A347-635B40EAC374}" dt="2025-12-08T08:50:56.887" v="14"/>
            <ac:spMkLst>
              <pc:docMk/>
              <pc:sldMasterMk cId="2466553679" sldId="2147484348"/>
              <pc:sldLayoutMk cId="2629377368" sldId="2147484513"/>
              <ac:spMk id="53" creationId="{8DC5F873-F78F-F1B6-1AFB-37B1EE5098FA}"/>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806023898" sldId="2147484514"/>
          </pc:sldLayoutMkLst>
          <pc:spChg chg="mod">
            <ac:chgData name="Ayush Maheshwari" userId="d2818c67-b938-4fb7-8170-123947f848f0" providerId="ADAL" clId="{8A200D75-8FD7-4918-A347-635B40EAC374}" dt="2025-12-08T08:50:56.887" v="14"/>
            <ac:spMkLst>
              <pc:docMk/>
              <pc:sldMasterMk cId="2466553679" sldId="2147484348"/>
              <pc:sldLayoutMk cId="2806023898" sldId="2147484514"/>
              <ac:spMk id="30" creationId="{B1953C1A-70BD-1EAA-9874-87A836A8195E}"/>
            </ac:spMkLst>
          </pc:spChg>
          <pc:spChg chg="mod">
            <ac:chgData name="Ayush Maheshwari" userId="d2818c67-b938-4fb7-8170-123947f848f0" providerId="ADAL" clId="{8A200D75-8FD7-4918-A347-635B40EAC374}" dt="2025-12-08T08:50:56.887" v="14"/>
            <ac:spMkLst>
              <pc:docMk/>
              <pc:sldMasterMk cId="2466553679" sldId="2147484348"/>
              <pc:sldLayoutMk cId="2806023898" sldId="2147484514"/>
              <ac:spMk id="42" creationId="{D0D95889-F2DB-3BC9-69A2-99832FFC9845}"/>
            </ac:spMkLst>
          </pc:spChg>
          <pc:spChg chg="mod">
            <ac:chgData name="Ayush Maheshwari" userId="d2818c67-b938-4fb7-8170-123947f848f0" providerId="ADAL" clId="{8A200D75-8FD7-4918-A347-635B40EAC374}" dt="2025-12-08T08:50:56.887" v="14"/>
            <ac:spMkLst>
              <pc:docMk/>
              <pc:sldMasterMk cId="2466553679" sldId="2147484348"/>
              <pc:sldLayoutMk cId="2806023898" sldId="2147484514"/>
              <ac:spMk id="45" creationId="{99A50CCA-B5CD-F9AE-216F-C421A1BD9F04}"/>
            </ac:spMkLst>
          </pc:spChg>
          <pc:spChg chg="mod">
            <ac:chgData name="Ayush Maheshwari" userId="d2818c67-b938-4fb7-8170-123947f848f0" providerId="ADAL" clId="{8A200D75-8FD7-4918-A347-635B40EAC374}" dt="2025-12-08T08:50:56.887" v="14"/>
            <ac:spMkLst>
              <pc:docMk/>
              <pc:sldMasterMk cId="2466553679" sldId="2147484348"/>
              <pc:sldLayoutMk cId="2806023898" sldId="2147484514"/>
              <ac:spMk id="47" creationId="{F4222A90-C423-A76E-E4A1-DC33CE530C35}"/>
            </ac:spMkLst>
          </pc:spChg>
          <pc:spChg chg="mod">
            <ac:chgData name="Ayush Maheshwari" userId="d2818c67-b938-4fb7-8170-123947f848f0" providerId="ADAL" clId="{8A200D75-8FD7-4918-A347-635B40EAC374}" dt="2025-12-08T08:50:56.887" v="14"/>
            <ac:spMkLst>
              <pc:docMk/>
              <pc:sldMasterMk cId="2466553679" sldId="2147484348"/>
              <pc:sldLayoutMk cId="2806023898" sldId="2147484514"/>
              <ac:spMk id="60" creationId="{00B4030C-05CF-B466-BA8F-C340617A5787}"/>
            </ac:spMkLst>
          </pc:spChg>
          <pc:spChg chg="mod">
            <ac:chgData name="Ayush Maheshwari" userId="d2818c67-b938-4fb7-8170-123947f848f0" providerId="ADAL" clId="{8A200D75-8FD7-4918-A347-635B40EAC374}" dt="2025-12-08T08:50:56.887" v="14"/>
            <ac:spMkLst>
              <pc:docMk/>
              <pc:sldMasterMk cId="2466553679" sldId="2147484348"/>
              <pc:sldLayoutMk cId="2806023898" sldId="2147484514"/>
              <ac:spMk id="61" creationId="{894CEECC-D038-E547-DC3E-DE08CED8E7DA}"/>
            </ac:spMkLst>
          </pc:spChg>
          <pc:spChg chg="mod">
            <ac:chgData name="Ayush Maheshwari" userId="d2818c67-b938-4fb7-8170-123947f848f0" providerId="ADAL" clId="{8A200D75-8FD7-4918-A347-635B40EAC374}" dt="2025-12-08T08:50:56.887" v="14"/>
            <ac:spMkLst>
              <pc:docMk/>
              <pc:sldMasterMk cId="2466553679" sldId="2147484348"/>
              <pc:sldLayoutMk cId="2806023898" sldId="2147484514"/>
              <ac:spMk id="62" creationId="{194DC10A-126A-4CF6-0FD2-5B6BB2EFDEBD}"/>
            </ac:spMkLst>
          </pc:spChg>
          <pc:spChg chg="mod">
            <ac:chgData name="Ayush Maheshwari" userId="d2818c67-b938-4fb7-8170-123947f848f0" providerId="ADAL" clId="{8A200D75-8FD7-4918-A347-635B40EAC374}" dt="2025-12-08T08:50:56.887" v="14"/>
            <ac:spMkLst>
              <pc:docMk/>
              <pc:sldMasterMk cId="2466553679" sldId="2147484348"/>
              <pc:sldLayoutMk cId="2806023898" sldId="2147484514"/>
              <ac:spMk id="63" creationId="{57F8B789-2F41-F510-798B-CCE7F38AB05B}"/>
            </ac:spMkLst>
          </pc:spChg>
          <pc:spChg chg="mod">
            <ac:chgData name="Ayush Maheshwari" userId="d2818c67-b938-4fb7-8170-123947f848f0" providerId="ADAL" clId="{8A200D75-8FD7-4918-A347-635B40EAC374}" dt="2025-12-08T08:50:56.887" v="14"/>
            <ac:spMkLst>
              <pc:docMk/>
              <pc:sldMasterMk cId="2466553679" sldId="2147484348"/>
              <pc:sldLayoutMk cId="2806023898" sldId="2147484514"/>
              <ac:spMk id="64" creationId="{01540E5A-2872-4A69-C821-D69B87963A67}"/>
            </ac:spMkLst>
          </pc:spChg>
          <pc:spChg chg="mod">
            <ac:chgData name="Ayush Maheshwari" userId="d2818c67-b938-4fb7-8170-123947f848f0" providerId="ADAL" clId="{8A200D75-8FD7-4918-A347-635B40EAC374}" dt="2025-12-08T08:50:56.887" v="14"/>
            <ac:spMkLst>
              <pc:docMk/>
              <pc:sldMasterMk cId="2466553679" sldId="2147484348"/>
              <pc:sldLayoutMk cId="2806023898" sldId="2147484514"/>
              <ac:spMk id="65" creationId="{C4FBCAD5-F75E-2024-91A6-AF69090C6A02}"/>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16777412" sldId="2147484515"/>
          </pc:sldLayoutMkLst>
          <pc:spChg chg="mod">
            <ac:chgData name="Ayush Maheshwari" userId="d2818c67-b938-4fb7-8170-123947f848f0" providerId="ADAL" clId="{8A200D75-8FD7-4918-A347-635B40EAC374}" dt="2025-12-08T08:50:56.887" v="14"/>
            <ac:spMkLst>
              <pc:docMk/>
              <pc:sldMasterMk cId="2466553679" sldId="2147484348"/>
              <pc:sldLayoutMk cId="16777412" sldId="2147484515"/>
              <ac:spMk id="30" creationId="{544D2068-6849-9B7C-6BC5-5E5F7AA4A629}"/>
            </ac:spMkLst>
          </pc:spChg>
          <pc:spChg chg="mod">
            <ac:chgData name="Ayush Maheshwari" userId="d2818c67-b938-4fb7-8170-123947f848f0" providerId="ADAL" clId="{8A200D75-8FD7-4918-A347-635B40EAC374}" dt="2025-12-08T08:50:56.887" v="14"/>
            <ac:spMkLst>
              <pc:docMk/>
              <pc:sldMasterMk cId="2466553679" sldId="2147484348"/>
              <pc:sldLayoutMk cId="16777412" sldId="2147484515"/>
              <ac:spMk id="34" creationId="{CBD648D6-A7DD-1281-7F44-26AAC46ED236}"/>
            </ac:spMkLst>
          </pc:spChg>
          <pc:spChg chg="mod">
            <ac:chgData name="Ayush Maheshwari" userId="d2818c67-b938-4fb7-8170-123947f848f0" providerId="ADAL" clId="{8A200D75-8FD7-4918-A347-635B40EAC374}" dt="2025-12-08T08:50:56.887" v="14"/>
            <ac:spMkLst>
              <pc:docMk/>
              <pc:sldMasterMk cId="2466553679" sldId="2147484348"/>
              <pc:sldLayoutMk cId="16777412" sldId="2147484515"/>
              <ac:spMk id="51" creationId="{450F6A7B-55D2-E137-09E7-D5EB0FECCA2C}"/>
            </ac:spMkLst>
          </pc:spChg>
          <pc:spChg chg="mod">
            <ac:chgData name="Ayush Maheshwari" userId="d2818c67-b938-4fb7-8170-123947f848f0" providerId="ADAL" clId="{8A200D75-8FD7-4918-A347-635B40EAC374}" dt="2025-12-08T08:50:56.887" v="14"/>
            <ac:spMkLst>
              <pc:docMk/>
              <pc:sldMasterMk cId="2466553679" sldId="2147484348"/>
              <pc:sldLayoutMk cId="16777412" sldId="2147484515"/>
              <ac:spMk id="65" creationId="{9CAB601B-BE03-84B9-C2D3-F9A9DD36F0DA}"/>
            </ac:spMkLst>
          </pc:spChg>
          <pc:spChg chg="mod">
            <ac:chgData name="Ayush Maheshwari" userId="d2818c67-b938-4fb7-8170-123947f848f0" providerId="ADAL" clId="{8A200D75-8FD7-4918-A347-635B40EAC374}" dt="2025-12-08T08:50:56.887" v="14"/>
            <ac:spMkLst>
              <pc:docMk/>
              <pc:sldMasterMk cId="2466553679" sldId="2147484348"/>
              <pc:sldLayoutMk cId="16777412" sldId="2147484515"/>
              <ac:spMk id="66" creationId="{2901EEFF-A05E-86EF-2959-BEBE7506CE37}"/>
            </ac:spMkLst>
          </pc:spChg>
          <pc:spChg chg="mod">
            <ac:chgData name="Ayush Maheshwari" userId="d2818c67-b938-4fb7-8170-123947f848f0" providerId="ADAL" clId="{8A200D75-8FD7-4918-A347-635B40EAC374}" dt="2025-12-08T08:50:56.887" v="14"/>
            <ac:spMkLst>
              <pc:docMk/>
              <pc:sldMasterMk cId="2466553679" sldId="2147484348"/>
              <pc:sldLayoutMk cId="16777412" sldId="2147484515"/>
              <ac:spMk id="69" creationId="{16E04D83-5D56-3ED0-0106-291190FF16C1}"/>
            </ac:spMkLst>
          </pc:spChg>
          <pc:spChg chg="mod">
            <ac:chgData name="Ayush Maheshwari" userId="d2818c67-b938-4fb7-8170-123947f848f0" providerId="ADAL" clId="{8A200D75-8FD7-4918-A347-635B40EAC374}" dt="2025-12-08T08:50:56.887" v="14"/>
            <ac:spMkLst>
              <pc:docMk/>
              <pc:sldMasterMk cId="2466553679" sldId="2147484348"/>
              <pc:sldLayoutMk cId="16777412" sldId="2147484515"/>
              <ac:spMk id="70" creationId="{B72D7370-4F41-FFA7-2106-37908325FCCD}"/>
            </ac:spMkLst>
          </pc:spChg>
          <pc:spChg chg="mod">
            <ac:chgData name="Ayush Maheshwari" userId="d2818c67-b938-4fb7-8170-123947f848f0" providerId="ADAL" clId="{8A200D75-8FD7-4918-A347-635B40EAC374}" dt="2025-12-08T08:50:56.887" v="14"/>
            <ac:spMkLst>
              <pc:docMk/>
              <pc:sldMasterMk cId="2466553679" sldId="2147484348"/>
              <pc:sldLayoutMk cId="16777412" sldId="2147484515"/>
              <ac:spMk id="71" creationId="{AFF43D71-DEF4-2B0C-C6B4-BCAFBD852717}"/>
            </ac:spMkLst>
          </pc:spChg>
          <pc:spChg chg="mod">
            <ac:chgData name="Ayush Maheshwari" userId="d2818c67-b938-4fb7-8170-123947f848f0" providerId="ADAL" clId="{8A200D75-8FD7-4918-A347-635B40EAC374}" dt="2025-12-08T08:50:56.887" v="14"/>
            <ac:spMkLst>
              <pc:docMk/>
              <pc:sldMasterMk cId="2466553679" sldId="2147484348"/>
              <pc:sldLayoutMk cId="16777412" sldId="2147484515"/>
              <ac:spMk id="72" creationId="{F818D8AD-CFB5-A8CB-CABB-19C1B1AFE5BA}"/>
            </ac:spMkLst>
          </pc:spChg>
          <pc:spChg chg="mod">
            <ac:chgData name="Ayush Maheshwari" userId="d2818c67-b938-4fb7-8170-123947f848f0" providerId="ADAL" clId="{8A200D75-8FD7-4918-A347-635B40EAC374}" dt="2025-12-08T08:50:56.887" v="14"/>
            <ac:spMkLst>
              <pc:docMk/>
              <pc:sldMasterMk cId="2466553679" sldId="2147484348"/>
              <pc:sldLayoutMk cId="16777412" sldId="2147484515"/>
              <ac:spMk id="74" creationId="{3B193957-7130-A79D-273C-851474BDCDC0}"/>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355499774" sldId="2147484516"/>
          </pc:sldLayoutMkLst>
          <pc:spChg chg="mod">
            <ac:chgData name="Ayush Maheshwari" userId="d2818c67-b938-4fb7-8170-123947f848f0" providerId="ADAL" clId="{8A200D75-8FD7-4918-A347-635B40EAC374}" dt="2025-12-08T08:50:56.887" v="14"/>
            <ac:spMkLst>
              <pc:docMk/>
              <pc:sldMasterMk cId="2466553679" sldId="2147484348"/>
              <pc:sldLayoutMk cId="2355499774" sldId="2147484516"/>
              <ac:spMk id="41" creationId="{5EA57D4F-DD4C-CA06-8F17-B354B7AF0AE5}"/>
            </ac:spMkLst>
          </pc:spChg>
          <pc:spChg chg="mod">
            <ac:chgData name="Ayush Maheshwari" userId="d2818c67-b938-4fb7-8170-123947f848f0" providerId="ADAL" clId="{8A200D75-8FD7-4918-A347-635B40EAC374}" dt="2025-12-08T08:50:56.887" v="14"/>
            <ac:spMkLst>
              <pc:docMk/>
              <pc:sldMasterMk cId="2466553679" sldId="2147484348"/>
              <pc:sldLayoutMk cId="2355499774" sldId="2147484516"/>
              <ac:spMk id="42" creationId="{06F88D93-EC5D-0F4F-2D03-D40CFF157D49}"/>
            </ac:spMkLst>
          </pc:spChg>
          <pc:spChg chg="mod">
            <ac:chgData name="Ayush Maheshwari" userId="d2818c67-b938-4fb7-8170-123947f848f0" providerId="ADAL" clId="{8A200D75-8FD7-4918-A347-635B40EAC374}" dt="2025-12-08T08:50:56.887" v="14"/>
            <ac:spMkLst>
              <pc:docMk/>
              <pc:sldMasterMk cId="2466553679" sldId="2147484348"/>
              <pc:sldLayoutMk cId="2355499774" sldId="2147484516"/>
              <ac:spMk id="46" creationId="{398E7A27-AB90-AE4B-9C41-537061139935}"/>
            </ac:spMkLst>
          </pc:spChg>
          <pc:spChg chg="mod">
            <ac:chgData name="Ayush Maheshwari" userId="d2818c67-b938-4fb7-8170-123947f848f0" providerId="ADAL" clId="{8A200D75-8FD7-4918-A347-635B40EAC374}" dt="2025-12-08T08:50:56.887" v="14"/>
            <ac:spMkLst>
              <pc:docMk/>
              <pc:sldMasterMk cId="2466553679" sldId="2147484348"/>
              <pc:sldLayoutMk cId="2355499774" sldId="2147484516"/>
              <ac:spMk id="47" creationId="{375CDD23-925E-31A1-C3FF-2D6ED9D05AAB}"/>
            </ac:spMkLst>
          </pc:spChg>
          <pc:spChg chg="mod">
            <ac:chgData name="Ayush Maheshwari" userId="d2818c67-b938-4fb7-8170-123947f848f0" providerId="ADAL" clId="{8A200D75-8FD7-4918-A347-635B40EAC374}" dt="2025-12-08T08:50:56.887" v="14"/>
            <ac:spMkLst>
              <pc:docMk/>
              <pc:sldMasterMk cId="2466553679" sldId="2147484348"/>
              <pc:sldLayoutMk cId="2355499774" sldId="2147484516"/>
              <ac:spMk id="57" creationId="{1F515353-8B00-746C-A2DE-32E93A0F1A02}"/>
            </ac:spMkLst>
          </pc:spChg>
          <pc:spChg chg="mod">
            <ac:chgData name="Ayush Maheshwari" userId="d2818c67-b938-4fb7-8170-123947f848f0" providerId="ADAL" clId="{8A200D75-8FD7-4918-A347-635B40EAC374}" dt="2025-12-08T08:50:56.887" v="14"/>
            <ac:spMkLst>
              <pc:docMk/>
              <pc:sldMasterMk cId="2466553679" sldId="2147484348"/>
              <pc:sldLayoutMk cId="2355499774" sldId="2147484516"/>
              <ac:spMk id="58" creationId="{5744BB22-B21A-41F1-3AC0-E5405D3F38B9}"/>
            </ac:spMkLst>
          </pc:spChg>
          <pc:spChg chg="mod">
            <ac:chgData name="Ayush Maheshwari" userId="d2818c67-b938-4fb7-8170-123947f848f0" providerId="ADAL" clId="{8A200D75-8FD7-4918-A347-635B40EAC374}" dt="2025-12-08T08:50:56.887" v="14"/>
            <ac:spMkLst>
              <pc:docMk/>
              <pc:sldMasterMk cId="2466553679" sldId="2147484348"/>
              <pc:sldLayoutMk cId="2355499774" sldId="2147484516"/>
              <ac:spMk id="59" creationId="{8435F4BE-979D-A31E-822F-BE5B89134C2E}"/>
            </ac:spMkLst>
          </pc:spChg>
          <pc:spChg chg="mod">
            <ac:chgData name="Ayush Maheshwari" userId="d2818c67-b938-4fb7-8170-123947f848f0" providerId="ADAL" clId="{8A200D75-8FD7-4918-A347-635B40EAC374}" dt="2025-12-08T08:50:56.887" v="14"/>
            <ac:spMkLst>
              <pc:docMk/>
              <pc:sldMasterMk cId="2466553679" sldId="2147484348"/>
              <pc:sldLayoutMk cId="2355499774" sldId="2147484516"/>
              <ac:spMk id="61" creationId="{44F4CD93-1747-0EB8-E78A-72E497AAB234}"/>
            </ac:spMkLst>
          </pc:spChg>
          <pc:spChg chg="mod">
            <ac:chgData name="Ayush Maheshwari" userId="d2818c67-b938-4fb7-8170-123947f848f0" providerId="ADAL" clId="{8A200D75-8FD7-4918-A347-635B40EAC374}" dt="2025-12-08T08:50:56.887" v="14"/>
            <ac:spMkLst>
              <pc:docMk/>
              <pc:sldMasterMk cId="2466553679" sldId="2147484348"/>
              <pc:sldLayoutMk cId="2355499774" sldId="2147484516"/>
              <ac:spMk id="77" creationId="{A6B7D653-72EF-B0B1-6654-9E4D6E8DCA75}"/>
            </ac:spMkLst>
          </pc:spChg>
          <pc:spChg chg="mod">
            <ac:chgData name="Ayush Maheshwari" userId="d2818c67-b938-4fb7-8170-123947f848f0" providerId="ADAL" clId="{8A200D75-8FD7-4918-A347-635B40EAC374}" dt="2025-12-08T08:50:56.887" v="14"/>
            <ac:spMkLst>
              <pc:docMk/>
              <pc:sldMasterMk cId="2466553679" sldId="2147484348"/>
              <pc:sldLayoutMk cId="2355499774" sldId="2147484516"/>
              <ac:spMk id="80" creationId="{6EE28B31-BBFD-198B-6E2A-89E9C4CCFA8B}"/>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656624985" sldId="2147484517"/>
          </pc:sldLayoutMkLst>
          <pc:spChg chg="mod">
            <ac:chgData name="Ayush Maheshwari" userId="d2818c67-b938-4fb7-8170-123947f848f0" providerId="ADAL" clId="{8A200D75-8FD7-4918-A347-635B40EAC374}" dt="2025-12-08T08:50:56.887" v="14"/>
            <ac:spMkLst>
              <pc:docMk/>
              <pc:sldMasterMk cId="2466553679" sldId="2147484348"/>
              <pc:sldLayoutMk cId="656624985" sldId="2147484517"/>
              <ac:spMk id="38" creationId="{124D63DA-1ECC-62E5-3223-DD9853116B97}"/>
            </ac:spMkLst>
          </pc:spChg>
          <pc:spChg chg="mod">
            <ac:chgData name="Ayush Maheshwari" userId="d2818c67-b938-4fb7-8170-123947f848f0" providerId="ADAL" clId="{8A200D75-8FD7-4918-A347-635B40EAC374}" dt="2025-12-08T08:50:56.887" v="14"/>
            <ac:spMkLst>
              <pc:docMk/>
              <pc:sldMasterMk cId="2466553679" sldId="2147484348"/>
              <pc:sldLayoutMk cId="656624985" sldId="2147484517"/>
              <ac:spMk id="50" creationId="{3F8F5E2E-FAA9-873C-63EB-B4940E3D4908}"/>
            </ac:spMkLst>
          </pc:spChg>
          <pc:spChg chg="mod">
            <ac:chgData name="Ayush Maheshwari" userId="d2818c67-b938-4fb7-8170-123947f848f0" providerId="ADAL" clId="{8A200D75-8FD7-4918-A347-635B40EAC374}" dt="2025-12-08T08:50:56.887" v="14"/>
            <ac:spMkLst>
              <pc:docMk/>
              <pc:sldMasterMk cId="2466553679" sldId="2147484348"/>
              <pc:sldLayoutMk cId="656624985" sldId="2147484517"/>
              <ac:spMk id="65" creationId="{6A9D8994-57AB-FC46-F970-8A9BC7CAD264}"/>
            </ac:spMkLst>
          </pc:spChg>
          <pc:spChg chg="mod">
            <ac:chgData name="Ayush Maheshwari" userId="d2818c67-b938-4fb7-8170-123947f848f0" providerId="ADAL" clId="{8A200D75-8FD7-4918-A347-635B40EAC374}" dt="2025-12-08T08:50:56.887" v="14"/>
            <ac:spMkLst>
              <pc:docMk/>
              <pc:sldMasterMk cId="2466553679" sldId="2147484348"/>
              <pc:sldLayoutMk cId="656624985" sldId="2147484517"/>
              <ac:spMk id="69" creationId="{03F70687-E13E-779B-ECD8-584B6FB4FB10}"/>
            </ac:spMkLst>
          </pc:spChg>
          <pc:spChg chg="mod">
            <ac:chgData name="Ayush Maheshwari" userId="d2818c67-b938-4fb7-8170-123947f848f0" providerId="ADAL" clId="{8A200D75-8FD7-4918-A347-635B40EAC374}" dt="2025-12-08T08:50:56.887" v="14"/>
            <ac:spMkLst>
              <pc:docMk/>
              <pc:sldMasterMk cId="2466553679" sldId="2147484348"/>
              <pc:sldLayoutMk cId="656624985" sldId="2147484517"/>
              <ac:spMk id="71" creationId="{6C21D96F-4A3F-E55C-9A59-55E018F25D9C}"/>
            </ac:spMkLst>
          </pc:spChg>
          <pc:spChg chg="mod">
            <ac:chgData name="Ayush Maheshwari" userId="d2818c67-b938-4fb7-8170-123947f848f0" providerId="ADAL" clId="{8A200D75-8FD7-4918-A347-635B40EAC374}" dt="2025-12-08T08:50:56.887" v="14"/>
            <ac:spMkLst>
              <pc:docMk/>
              <pc:sldMasterMk cId="2466553679" sldId="2147484348"/>
              <pc:sldLayoutMk cId="656624985" sldId="2147484517"/>
              <ac:spMk id="73" creationId="{7241A741-AE7C-3428-6194-0F6E94BF06FB}"/>
            </ac:spMkLst>
          </pc:spChg>
          <pc:spChg chg="mod">
            <ac:chgData name="Ayush Maheshwari" userId="d2818c67-b938-4fb7-8170-123947f848f0" providerId="ADAL" clId="{8A200D75-8FD7-4918-A347-635B40EAC374}" dt="2025-12-08T08:50:56.887" v="14"/>
            <ac:spMkLst>
              <pc:docMk/>
              <pc:sldMasterMk cId="2466553679" sldId="2147484348"/>
              <pc:sldLayoutMk cId="656624985" sldId="2147484517"/>
              <ac:spMk id="84" creationId="{8AAEBAC8-FBC5-9068-A8B4-AEE29F8FC0A3}"/>
            </ac:spMkLst>
          </pc:spChg>
          <pc:spChg chg="mod">
            <ac:chgData name="Ayush Maheshwari" userId="d2818c67-b938-4fb7-8170-123947f848f0" providerId="ADAL" clId="{8A200D75-8FD7-4918-A347-635B40EAC374}" dt="2025-12-08T08:50:56.887" v="14"/>
            <ac:spMkLst>
              <pc:docMk/>
              <pc:sldMasterMk cId="2466553679" sldId="2147484348"/>
              <pc:sldLayoutMk cId="656624985" sldId="2147484517"/>
              <ac:spMk id="85" creationId="{A17BBB11-F155-8A2D-2741-A48639DDC938}"/>
            </ac:spMkLst>
          </pc:spChg>
          <pc:spChg chg="mod">
            <ac:chgData name="Ayush Maheshwari" userId="d2818c67-b938-4fb7-8170-123947f848f0" providerId="ADAL" clId="{8A200D75-8FD7-4918-A347-635B40EAC374}" dt="2025-12-08T08:50:56.887" v="14"/>
            <ac:spMkLst>
              <pc:docMk/>
              <pc:sldMasterMk cId="2466553679" sldId="2147484348"/>
              <pc:sldLayoutMk cId="656624985" sldId="2147484517"/>
              <ac:spMk id="86" creationId="{74BB25EE-CFA9-E005-5BB1-CAC4EA6436EA}"/>
            </ac:spMkLst>
          </pc:spChg>
          <pc:spChg chg="mod">
            <ac:chgData name="Ayush Maheshwari" userId="d2818c67-b938-4fb7-8170-123947f848f0" providerId="ADAL" clId="{8A200D75-8FD7-4918-A347-635B40EAC374}" dt="2025-12-08T08:50:56.887" v="14"/>
            <ac:spMkLst>
              <pc:docMk/>
              <pc:sldMasterMk cId="2466553679" sldId="2147484348"/>
              <pc:sldLayoutMk cId="656624985" sldId="2147484517"/>
              <ac:spMk id="88" creationId="{9183A493-96AB-21A4-F2F2-55F4C25B4A32}"/>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117467924" sldId="2147484518"/>
          </pc:sldLayoutMkLst>
          <pc:spChg chg="mod">
            <ac:chgData name="Ayush Maheshwari" userId="d2818c67-b938-4fb7-8170-123947f848f0" providerId="ADAL" clId="{8A200D75-8FD7-4918-A347-635B40EAC374}" dt="2025-12-08T08:50:56.887" v="14"/>
            <ac:spMkLst>
              <pc:docMk/>
              <pc:sldMasterMk cId="2466553679" sldId="2147484348"/>
              <pc:sldLayoutMk cId="117467924" sldId="2147484518"/>
              <ac:spMk id="45" creationId="{30BC2C71-2AC1-DDC7-734C-63EE3CA218F6}"/>
            </ac:spMkLst>
          </pc:spChg>
          <pc:spChg chg="mod">
            <ac:chgData name="Ayush Maheshwari" userId="d2818c67-b938-4fb7-8170-123947f848f0" providerId="ADAL" clId="{8A200D75-8FD7-4918-A347-635B40EAC374}" dt="2025-12-08T08:50:56.887" v="14"/>
            <ac:spMkLst>
              <pc:docMk/>
              <pc:sldMasterMk cId="2466553679" sldId="2147484348"/>
              <pc:sldLayoutMk cId="117467924" sldId="2147484518"/>
              <ac:spMk id="47" creationId="{48C56C91-18A4-7D8E-94FC-6714566B099C}"/>
            </ac:spMkLst>
          </pc:spChg>
          <pc:spChg chg="mod">
            <ac:chgData name="Ayush Maheshwari" userId="d2818c67-b938-4fb7-8170-123947f848f0" providerId="ADAL" clId="{8A200D75-8FD7-4918-A347-635B40EAC374}" dt="2025-12-08T08:50:56.887" v="14"/>
            <ac:spMkLst>
              <pc:docMk/>
              <pc:sldMasterMk cId="2466553679" sldId="2147484348"/>
              <pc:sldLayoutMk cId="117467924" sldId="2147484518"/>
              <ac:spMk id="54" creationId="{528A02C1-AD1D-1EE4-C6AC-3B590D527780}"/>
            </ac:spMkLst>
          </pc:spChg>
          <pc:spChg chg="mod">
            <ac:chgData name="Ayush Maheshwari" userId="d2818c67-b938-4fb7-8170-123947f848f0" providerId="ADAL" clId="{8A200D75-8FD7-4918-A347-635B40EAC374}" dt="2025-12-08T08:50:56.887" v="14"/>
            <ac:spMkLst>
              <pc:docMk/>
              <pc:sldMasterMk cId="2466553679" sldId="2147484348"/>
              <pc:sldLayoutMk cId="117467924" sldId="2147484518"/>
              <ac:spMk id="56" creationId="{F1029ABF-1C3A-2F51-92CB-AA5A3AC353FE}"/>
            </ac:spMkLst>
          </pc:spChg>
          <pc:spChg chg="mod">
            <ac:chgData name="Ayush Maheshwari" userId="d2818c67-b938-4fb7-8170-123947f848f0" providerId="ADAL" clId="{8A200D75-8FD7-4918-A347-635B40EAC374}" dt="2025-12-08T08:50:56.887" v="14"/>
            <ac:spMkLst>
              <pc:docMk/>
              <pc:sldMasterMk cId="2466553679" sldId="2147484348"/>
              <pc:sldLayoutMk cId="117467924" sldId="2147484518"/>
              <ac:spMk id="59" creationId="{A2963118-2A95-082A-4DFF-6C0DA33F59BA}"/>
            </ac:spMkLst>
          </pc:spChg>
          <pc:spChg chg="mod">
            <ac:chgData name="Ayush Maheshwari" userId="d2818c67-b938-4fb7-8170-123947f848f0" providerId="ADAL" clId="{8A200D75-8FD7-4918-A347-635B40EAC374}" dt="2025-12-08T08:50:56.887" v="14"/>
            <ac:spMkLst>
              <pc:docMk/>
              <pc:sldMasterMk cId="2466553679" sldId="2147484348"/>
              <pc:sldLayoutMk cId="117467924" sldId="2147484518"/>
              <ac:spMk id="63" creationId="{D9B189E3-4BDB-A032-87AD-39D194013B83}"/>
            </ac:spMkLst>
          </pc:spChg>
          <pc:spChg chg="mod">
            <ac:chgData name="Ayush Maheshwari" userId="d2818c67-b938-4fb7-8170-123947f848f0" providerId="ADAL" clId="{8A200D75-8FD7-4918-A347-635B40EAC374}" dt="2025-12-08T08:50:56.887" v="14"/>
            <ac:spMkLst>
              <pc:docMk/>
              <pc:sldMasterMk cId="2466553679" sldId="2147484348"/>
              <pc:sldLayoutMk cId="117467924" sldId="2147484518"/>
              <ac:spMk id="64" creationId="{2A34B9E8-CFB0-ABCC-D2C4-A8F174FDB901}"/>
            </ac:spMkLst>
          </pc:spChg>
          <pc:spChg chg="mod">
            <ac:chgData name="Ayush Maheshwari" userId="d2818c67-b938-4fb7-8170-123947f848f0" providerId="ADAL" clId="{8A200D75-8FD7-4918-A347-635B40EAC374}" dt="2025-12-08T08:50:56.887" v="14"/>
            <ac:spMkLst>
              <pc:docMk/>
              <pc:sldMasterMk cId="2466553679" sldId="2147484348"/>
              <pc:sldLayoutMk cId="117467924" sldId="2147484518"/>
              <ac:spMk id="77" creationId="{43D755B0-CB88-73DF-77BE-F524AF555427}"/>
            </ac:spMkLst>
          </pc:spChg>
          <pc:spChg chg="mod">
            <ac:chgData name="Ayush Maheshwari" userId="d2818c67-b938-4fb7-8170-123947f848f0" providerId="ADAL" clId="{8A200D75-8FD7-4918-A347-635B40EAC374}" dt="2025-12-08T08:50:56.887" v="14"/>
            <ac:spMkLst>
              <pc:docMk/>
              <pc:sldMasterMk cId="2466553679" sldId="2147484348"/>
              <pc:sldLayoutMk cId="117467924" sldId="2147484518"/>
              <ac:spMk id="90" creationId="{B0179DD1-4F77-A229-F54C-117D786F649E}"/>
            </ac:spMkLst>
          </pc:spChg>
          <pc:spChg chg="mod">
            <ac:chgData name="Ayush Maheshwari" userId="d2818c67-b938-4fb7-8170-123947f848f0" providerId="ADAL" clId="{8A200D75-8FD7-4918-A347-635B40EAC374}" dt="2025-12-08T08:50:56.887" v="14"/>
            <ac:spMkLst>
              <pc:docMk/>
              <pc:sldMasterMk cId="2466553679" sldId="2147484348"/>
              <pc:sldLayoutMk cId="117467924" sldId="2147484518"/>
              <ac:spMk id="91" creationId="{1B3ED7E6-3440-4DEC-6512-E64B9960C25B}"/>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3912497269" sldId="2147484519"/>
          </pc:sldLayoutMkLst>
          <pc:spChg chg="mod">
            <ac:chgData name="Ayush Maheshwari" userId="d2818c67-b938-4fb7-8170-123947f848f0" providerId="ADAL" clId="{8A200D75-8FD7-4918-A347-635B40EAC374}" dt="2025-12-08T08:50:56.887" v="14"/>
            <ac:spMkLst>
              <pc:docMk/>
              <pc:sldMasterMk cId="2466553679" sldId="2147484348"/>
              <pc:sldLayoutMk cId="3912497269" sldId="2147484519"/>
              <ac:spMk id="5" creationId="{377920F6-AC26-4611-AAD3-44D6CEA3FBAE}"/>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397885627" sldId="2147484520"/>
          </pc:sldLayoutMkLst>
          <pc:spChg chg="mod">
            <ac:chgData name="Ayush Maheshwari" userId="d2818c67-b938-4fb7-8170-123947f848f0" providerId="ADAL" clId="{8A200D75-8FD7-4918-A347-635B40EAC374}" dt="2025-12-08T08:50:56.887" v="14"/>
            <ac:spMkLst>
              <pc:docMk/>
              <pc:sldMasterMk cId="2466553679" sldId="2147484348"/>
              <pc:sldLayoutMk cId="2397885627" sldId="2147484520"/>
              <ac:spMk id="5" creationId="{377920F6-AC26-4611-AAD3-44D6CEA3FBAE}"/>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3536254169" sldId="2147484521"/>
          </pc:sldLayoutMkLst>
          <pc:spChg chg="mod">
            <ac:chgData name="Ayush Maheshwari" userId="d2818c67-b938-4fb7-8170-123947f848f0" providerId="ADAL" clId="{8A200D75-8FD7-4918-A347-635B40EAC374}" dt="2025-12-08T08:50:56.887" v="14"/>
            <ac:spMkLst>
              <pc:docMk/>
              <pc:sldMasterMk cId="2466553679" sldId="2147484348"/>
              <pc:sldLayoutMk cId="3536254169" sldId="2147484521"/>
              <ac:spMk id="17" creationId="{95086AA8-FFA8-416F-AD2F-0B7223809227}"/>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1328571800" sldId="2147484522"/>
          </pc:sldLayoutMkLst>
          <pc:spChg chg="mod">
            <ac:chgData name="Ayush Maheshwari" userId="d2818c67-b938-4fb7-8170-123947f848f0" providerId="ADAL" clId="{8A200D75-8FD7-4918-A347-635B40EAC374}" dt="2025-12-08T08:50:56.887" v="14"/>
            <ac:spMkLst>
              <pc:docMk/>
              <pc:sldMasterMk cId="2466553679" sldId="2147484348"/>
              <pc:sldLayoutMk cId="1328571800" sldId="2147484522"/>
              <ac:spMk id="16" creationId="{47CCEE02-87E6-1F2B-7676-44BDF77882D3}"/>
            </ac:spMkLst>
          </pc:spChg>
          <pc:spChg chg="mod">
            <ac:chgData name="Ayush Maheshwari" userId="d2818c67-b938-4fb7-8170-123947f848f0" providerId="ADAL" clId="{8A200D75-8FD7-4918-A347-635B40EAC374}" dt="2025-12-08T08:50:56.887" v="14"/>
            <ac:spMkLst>
              <pc:docMk/>
              <pc:sldMasterMk cId="2466553679" sldId="2147484348"/>
              <pc:sldLayoutMk cId="1328571800" sldId="2147484522"/>
              <ac:spMk id="17" creationId="{CB50D318-3396-F41C-08C9-6F12DDA735CF}"/>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3111177851" sldId="2147484523"/>
          </pc:sldLayoutMkLst>
          <pc:spChg chg="mod">
            <ac:chgData name="Ayush Maheshwari" userId="d2818c67-b938-4fb7-8170-123947f848f0" providerId="ADAL" clId="{8A200D75-8FD7-4918-A347-635B40EAC374}" dt="2025-12-08T08:50:56.887" v="14"/>
            <ac:spMkLst>
              <pc:docMk/>
              <pc:sldMasterMk cId="2466553679" sldId="2147484348"/>
              <pc:sldLayoutMk cId="3111177851" sldId="2147484523"/>
              <ac:spMk id="16" creationId="{47CCEE02-87E6-1F2B-7676-44BDF77882D3}"/>
            </ac:spMkLst>
          </pc:spChg>
          <pc:spChg chg="mod">
            <ac:chgData name="Ayush Maheshwari" userId="d2818c67-b938-4fb7-8170-123947f848f0" providerId="ADAL" clId="{8A200D75-8FD7-4918-A347-635B40EAC374}" dt="2025-12-08T08:50:56.887" v="14"/>
            <ac:spMkLst>
              <pc:docMk/>
              <pc:sldMasterMk cId="2466553679" sldId="2147484348"/>
              <pc:sldLayoutMk cId="3111177851" sldId="2147484523"/>
              <ac:spMk id="17" creationId="{CB50D318-3396-F41C-08C9-6F12DDA735CF}"/>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2844000523" sldId="2147484524"/>
          </pc:sldLayoutMkLst>
          <pc:spChg chg="mod">
            <ac:chgData name="Ayush Maheshwari" userId="d2818c67-b938-4fb7-8170-123947f848f0" providerId="ADAL" clId="{8A200D75-8FD7-4918-A347-635B40EAC374}" dt="2025-12-08T08:50:56.887" v="14"/>
            <ac:spMkLst>
              <pc:docMk/>
              <pc:sldMasterMk cId="2466553679" sldId="2147484348"/>
              <pc:sldLayoutMk cId="2844000523" sldId="2147484524"/>
              <ac:spMk id="14" creationId="{65B24A7F-7007-8F97-B7C8-699C5938267B}"/>
            </ac:spMkLst>
          </pc:spChg>
          <pc:spChg chg="mod">
            <ac:chgData name="Ayush Maheshwari" userId="d2818c67-b938-4fb7-8170-123947f848f0" providerId="ADAL" clId="{8A200D75-8FD7-4918-A347-635B40EAC374}" dt="2025-12-08T08:50:56.887" v="14"/>
            <ac:spMkLst>
              <pc:docMk/>
              <pc:sldMasterMk cId="2466553679" sldId="2147484348"/>
              <pc:sldLayoutMk cId="2844000523" sldId="2147484524"/>
              <ac:spMk id="16" creationId="{47CCEE02-87E6-1F2B-7676-44BDF77882D3}"/>
            </ac:spMkLst>
          </pc:spChg>
          <pc:spChg chg="mod">
            <ac:chgData name="Ayush Maheshwari" userId="d2818c67-b938-4fb7-8170-123947f848f0" providerId="ADAL" clId="{8A200D75-8FD7-4918-A347-635B40EAC374}" dt="2025-12-08T08:50:56.887" v="14"/>
            <ac:spMkLst>
              <pc:docMk/>
              <pc:sldMasterMk cId="2466553679" sldId="2147484348"/>
              <pc:sldLayoutMk cId="2844000523" sldId="2147484524"/>
              <ac:spMk id="19" creationId="{831C6138-3339-1502-9812-8B9B39AF6DD1}"/>
            </ac:spMkLst>
          </pc:spChg>
          <pc:spChg chg="mod">
            <ac:chgData name="Ayush Maheshwari" userId="d2818c67-b938-4fb7-8170-123947f848f0" providerId="ADAL" clId="{8A200D75-8FD7-4918-A347-635B40EAC374}" dt="2025-12-08T08:50:56.887" v="14"/>
            <ac:spMkLst>
              <pc:docMk/>
              <pc:sldMasterMk cId="2466553679" sldId="2147484348"/>
              <pc:sldLayoutMk cId="2844000523" sldId="2147484524"/>
              <ac:spMk id="21" creationId="{016A6D24-C230-8F9B-A12F-04BF3B073AA1}"/>
            </ac:spMkLst>
          </pc:spChg>
          <pc:spChg chg="mod">
            <ac:chgData name="Ayush Maheshwari" userId="d2818c67-b938-4fb7-8170-123947f848f0" providerId="ADAL" clId="{8A200D75-8FD7-4918-A347-635B40EAC374}" dt="2025-12-08T08:50:56.887" v="14"/>
            <ac:spMkLst>
              <pc:docMk/>
              <pc:sldMasterMk cId="2466553679" sldId="2147484348"/>
              <pc:sldLayoutMk cId="2844000523" sldId="2147484524"/>
              <ac:spMk id="22" creationId="{36F5CC89-1592-52B8-63DE-F83AAF64EBD0}"/>
            </ac:spMkLst>
          </pc:spChg>
          <pc:spChg chg="mod">
            <ac:chgData name="Ayush Maheshwari" userId="d2818c67-b938-4fb7-8170-123947f848f0" providerId="ADAL" clId="{8A200D75-8FD7-4918-A347-635B40EAC374}" dt="2025-12-08T08:50:56.887" v="14"/>
            <ac:spMkLst>
              <pc:docMk/>
              <pc:sldMasterMk cId="2466553679" sldId="2147484348"/>
              <pc:sldLayoutMk cId="2844000523" sldId="2147484524"/>
              <ac:spMk id="28" creationId="{0F3F011E-890F-E527-A5CB-421C1CE541C0}"/>
            </ac:spMkLst>
          </pc:spChg>
          <pc:spChg chg="mod">
            <ac:chgData name="Ayush Maheshwari" userId="d2818c67-b938-4fb7-8170-123947f848f0" providerId="ADAL" clId="{8A200D75-8FD7-4918-A347-635B40EAC374}" dt="2025-12-08T08:50:56.887" v="14"/>
            <ac:spMkLst>
              <pc:docMk/>
              <pc:sldMasterMk cId="2466553679" sldId="2147484348"/>
              <pc:sldLayoutMk cId="2844000523" sldId="2147484524"/>
              <ac:spMk id="31" creationId="{1960F0BA-603E-23D9-F49B-C5B4462632DB}"/>
            </ac:spMkLst>
          </pc:spChg>
          <pc:spChg chg="mod">
            <ac:chgData name="Ayush Maheshwari" userId="d2818c67-b938-4fb7-8170-123947f848f0" providerId="ADAL" clId="{8A200D75-8FD7-4918-A347-635B40EAC374}" dt="2025-12-08T08:50:56.887" v="14"/>
            <ac:spMkLst>
              <pc:docMk/>
              <pc:sldMasterMk cId="2466553679" sldId="2147484348"/>
              <pc:sldLayoutMk cId="2844000523" sldId="2147484524"/>
              <ac:spMk id="32" creationId="{BBA2ABA5-D670-2BB6-7840-47F6198C0D4D}"/>
            </ac:spMkLst>
          </pc:spChg>
          <pc:spChg chg="mod">
            <ac:chgData name="Ayush Maheshwari" userId="d2818c67-b938-4fb7-8170-123947f848f0" providerId="ADAL" clId="{8A200D75-8FD7-4918-A347-635B40EAC374}" dt="2025-12-08T08:50:56.887" v="14"/>
            <ac:spMkLst>
              <pc:docMk/>
              <pc:sldMasterMk cId="2466553679" sldId="2147484348"/>
              <pc:sldLayoutMk cId="2844000523" sldId="2147484524"/>
              <ac:spMk id="33" creationId="{CBEE0231-5854-76AF-A0C6-70879C2EA774}"/>
            </ac:spMkLst>
          </pc:spChg>
          <pc:spChg chg="mod">
            <ac:chgData name="Ayush Maheshwari" userId="d2818c67-b938-4fb7-8170-123947f848f0" providerId="ADAL" clId="{8A200D75-8FD7-4918-A347-635B40EAC374}" dt="2025-12-08T08:50:56.887" v="14"/>
            <ac:spMkLst>
              <pc:docMk/>
              <pc:sldMasterMk cId="2466553679" sldId="2147484348"/>
              <pc:sldLayoutMk cId="2844000523" sldId="2147484524"/>
              <ac:spMk id="35" creationId="{63880F57-14E0-B28C-BF79-E4DCF3B7D679}"/>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1514265362" sldId="2147484525"/>
          </pc:sldLayoutMkLst>
          <pc:spChg chg="mod">
            <ac:chgData name="Ayush Maheshwari" userId="d2818c67-b938-4fb7-8170-123947f848f0" providerId="ADAL" clId="{8A200D75-8FD7-4918-A347-635B40EAC374}" dt="2025-12-08T08:50:56.887" v="14"/>
            <ac:spMkLst>
              <pc:docMk/>
              <pc:sldMasterMk cId="2466553679" sldId="2147484348"/>
              <pc:sldLayoutMk cId="1514265362" sldId="2147484525"/>
              <ac:spMk id="7" creationId="{7CD9C284-B78C-1241-4B2A-F563F642D070}"/>
            </ac:spMkLst>
          </pc:spChg>
          <pc:spChg chg="mod">
            <ac:chgData name="Ayush Maheshwari" userId="d2818c67-b938-4fb7-8170-123947f848f0" providerId="ADAL" clId="{8A200D75-8FD7-4918-A347-635B40EAC374}" dt="2025-12-08T08:50:56.887" v="14"/>
            <ac:spMkLst>
              <pc:docMk/>
              <pc:sldMasterMk cId="2466553679" sldId="2147484348"/>
              <pc:sldLayoutMk cId="1514265362" sldId="2147484525"/>
              <ac:spMk id="8" creationId="{434FF7EA-90ED-54BC-F712-E8CE0FF23DFE}"/>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3055902576" sldId="2147484526"/>
          </pc:sldLayoutMkLst>
          <pc:spChg chg="mod">
            <ac:chgData name="Ayush Maheshwari" userId="d2818c67-b938-4fb7-8170-123947f848f0" providerId="ADAL" clId="{8A200D75-8FD7-4918-A347-635B40EAC374}" dt="2025-12-08T08:50:56.887" v="14"/>
            <ac:spMkLst>
              <pc:docMk/>
              <pc:sldMasterMk cId="2466553679" sldId="2147484348"/>
              <pc:sldLayoutMk cId="3055902576" sldId="2147484526"/>
              <ac:spMk id="27" creationId="{79BB071F-1DED-7BC0-205E-742D1CC39ADE}"/>
            </ac:spMkLst>
          </pc:spChg>
          <pc:spChg chg="mod">
            <ac:chgData name="Ayush Maheshwari" userId="d2818c67-b938-4fb7-8170-123947f848f0" providerId="ADAL" clId="{8A200D75-8FD7-4918-A347-635B40EAC374}" dt="2025-12-08T08:50:56.887" v="14"/>
            <ac:spMkLst>
              <pc:docMk/>
              <pc:sldMasterMk cId="2466553679" sldId="2147484348"/>
              <pc:sldLayoutMk cId="3055902576" sldId="2147484526"/>
              <ac:spMk id="28" creationId="{652C8912-97F2-5FEC-2170-801AFD44E796}"/>
            </ac:spMkLst>
          </pc:spChg>
        </pc:sldLayoutChg>
        <pc:sldLayoutChg chg="del mod ord">
          <pc:chgData name="Ayush Maheshwari" userId="d2818c67-b938-4fb7-8170-123947f848f0" providerId="ADAL" clId="{8A200D75-8FD7-4918-A347-635B40EAC374}" dt="2025-12-08T08:50:56.949" v="15"/>
          <pc:sldLayoutMkLst>
            <pc:docMk/>
            <pc:sldMasterMk cId="2466553679" sldId="2147484348"/>
            <pc:sldLayoutMk cId="4048170590" sldId="2147484527"/>
          </pc:sldLayoutMkLst>
        </pc:sldLayoutChg>
        <pc:sldLayoutChg chg="modSp del mod ord">
          <pc:chgData name="Ayush Maheshwari" userId="d2818c67-b938-4fb7-8170-123947f848f0" providerId="ADAL" clId="{8A200D75-8FD7-4918-A347-635B40EAC374}" dt="2025-12-08T09:12:42.030" v="40" actId="2696"/>
          <pc:sldLayoutMkLst>
            <pc:docMk/>
            <pc:sldMasterMk cId="2466553679" sldId="2147484348"/>
            <pc:sldLayoutMk cId="2242145808" sldId="2147484528"/>
          </pc:sldLayoutMkLst>
          <pc:spChg chg="mod">
            <ac:chgData name="Ayush Maheshwari" userId="d2818c67-b938-4fb7-8170-123947f848f0" providerId="ADAL" clId="{8A200D75-8FD7-4918-A347-635B40EAC374}" dt="2025-12-08T08:50:56.887" v="14"/>
            <ac:spMkLst>
              <pc:docMk/>
              <pc:sldMasterMk cId="2466553679" sldId="2147484348"/>
              <pc:sldLayoutMk cId="2242145808" sldId="2147484528"/>
              <ac:spMk id="5" creationId="{986AD3F4-3771-EC4B-882B-5E3EA6379A9B}"/>
            </ac:spMkLst>
          </pc:spChg>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1520801289" sldId="2147484529"/>
          </pc:sldLayoutMkLst>
          <pc:spChg chg="mod">
            <ac:chgData name="Ayush Maheshwari" userId="d2818c67-b938-4fb7-8170-123947f848f0" providerId="ADAL" clId="{8A200D75-8FD7-4918-A347-635B40EAC374}" dt="2025-12-08T08:50:56.887" v="14"/>
            <ac:spMkLst>
              <pc:docMk/>
              <pc:sldMasterMk cId="2466553679" sldId="2147484348"/>
              <pc:sldLayoutMk cId="1520801289" sldId="2147484529"/>
              <ac:spMk id="9" creationId="{5CE798D4-9140-2EC5-6DC9-6C6A5F5737E4}"/>
            </ac:spMkLst>
          </pc:spChg>
          <pc:spChg chg="mod">
            <ac:chgData name="Ayush Maheshwari" userId="d2818c67-b938-4fb7-8170-123947f848f0" providerId="ADAL" clId="{8A200D75-8FD7-4918-A347-635B40EAC374}" dt="2025-12-08T08:50:56.887" v="14"/>
            <ac:spMkLst>
              <pc:docMk/>
              <pc:sldMasterMk cId="2466553679" sldId="2147484348"/>
              <pc:sldLayoutMk cId="1520801289" sldId="2147484529"/>
              <ac:spMk id="10" creationId="{9FAAD9D4-FB4F-9DA0-9C5E-7AD5B9D1B73A}"/>
            </ac:spMkLst>
          </pc:spChg>
        </pc:sldLayoutChg>
        <pc:sldLayoutChg chg="del mod ord">
          <pc:chgData name="Ayush Maheshwari" userId="d2818c67-b938-4fb7-8170-123947f848f0" providerId="ADAL" clId="{8A200D75-8FD7-4918-A347-635B40EAC374}" dt="2025-12-08T08:50:56.949" v="15"/>
          <pc:sldLayoutMkLst>
            <pc:docMk/>
            <pc:sldMasterMk cId="2466553679" sldId="2147484348"/>
            <pc:sldLayoutMk cId="4145063161" sldId="2147484530"/>
          </pc:sldLayoutMkLst>
        </pc:sldLayoutChg>
        <pc:sldLayoutChg chg="modSp del mod ord">
          <pc:chgData name="Ayush Maheshwari" userId="d2818c67-b938-4fb7-8170-123947f848f0" providerId="ADAL" clId="{8A200D75-8FD7-4918-A347-635B40EAC374}" dt="2025-12-08T08:50:56.949" v="15"/>
          <pc:sldLayoutMkLst>
            <pc:docMk/>
            <pc:sldMasterMk cId="2466553679" sldId="2147484348"/>
            <pc:sldLayoutMk cId="3976803816" sldId="2147484531"/>
          </pc:sldLayoutMkLst>
          <pc:spChg chg="mod">
            <ac:chgData name="Ayush Maheshwari" userId="d2818c67-b938-4fb7-8170-123947f848f0" providerId="ADAL" clId="{8A200D75-8FD7-4918-A347-635B40EAC374}" dt="2025-12-08T08:50:56.887" v="14"/>
            <ac:spMkLst>
              <pc:docMk/>
              <pc:sldMasterMk cId="2466553679" sldId="2147484348"/>
              <pc:sldLayoutMk cId="3976803816" sldId="2147484531"/>
              <ac:spMk id="36" creationId="{00000000-0000-0000-0000-000000000000}"/>
            </ac:spMkLst>
          </pc:spChg>
          <pc:spChg chg="mod">
            <ac:chgData name="Ayush Maheshwari" userId="d2818c67-b938-4fb7-8170-123947f848f0" providerId="ADAL" clId="{8A200D75-8FD7-4918-A347-635B40EAC374}" dt="2025-12-08T08:50:56.887" v="14"/>
            <ac:spMkLst>
              <pc:docMk/>
              <pc:sldMasterMk cId="2466553679" sldId="2147484348"/>
              <pc:sldLayoutMk cId="3976803816" sldId="2147484531"/>
              <ac:spMk id="37" creationId="{00000000-0000-0000-0000-000000000000}"/>
            </ac:spMkLst>
          </pc:spChg>
          <pc:spChg chg="mod">
            <ac:chgData name="Ayush Maheshwari" userId="d2818c67-b938-4fb7-8170-123947f848f0" providerId="ADAL" clId="{8A200D75-8FD7-4918-A347-635B40EAC374}" dt="2025-12-08T08:50:56.887" v="14"/>
            <ac:spMkLst>
              <pc:docMk/>
              <pc:sldMasterMk cId="2466553679" sldId="2147484348"/>
              <pc:sldLayoutMk cId="3976803816" sldId="2147484531"/>
              <ac:spMk id="38" creationId="{00000000-0000-0000-0000-000000000000}"/>
            </ac:spMkLst>
          </pc:spChg>
          <pc:spChg chg="mod">
            <ac:chgData name="Ayush Maheshwari" userId="d2818c67-b938-4fb7-8170-123947f848f0" providerId="ADAL" clId="{8A200D75-8FD7-4918-A347-635B40EAC374}" dt="2025-12-08T08:50:56.887" v="14"/>
            <ac:spMkLst>
              <pc:docMk/>
              <pc:sldMasterMk cId="2466553679" sldId="2147484348"/>
              <pc:sldLayoutMk cId="3976803816" sldId="2147484531"/>
              <ac:spMk id="39" creationId="{00000000-0000-0000-0000-000000000000}"/>
            </ac:spMkLst>
          </pc:spChg>
          <pc:spChg chg="mod">
            <ac:chgData name="Ayush Maheshwari" userId="d2818c67-b938-4fb7-8170-123947f848f0" providerId="ADAL" clId="{8A200D75-8FD7-4918-A347-635B40EAC374}" dt="2025-12-08T08:50:56.887" v="14"/>
            <ac:spMkLst>
              <pc:docMk/>
              <pc:sldMasterMk cId="2466553679" sldId="2147484348"/>
              <pc:sldLayoutMk cId="3976803816" sldId="2147484531"/>
              <ac:spMk id="40" creationId="{00000000-0000-0000-0000-000000000000}"/>
            </ac:spMkLst>
          </pc:spChg>
          <pc:spChg chg="mod">
            <ac:chgData name="Ayush Maheshwari" userId="d2818c67-b938-4fb7-8170-123947f848f0" providerId="ADAL" clId="{8A200D75-8FD7-4918-A347-635B40EAC374}" dt="2025-12-08T08:50:56.887" v="14"/>
            <ac:spMkLst>
              <pc:docMk/>
              <pc:sldMasterMk cId="2466553679" sldId="2147484348"/>
              <pc:sldLayoutMk cId="3976803816" sldId="2147484531"/>
              <ac:spMk id="41" creationId="{00000000-0000-0000-0000-000000000000}"/>
            </ac:spMkLst>
          </pc:spChg>
          <pc:spChg chg="mod">
            <ac:chgData name="Ayush Maheshwari" userId="d2818c67-b938-4fb7-8170-123947f848f0" providerId="ADAL" clId="{8A200D75-8FD7-4918-A347-635B40EAC374}" dt="2025-12-08T08:50:56.887" v="14"/>
            <ac:spMkLst>
              <pc:docMk/>
              <pc:sldMasterMk cId="2466553679" sldId="2147484348"/>
              <pc:sldLayoutMk cId="3976803816" sldId="2147484531"/>
              <ac:spMk id="42" creationId="{00000000-0000-0000-0000-000000000000}"/>
            </ac:spMkLst>
          </pc:spChg>
          <pc:spChg chg="mod">
            <ac:chgData name="Ayush Maheshwari" userId="d2818c67-b938-4fb7-8170-123947f848f0" providerId="ADAL" clId="{8A200D75-8FD7-4918-A347-635B40EAC374}" dt="2025-12-08T08:50:56.887" v="14"/>
            <ac:spMkLst>
              <pc:docMk/>
              <pc:sldMasterMk cId="2466553679" sldId="2147484348"/>
              <pc:sldLayoutMk cId="3976803816" sldId="2147484531"/>
              <ac:spMk id="43" creationId="{00000000-0000-0000-0000-000000000000}"/>
            </ac:spMkLst>
          </pc:spChg>
        </pc:sldLayoutChg>
        <pc:sldLayoutChg chg="modSp del mod ord">
          <pc:chgData name="Ayush Maheshwari" userId="d2818c67-b938-4fb7-8170-123947f848f0" providerId="ADAL" clId="{8A200D75-8FD7-4918-A347-635B40EAC374}" dt="2025-12-08T09:12:23.904" v="39" actId="47"/>
          <pc:sldLayoutMkLst>
            <pc:docMk/>
            <pc:sldMasterMk cId="2466553679" sldId="2147484348"/>
            <pc:sldLayoutMk cId="692199467" sldId="2147484532"/>
          </pc:sldLayoutMkLst>
          <pc:spChg chg="mod">
            <ac:chgData name="Ayush Maheshwari" userId="d2818c67-b938-4fb7-8170-123947f848f0" providerId="ADAL" clId="{8A200D75-8FD7-4918-A347-635B40EAC374}" dt="2025-12-08T08:50:56.887" v="14"/>
            <ac:spMkLst>
              <pc:docMk/>
              <pc:sldMasterMk cId="2466553679" sldId="2147484348"/>
              <pc:sldLayoutMk cId="692199467" sldId="2147484532"/>
              <ac:spMk id="496" creationId="{00000000-0000-0000-0000-000000000000}"/>
            </ac:spMkLst>
          </pc:spChg>
          <pc:spChg chg="mod">
            <ac:chgData name="Ayush Maheshwari" userId="d2818c67-b938-4fb7-8170-123947f848f0" providerId="ADAL" clId="{8A200D75-8FD7-4918-A347-635B40EAC374}" dt="2025-12-08T08:50:56.887" v="14"/>
            <ac:spMkLst>
              <pc:docMk/>
              <pc:sldMasterMk cId="2466553679" sldId="2147484348"/>
              <pc:sldLayoutMk cId="692199467" sldId="2147484532"/>
              <ac:spMk id="497" creationId="{00000000-0000-0000-0000-000000000000}"/>
            </ac:spMkLst>
          </pc:spChg>
        </pc:sldLayoutChg>
        <pc:sldLayoutChg chg="modSp del mod ord">
          <pc:chgData name="Ayush Maheshwari" userId="d2818c67-b938-4fb7-8170-123947f848f0" providerId="ADAL" clId="{8A200D75-8FD7-4918-A347-635B40EAC374}" dt="2025-12-08T09:12:23.904" v="39" actId="47"/>
          <pc:sldLayoutMkLst>
            <pc:docMk/>
            <pc:sldMasterMk cId="2466553679" sldId="2147484348"/>
            <pc:sldLayoutMk cId="3092649450" sldId="2147484533"/>
          </pc:sldLayoutMkLst>
          <pc:spChg chg="mod">
            <ac:chgData name="Ayush Maheshwari" userId="d2818c67-b938-4fb7-8170-123947f848f0" providerId="ADAL" clId="{8A200D75-8FD7-4918-A347-635B40EAC374}" dt="2025-12-08T08:50:56.887" v="14"/>
            <ac:spMkLst>
              <pc:docMk/>
              <pc:sldMasterMk cId="2466553679" sldId="2147484348"/>
              <pc:sldLayoutMk cId="3092649450" sldId="2147484533"/>
              <ac:spMk id="2" creationId="{00000000-0000-0000-0000-000000000000}"/>
            </ac:spMkLst>
          </pc:spChg>
          <pc:spChg chg="mod">
            <ac:chgData name="Ayush Maheshwari" userId="d2818c67-b938-4fb7-8170-123947f848f0" providerId="ADAL" clId="{8A200D75-8FD7-4918-A347-635B40EAC374}" dt="2025-12-08T08:50:56.887" v="14"/>
            <ac:spMkLst>
              <pc:docMk/>
              <pc:sldMasterMk cId="2466553679" sldId="2147484348"/>
              <pc:sldLayoutMk cId="3092649450" sldId="2147484533"/>
              <ac:spMk id="3" creationId="{00000000-0000-0000-0000-000000000000}"/>
            </ac:spMkLst>
          </pc:spChg>
          <pc:spChg chg="mod">
            <ac:chgData name="Ayush Maheshwari" userId="d2818c67-b938-4fb7-8170-123947f848f0" providerId="ADAL" clId="{8A200D75-8FD7-4918-A347-635B40EAC374}" dt="2025-12-08T08:50:56.887" v="14"/>
            <ac:spMkLst>
              <pc:docMk/>
              <pc:sldMasterMk cId="2466553679" sldId="2147484348"/>
              <pc:sldLayoutMk cId="3092649450" sldId="2147484533"/>
              <ac:spMk id="5" creationId="{00000000-0000-0000-0000-000000000000}"/>
            </ac:spMkLst>
          </pc:spChg>
        </pc:sldLayoutChg>
        <pc:sldLayoutChg chg="del">
          <pc:chgData name="Ayush Maheshwari" userId="d2818c67-b938-4fb7-8170-123947f848f0" providerId="ADAL" clId="{8A200D75-8FD7-4918-A347-635B40EAC374}" dt="2025-12-08T09:12:17.007" v="38" actId="47"/>
          <pc:sldLayoutMkLst>
            <pc:docMk/>
            <pc:sldMasterMk cId="2466553679" sldId="2147484348"/>
            <pc:sldLayoutMk cId="862830004" sldId="2147484587"/>
          </pc:sldLayoutMkLst>
        </pc:sldLayoutChg>
        <pc:sldLayoutChg chg="del">
          <pc:chgData name="Ayush Maheshwari" userId="d2818c67-b938-4fb7-8170-123947f848f0" providerId="ADAL" clId="{8A200D75-8FD7-4918-A347-635B40EAC374}" dt="2025-12-08T09:12:17.007" v="38" actId="47"/>
          <pc:sldLayoutMkLst>
            <pc:docMk/>
            <pc:sldMasterMk cId="2466553679" sldId="2147484348"/>
            <pc:sldLayoutMk cId="58280436" sldId="2147484588"/>
          </pc:sldLayoutMkLst>
        </pc:sldLayoutChg>
      </pc:sldMasterChg>
      <pc:sldMasterChg chg="delSldLayout">
        <pc:chgData name="Ayush Maheshwari" userId="d2818c67-b938-4fb7-8170-123947f848f0" providerId="ADAL" clId="{8A200D75-8FD7-4918-A347-635B40EAC374}" dt="2025-12-08T09:12:17.007" v="38" actId="47"/>
        <pc:sldMasterMkLst>
          <pc:docMk/>
          <pc:sldMasterMk cId="4114019301" sldId="2147484432"/>
        </pc:sldMasterMkLst>
        <pc:sldLayoutChg chg="del">
          <pc:chgData name="Ayush Maheshwari" userId="d2818c67-b938-4fb7-8170-123947f848f0" providerId="ADAL" clId="{8A200D75-8FD7-4918-A347-635B40EAC374}" dt="2025-12-08T09:12:17.007" v="38" actId="47"/>
          <pc:sldLayoutMkLst>
            <pc:docMk/>
            <pc:sldMasterMk cId="4114019301" sldId="2147484432"/>
            <pc:sldLayoutMk cId="1456166649" sldId="2147484445"/>
          </pc:sldLayoutMkLst>
        </pc:sldLayoutChg>
        <pc:sldLayoutChg chg="del">
          <pc:chgData name="Ayush Maheshwari" userId="d2818c67-b938-4fb7-8170-123947f848f0" providerId="ADAL" clId="{8A200D75-8FD7-4918-A347-635B40EAC374}" dt="2025-12-08T09:12:17.007" v="38" actId="47"/>
          <pc:sldLayoutMkLst>
            <pc:docMk/>
            <pc:sldMasterMk cId="4114019301" sldId="2147484432"/>
            <pc:sldLayoutMk cId="584838480" sldId="2147484446"/>
          </pc:sldLayoutMkLst>
        </pc:sldLayoutChg>
      </pc:sldMasterChg>
      <pc:sldMasterChg chg="del delSldLayout">
        <pc:chgData name="Ayush Maheshwari" userId="d2818c67-b938-4fb7-8170-123947f848f0" providerId="ADAL" clId="{8A200D75-8FD7-4918-A347-635B40EAC374}" dt="2025-12-08T09:12:17.007" v="38" actId="47"/>
        <pc:sldMasterMkLst>
          <pc:docMk/>
          <pc:sldMasterMk cId="1841074453" sldId="2147484447"/>
        </pc:sldMasterMkLst>
        <pc:sldLayoutChg chg="del">
          <pc:chgData name="Ayush Maheshwari" userId="d2818c67-b938-4fb7-8170-123947f848f0" providerId="ADAL" clId="{8A200D75-8FD7-4918-A347-635B40EAC374}" dt="2025-12-08T09:12:17.007" v="38" actId="47"/>
          <pc:sldLayoutMkLst>
            <pc:docMk/>
            <pc:sldMasterMk cId="1841074453" sldId="2147484447"/>
            <pc:sldLayoutMk cId="3908145491" sldId="2147484448"/>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688476852" sldId="2147484449"/>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3879290356" sldId="2147484450"/>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340276458" sldId="2147484451"/>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1958773084" sldId="2147484452"/>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334014023" sldId="2147484453"/>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3210233622" sldId="2147484454"/>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888619186" sldId="2147484455"/>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4035268809" sldId="2147484456"/>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2201314963" sldId="2147484457"/>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2939442520" sldId="2147484458"/>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2050281218" sldId="2147484459"/>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2161355499" sldId="2147484460"/>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3914683136" sldId="2147484461"/>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1651632144" sldId="2147484462"/>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3839060127" sldId="2147484463"/>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719196992" sldId="2147484464"/>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2194025364" sldId="2147484465"/>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1739535728" sldId="2147484466"/>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1730473832" sldId="2147484467"/>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1544039819" sldId="2147484468"/>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584410354" sldId="2147484469"/>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190006479" sldId="2147484470"/>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4178328475" sldId="2147484471"/>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2024474576" sldId="2147484472"/>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2188050522" sldId="2147484473"/>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3913054154" sldId="2147484474"/>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3815494367" sldId="2147484475"/>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418298869" sldId="2147484476"/>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3773376322" sldId="2147484477"/>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766469535" sldId="2147484478"/>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1006836393" sldId="2147484479"/>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989721928" sldId="2147484480"/>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2784380882" sldId="2147484481"/>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114975390" sldId="2147484482"/>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4121378014" sldId="2147484483"/>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2416915715" sldId="2147484484"/>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3716963413" sldId="2147484485"/>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2496885514" sldId="2147484486"/>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1119956384" sldId="2147484487"/>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1205383962" sldId="2147484488"/>
          </pc:sldLayoutMkLst>
        </pc:sldLayoutChg>
        <pc:sldLayoutChg chg="del">
          <pc:chgData name="Ayush Maheshwari" userId="d2818c67-b938-4fb7-8170-123947f848f0" providerId="ADAL" clId="{8A200D75-8FD7-4918-A347-635B40EAC374}" dt="2025-12-08T09:12:17.007" v="38" actId="47"/>
          <pc:sldLayoutMkLst>
            <pc:docMk/>
            <pc:sldMasterMk cId="1841074453" sldId="2147484447"/>
            <pc:sldLayoutMk cId="154002829" sldId="2147484489"/>
          </pc:sldLayoutMkLst>
        </pc:sldLayoutChg>
      </pc:sldMasterChg>
      <pc:sldMasterChg chg="del sldLayoutOrd">
        <pc:chgData name="Ayush Maheshwari" userId="d2818c67-b938-4fb7-8170-123947f848f0" providerId="ADAL" clId="{8A200D75-8FD7-4918-A347-635B40EAC374}" dt="2025-12-08T08:50:56.949" v="15"/>
        <pc:sldMasterMkLst>
          <pc:docMk/>
          <pc:sldMasterMk cId="1730590934" sldId="2147484490"/>
        </pc:sldMasterMkLst>
      </pc:sldMasterChg>
      <pc:sldMasterChg chg="del delSldLayout">
        <pc:chgData name="Ayush Maheshwari" userId="d2818c67-b938-4fb7-8170-123947f848f0" providerId="ADAL" clId="{8A200D75-8FD7-4918-A347-635B40EAC374}" dt="2025-12-08T09:12:42.030" v="40" actId="2696"/>
        <pc:sldMasterMkLst>
          <pc:docMk/>
          <pc:sldMasterMk cId="3991231643" sldId="2147484534"/>
        </pc:sldMasterMkLst>
        <pc:sldLayoutChg chg="del">
          <pc:chgData name="Ayush Maheshwari" userId="d2818c67-b938-4fb7-8170-123947f848f0" providerId="ADAL" clId="{8A200D75-8FD7-4918-A347-635B40EAC374}" dt="2025-12-08T09:12:42.030" v="40" actId="2696"/>
          <pc:sldLayoutMkLst>
            <pc:docMk/>
            <pc:sldMasterMk cId="3991231643" sldId="2147484534"/>
            <pc:sldLayoutMk cId="2307210730" sldId="2147484535"/>
          </pc:sldLayoutMkLst>
        </pc:sldLayoutChg>
        <pc:sldLayoutChg chg="del">
          <pc:chgData name="Ayush Maheshwari" userId="d2818c67-b938-4fb7-8170-123947f848f0" providerId="ADAL" clId="{8A200D75-8FD7-4918-A347-635B40EAC374}" dt="2025-12-08T09:12:42.030" v="40" actId="2696"/>
          <pc:sldLayoutMkLst>
            <pc:docMk/>
            <pc:sldMasterMk cId="3991231643" sldId="2147484534"/>
            <pc:sldLayoutMk cId="495229787" sldId="2147484536"/>
          </pc:sldLayoutMkLst>
        </pc:sldLayoutChg>
        <pc:sldLayoutChg chg="del">
          <pc:chgData name="Ayush Maheshwari" userId="d2818c67-b938-4fb7-8170-123947f848f0" providerId="ADAL" clId="{8A200D75-8FD7-4918-A347-635B40EAC374}" dt="2025-12-08T09:12:42.030" v="40" actId="2696"/>
          <pc:sldLayoutMkLst>
            <pc:docMk/>
            <pc:sldMasterMk cId="3991231643" sldId="2147484534"/>
            <pc:sldLayoutMk cId="2563078463" sldId="2147484537"/>
          </pc:sldLayoutMkLst>
        </pc:sldLayoutChg>
        <pc:sldLayoutChg chg="del">
          <pc:chgData name="Ayush Maheshwari" userId="d2818c67-b938-4fb7-8170-123947f848f0" providerId="ADAL" clId="{8A200D75-8FD7-4918-A347-635B40EAC374}" dt="2025-12-08T09:12:42.030" v="40" actId="2696"/>
          <pc:sldLayoutMkLst>
            <pc:docMk/>
            <pc:sldMasterMk cId="3991231643" sldId="2147484534"/>
            <pc:sldLayoutMk cId="3167307861" sldId="2147484538"/>
          </pc:sldLayoutMkLst>
        </pc:sldLayoutChg>
      </pc:sldMasterChg>
      <pc:sldMasterChg chg="del delSldLayout">
        <pc:chgData name="Ayush Maheshwari" userId="d2818c67-b938-4fb7-8170-123947f848f0" providerId="ADAL" clId="{8A200D75-8FD7-4918-A347-635B40EAC374}" dt="2025-12-08T09:12:42.030" v="40" actId="2696"/>
        <pc:sldMasterMkLst>
          <pc:docMk/>
          <pc:sldMasterMk cId="1745584563" sldId="2147484539"/>
        </pc:sldMasterMkLst>
        <pc:sldLayoutChg chg="del">
          <pc:chgData name="Ayush Maheshwari" userId="d2818c67-b938-4fb7-8170-123947f848f0" providerId="ADAL" clId="{8A200D75-8FD7-4918-A347-635B40EAC374}" dt="2025-12-08T09:12:42.030" v="40" actId="2696"/>
          <pc:sldLayoutMkLst>
            <pc:docMk/>
            <pc:sldMasterMk cId="1745584563" sldId="2147484539"/>
            <pc:sldLayoutMk cId="3099772930" sldId="2147484540"/>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728057993" sldId="2147484541"/>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4017453235" sldId="2147484542"/>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2826436239" sldId="2147484543"/>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655397803" sldId="2147484544"/>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1395373687" sldId="2147484545"/>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057308828" sldId="2147484546"/>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1239437516" sldId="2147484547"/>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582107003" sldId="2147484548"/>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2058457625" sldId="2147484549"/>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603317983" sldId="2147484550"/>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231619821" sldId="2147484551"/>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1542532738" sldId="2147484552"/>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301195780" sldId="2147484553"/>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350444616" sldId="2147484554"/>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922217168" sldId="2147484555"/>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1920745935" sldId="2147484556"/>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717843158" sldId="2147484557"/>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720986633" sldId="2147484558"/>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2231819501" sldId="2147484559"/>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1955683581" sldId="2147484560"/>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4092845867" sldId="2147484561"/>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2448945275" sldId="2147484562"/>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62125412" sldId="2147484563"/>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85244794" sldId="2147484564"/>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4176400833" sldId="2147484565"/>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226222112" sldId="2147484566"/>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876426755" sldId="2147484567"/>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206551816" sldId="2147484568"/>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1509448083" sldId="2147484569"/>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855332669" sldId="2147484570"/>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2728654547" sldId="2147484571"/>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616048927" sldId="2147484572"/>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2961778468" sldId="2147484573"/>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413150372" sldId="2147484574"/>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518373028" sldId="2147484575"/>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1489391310" sldId="2147484576"/>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811194390" sldId="2147484577"/>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193233696" sldId="2147484578"/>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3170344624" sldId="2147484579"/>
          </pc:sldLayoutMkLst>
        </pc:sldLayoutChg>
        <pc:sldLayoutChg chg="del">
          <pc:chgData name="Ayush Maheshwari" userId="d2818c67-b938-4fb7-8170-123947f848f0" providerId="ADAL" clId="{8A200D75-8FD7-4918-A347-635B40EAC374}" dt="2025-12-08T09:12:42.030" v="40" actId="2696"/>
          <pc:sldLayoutMkLst>
            <pc:docMk/>
            <pc:sldMasterMk cId="1745584563" sldId="2147484539"/>
            <pc:sldLayoutMk cId="2999978238" sldId="2147484580"/>
          </pc:sldLayoutMkLst>
        </pc:sldLayoutChg>
      </pc:sldMasterChg>
      <pc:sldMasterChg chg="del delSldLayout">
        <pc:chgData name="Ayush Maheshwari" userId="d2818c67-b938-4fb7-8170-123947f848f0" providerId="ADAL" clId="{8A200D75-8FD7-4918-A347-635B40EAC374}" dt="2025-12-08T09:12:42.030" v="40" actId="2696"/>
        <pc:sldMasterMkLst>
          <pc:docMk/>
          <pc:sldMasterMk cId="48289898" sldId="2147484581"/>
        </pc:sldMasterMkLst>
        <pc:sldLayoutChg chg="del">
          <pc:chgData name="Ayush Maheshwari" userId="d2818c67-b938-4fb7-8170-123947f848f0" providerId="ADAL" clId="{8A200D75-8FD7-4918-A347-635B40EAC374}" dt="2025-12-08T09:12:42.030" v="40" actId="2696"/>
          <pc:sldLayoutMkLst>
            <pc:docMk/>
            <pc:sldMasterMk cId="48289898" sldId="2147484581"/>
            <pc:sldLayoutMk cId="464429829" sldId="2147484582"/>
          </pc:sldLayoutMkLst>
        </pc:sldLayoutChg>
        <pc:sldLayoutChg chg="del">
          <pc:chgData name="Ayush Maheshwari" userId="d2818c67-b938-4fb7-8170-123947f848f0" providerId="ADAL" clId="{8A200D75-8FD7-4918-A347-635B40EAC374}" dt="2025-12-08T09:12:42.030" v="40" actId="2696"/>
          <pc:sldLayoutMkLst>
            <pc:docMk/>
            <pc:sldMasterMk cId="48289898" sldId="2147484581"/>
            <pc:sldLayoutMk cId="3982970655" sldId="2147484583"/>
          </pc:sldLayoutMkLst>
        </pc:sldLayoutChg>
        <pc:sldLayoutChg chg="del">
          <pc:chgData name="Ayush Maheshwari" userId="d2818c67-b938-4fb7-8170-123947f848f0" providerId="ADAL" clId="{8A200D75-8FD7-4918-A347-635B40EAC374}" dt="2025-12-08T09:12:42.030" v="40" actId="2696"/>
          <pc:sldLayoutMkLst>
            <pc:docMk/>
            <pc:sldMasterMk cId="48289898" sldId="2147484581"/>
            <pc:sldLayoutMk cId="1185059477" sldId="2147484584"/>
          </pc:sldLayoutMkLst>
        </pc:sldLayoutChg>
        <pc:sldLayoutChg chg="del">
          <pc:chgData name="Ayush Maheshwari" userId="d2818c67-b938-4fb7-8170-123947f848f0" providerId="ADAL" clId="{8A200D75-8FD7-4918-A347-635B40EAC374}" dt="2025-12-08T09:12:42.030" v="40" actId="2696"/>
          <pc:sldLayoutMkLst>
            <pc:docMk/>
            <pc:sldMasterMk cId="48289898" sldId="2147484581"/>
            <pc:sldLayoutMk cId="1797754969" sldId="2147484585"/>
          </pc:sldLayoutMkLst>
        </pc:sldLayoutChg>
        <pc:sldLayoutChg chg="del">
          <pc:chgData name="Ayush Maheshwari" userId="d2818c67-b938-4fb7-8170-123947f848f0" providerId="ADAL" clId="{8A200D75-8FD7-4918-A347-635B40EAC374}" dt="2025-12-08T09:12:42.030" v="40" actId="2696"/>
          <pc:sldLayoutMkLst>
            <pc:docMk/>
            <pc:sldMasterMk cId="48289898" sldId="2147484581"/>
            <pc:sldLayoutMk cId="140960743" sldId="2147484586"/>
          </pc:sldLayoutMkLst>
        </pc:sldLayoutChg>
      </pc:sldMaster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5.3198557449943742E-2"/>
          <c:y val="0.15113261491093027"/>
          <c:w val="0.86127203230606519"/>
          <c:h val="0.75008396210708916"/>
        </c:manualLayout>
      </c:layout>
      <c:barChart>
        <c:barDir val="col"/>
        <c:grouping val="clustered"/>
        <c:varyColors val="0"/>
        <c:ser>
          <c:idx val="0"/>
          <c:order val="0"/>
          <c:tx>
            <c:strRef>
              <c:f>Sheet1!$C$3</c:f>
              <c:strCache>
                <c:ptCount val="1"/>
                <c:pt idx="0">
                  <c:v>0.0004</c:v>
                </c:pt>
              </c:strCache>
            </c:strRef>
          </c:tx>
          <c:spPr>
            <a:solidFill>
              <a:srgbClr val="B3B3B3"/>
            </a:solidFill>
          </c:spPr>
          <c:invertIfNegative val="0"/>
          <c:dPt>
            <c:idx val="0"/>
            <c:invertIfNegative val="0"/>
            <c:bubble3D val="0"/>
            <c:extLst>
              <c:ext xmlns:c16="http://schemas.microsoft.com/office/drawing/2014/chart" uri="{C3380CC4-5D6E-409C-BE32-E72D297353CC}">
                <c16:uniqueId val="{00000000-A229-4CC4-AE73-C61BD0FC54E4}"/>
              </c:ext>
            </c:extLst>
          </c:dPt>
          <c:dPt>
            <c:idx val="1"/>
            <c:invertIfNegative val="0"/>
            <c:bubble3D val="0"/>
            <c:extLst>
              <c:ext xmlns:c16="http://schemas.microsoft.com/office/drawing/2014/chart" uri="{C3380CC4-5D6E-409C-BE32-E72D297353CC}">
                <c16:uniqueId val="{00000001-A229-4CC4-AE73-C61BD0FC54E4}"/>
              </c:ext>
            </c:extLst>
          </c:dPt>
          <c:dPt>
            <c:idx val="2"/>
            <c:invertIfNegative val="0"/>
            <c:bubble3D val="0"/>
            <c:spPr>
              <a:solidFill>
                <a:srgbClr val="C00000"/>
              </a:solidFill>
            </c:spPr>
            <c:extLst>
              <c:ext xmlns:c16="http://schemas.microsoft.com/office/drawing/2014/chart" uri="{C3380CC4-5D6E-409C-BE32-E72D297353CC}">
                <c16:uniqueId val="{00000003-A229-4CC4-AE73-C61BD0FC54E4}"/>
              </c:ext>
            </c:extLst>
          </c:dPt>
          <c:dPt>
            <c:idx val="3"/>
            <c:invertIfNegative val="0"/>
            <c:bubble3D val="0"/>
            <c:spPr>
              <a:solidFill>
                <a:srgbClr val="C00000"/>
              </a:solidFill>
            </c:spPr>
            <c:extLst>
              <c:ext xmlns:c16="http://schemas.microsoft.com/office/drawing/2014/chart" uri="{C3380CC4-5D6E-409C-BE32-E72D297353CC}">
                <c16:uniqueId val="{00000005-A229-4CC4-AE73-C61BD0FC54E4}"/>
              </c:ext>
            </c:extLst>
          </c:dPt>
          <c:dPt>
            <c:idx val="4"/>
            <c:invertIfNegative val="0"/>
            <c:bubble3D val="0"/>
            <c:spPr>
              <a:solidFill>
                <a:srgbClr val="C00000"/>
              </a:solidFill>
            </c:spPr>
            <c:extLst>
              <c:ext xmlns:c16="http://schemas.microsoft.com/office/drawing/2014/chart" uri="{C3380CC4-5D6E-409C-BE32-E72D297353CC}">
                <c16:uniqueId val="{00000007-A229-4CC4-AE73-C61BD0FC54E4}"/>
              </c:ext>
            </c:extLst>
          </c:dPt>
          <c:dPt>
            <c:idx val="5"/>
            <c:invertIfNegative val="0"/>
            <c:bubble3D val="0"/>
            <c:spPr>
              <a:solidFill>
                <a:srgbClr val="C00000"/>
              </a:solidFill>
            </c:spPr>
            <c:extLst>
              <c:ext xmlns:c16="http://schemas.microsoft.com/office/drawing/2014/chart" uri="{C3380CC4-5D6E-409C-BE32-E72D297353CC}">
                <c16:uniqueId val="{00000009-A229-4CC4-AE73-C61BD0FC54E4}"/>
              </c:ext>
            </c:extLst>
          </c:dPt>
          <c:dPt>
            <c:idx val="6"/>
            <c:invertIfNegative val="0"/>
            <c:bubble3D val="0"/>
            <c:spPr>
              <a:solidFill>
                <a:srgbClr val="C00000"/>
              </a:solidFill>
            </c:spPr>
            <c:extLst>
              <c:ext xmlns:c16="http://schemas.microsoft.com/office/drawing/2014/chart" uri="{C3380CC4-5D6E-409C-BE32-E72D297353CC}">
                <c16:uniqueId val="{0000000B-A229-4CC4-AE73-C61BD0FC54E4}"/>
              </c:ext>
            </c:extLst>
          </c:dPt>
          <c:cat>
            <c:numRef>
              <c:f>Sheet1!$B$4:$B$44</c:f>
              <c:numCache>
                <c:formatCode>General</c:formatCode>
                <c:ptCount val="4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cat>
          <c:val>
            <c:numRef>
              <c:f>Sheet1!$C$4:$C$44</c:f>
              <c:numCache>
                <c:formatCode>General</c:formatCode>
                <c:ptCount val="41"/>
                <c:pt idx="0">
                  <c:v>7.9065542931451409E-4</c:v>
                </c:pt>
                <c:pt idx="1">
                  <c:v>1.5836001412314127E-3</c:v>
                </c:pt>
                <c:pt idx="2">
                  <c:v>3.1763231414170339E-3</c:v>
                </c:pt>
                <c:pt idx="3">
                  <c:v>6.3888597234658525E-3</c:v>
                </c:pt>
                <c:pt idx="4">
                  <c:v>1.2920288416392698E-2</c:v>
                </c:pt>
                <c:pt idx="5">
                  <c:v>2.6391613229929448E-2</c:v>
                </c:pt>
                <c:pt idx="6">
                  <c:v>5.4818538971940195E-2</c:v>
                </c:pt>
                <c:pt idx="7">
                  <c:v>0.11620818497537949</c:v>
                </c:pt>
                <c:pt idx="8">
                  <c:v>0.24349504419032761</c:v>
                </c:pt>
                <c:pt idx="9">
                  <c:v>0.40422807289996837</c:v>
                </c:pt>
                <c:pt idx="10">
                  <c:v>0.18218275228870334</c:v>
                </c:pt>
                <c:pt idx="11">
                  <c:v>2.1173429843297946E-4</c:v>
                </c:pt>
                <c:pt idx="12">
                  <c:v>2.4521025724791773E-18</c:v>
                </c:pt>
                <c:pt idx="13">
                  <c:v>1.4218097516837705E-77</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numCache>
            </c:numRef>
          </c:val>
          <c:extLst>
            <c:ext xmlns:c16="http://schemas.microsoft.com/office/drawing/2014/chart" uri="{C3380CC4-5D6E-409C-BE32-E72D297353CC}">
              <c16:uniqueId val="{0000000C-A229-4CC4-AE73-C61BD0FC54E4}"/>
            </c:ext>
          </c:extLst>
        </c:ser>
        <c:ser>
          <c:idx val="1"/>
          <c:order val="1"/>
          <c:tx>
            <c:strRef>
              <c:f>Sheet1!$D$3</c:f>
              <c:strCache>
                <c:ptCount val="1"/>
                <c:pt idx="0">
                  <c:v>3.2768</c:v>
                </c:pt>
              </c:strCache>
            </c:strRef>
          </c:tx>
          <c:spPr>
            <a:solidFill>
              <a:srgbClr val="76B900"/>
            </a:solidFill>
          </c:spPr>
          <c:invertIfNegative val="0"/>
          <c:cat>
            <c:numRef>
              <c:f>Sheet1!$B$4:$B$44</c:f>
              <c:numCache>
                <c:formatCode>General</c:formatCode>
                <c:ptCount val="4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cat>
          <c:val>
            <c:numRef>
              <c:f>Sheet1!$D$4:$D$44</c:f>
              <c:numCache>
                <c:formatCode>General</c:formatCode>
                <c:ptCount val="41"/>
                <c:pt idx="0">
                  <c:v>9.6375499893495521E-8</c:v>
                </c:pt>
                <c:pt idx="1">
                  <c:v>1.9275103402642528E-7</c:v>
                </c:pt>
                <c:pt idx="2">
                  <c:v>3.8550220501052598E-7</c:v>
                </c:pt>
                <c:pt idx="3">
                  <c:v>7.7100495785126196E-7</c:v>
                </c:pt>
                <c:pt idx="4">
                  <c:v>1.5420121070194305E-6</c:v>
                </c:pt>
                <c:pt idx="5">
                  <c:v>3.0840329792750141E-6</c:v>
                </c:pt>
                <c:pt idx="6">
                  <c:v>6.1681010192428671E-6</c:v>
                </c:pt>
                <c:pt idx="7">
                  <c:v>1.2336342279242828E-5</c:v>
                </c:pt>
                <c:pt idx="8">
                  <c:v>2.4673245505399046E-5</c:v>
                </c:pt>
                <c:pt idx="9">
                  <c:v>4.9348734669517451E-5</c:v>
                </c:pt>
                <c:pt idx="10">
                  <c:v>9.8706442942209631E-5</c:v>
                </c:pt>
                <c:pt idx="11">
                  <c:v>1.9744877203983177E-4</c:v>
                </c:pt>
                <c:pt idx="12">
                  <c:v>3.9504102258439079E-4</c:v>
                </c:pt>
                <c:pt idx="13">
                  <c:v>7.9065542931451409E-4</c:v>
                </c:pt>
                <c:pt idx="14">
                  <c:v>1.5836001412314127E-3</c:v>
                </c:pt>
                <c:pt idx="15">
                  <c:v>3.1763231414170339E-3</c:v>
                </c:pt>
                <c:pt idx="16">
                  <c:v>6.3888597234658525E-3</c:v>
                </c:pt>
                <c:pt idx="17">
                  <c:v>1.2920288416392698E-2</c:v>
                </c:pt>
                <c:pt idx="18">
                  <c:v>2.6391613229929448E-2</c:v>
                </c:pt>
                <c:pt idx="19">
                  <c:v>5.4818538971940195E-2</c:v>
                </c:pt>
                <c:pt idx="20">
                  <c:v>0.11620818497537949</c:v>
                </c:pt>
                <c:pt idx="21">
                  <c:v>0.24349504419032761</c:v>
                </c:pt>
                <c:pt idx="22">
                  <c:v>0.40422807289996837</c:v>
                </c:pt>
                <c:pt idx="23">
                  <c:v>0.18218275228870334</c:v>
                </c:pt>
                <c:pt idx="24">
                  <c:v>2.1173429843297946E-4</c:v>
                </c:pt>
                <c:pt idx="25">
                  <c:v>2.4521025724791773E-18</c:v>
                </c:pt>
                <c:pt idx="26">
                  <c:v>1.4218097516837705E-77</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numCache>
            </c:numRef>
          </c:val>
          <c:extLst>
            <c:ext xmlns:c16="http://schemas.microsoft.com/office/drawing/2014/chart" uri="{C3380CC4-5D6E-409C-BE32-E72D297353CC}">
              <c16:uniqueId val="{0000000D-A229-4CC4-AE73-C61BD0FC54E4}"/>
            </c:ext>
          </c:extLst>
        </c:ser>
        <c:ser>
          <c:idx val="2"/>
          <c:order val="2"/>
          <c:tx>
            <c:strRef>
              <c:f>Sheet1!$E$3</c:f>
              <c:strCache>
                <c:ptCount val="1"/>
                <c:pt idx="0">
                  <c:v>53687.0912</c:v>
                </c:pt>
              </c:strCache>
            </c:strRef>
          </c:tx>
          <c:spPr>
            <a:solidFill>
              <a:srgbClr val="B3B3B3"/>
            </a:solidFill>
          </c:spPr>
          <c:invertIfNegative val="0"/>
          <c:dPt>
            <c:idx val="36"/>
            <c:invertIfNegative val="0"/>
            <c:bubble3D val="0"/>
            <c:spPr>
              <a:solidFill>
                <a:srgbClr val="C00000"/>
              </a:solidFill>
            </c:spPr>
            <c:extLst>
              <c:ext xmlns:c16="http://schemas.microsoft.com/office/drawing/2014/chart" uri="{C3380CC4-5D6E-409C-BE32-E72D297353CC}">
                <c16:uniqueId val="{0000000F-A229-4CC4-AE73-C61BD0FC54E4}"/>
              </c:ext>
            </c:extLst>
          </c:dPt>
          <c:dPt>
            <c:idx val="37"/>
            <c:invertIfNegative val="0"/>
            <c:bubble3D val="0"/>
            <c:spPr>
              <a:solidFill>
                <a:srgbClr val="C00000"/>
              </a:solidFill>
            </c:spPr>
            <c:extLst>
              <c:ext xmlns:c16="http://schemas.microsoft.com/office/drawing/2014/chart" uri="{C3380CC4-5D6E-409C-BE32-E72D297353CC}">
                <c16:uniqueId val="{00000011-A229-4CC4-AE73-C61BD0FC54E4}"/>
              </c:ext>
            </c:extLst>
          </c:dPt>
          <c:cat>
            <c:numRef>
              <c:f>Sheet1!$B$4:$B$44</c:f>
              <c:numCache>
                <c:formatCode>General</c:formatCode>
                <c:ptCount val="41"/>
                <c:pt idx="0">
                  <c:v>-20</c:v>
                </c:pt>
                <c:pt idx="1">
                  <c:v>-19</c:v>
                </c:pt>
                <c:pt idx="2">
                  <c:v>-18</c:v>
                </c:pt>
                <c:pt idx="3">
                  <c:v>-17</c:v>
                </c:pt>
                <c:pt idx="4">
                  <c:v>-16</c:v>
                </c:pt>
                <c:pt idx="5">
                  <c:v>-15</c:v>
                </c:pt>
                <c:pt idx="6">
                  <c:v>-14</c:v>
                </c:pt>
                <c:pt idx="7">
                  <c:v>-13</c:v>
                </c:pt>
                <c:pt idx="8">
                  <c:v>-12</c:v>
                </c:pt>
                <c:pt idx="9">
                  <c:v>-11</c:v>
                </c:pt>
                <c:pt idx="10">
                  <c:v>-10</c:v>
                </c:pt>
                <c:pt idx="11">
                  <c:v>-9</c:v>
                </c:pt>
                <c:pt idx="12">
                  <c:v>-8</c:v>
                </c:pt>
                <c:pt idx="13">
                  <c:v>-7</c:v>
                </c:pt>
                <c:pt idx="14">
                  <c:v>-6</c:v>
                </c:pt>
                <c:pt idx="15">
                  <c:v>-5</c:v>
                </c:pt>
                <c:pt idx="16">
                  <c:v>-4</c:v>
                </c:pt>
                <c:pt idx="17">
                  <c:v>-3</c:v>
                </c:pt>
                <c:pt idx="18">
                  <c:v>-2</c:v>
                </c:pt>
                <c:pt idx="19">
                  <c:v>-1</c:v>
                </c:pt>
                <c:pt idx="20">
                  <c:v>0</c:v>
                </c:pt>
                <c:pt idx="21">
                  <c:v>1</c:v>
                </c:pt>
                <c:pt idx="22">
                  <c:v>2</c:v>
                </c:pt>
                <c:pt idx="23">
                  <c:v>3</c:v>
                </c:pt>
                <c:pt idx="24">
                  <c:v>4</c:v>
                </c:pt>
                <c:pt idx="25">
                  <c:v>5</c:v>
                </c:pt>
                <c:pt idx="26">
                  <c:v>6</c:v>
                </c:pt>
                <c:pt idx="27">
                  <c:v>7</c:v>
                </c:pt>
                <c:pt idx="28">
                  <c:v>8</c:v>
                </c:pt>
                <c:pt idx="29">
                  <c:v>9</c:v>
                </c:pt>
                <c:pt idx="30">
                  <c:v>10</c:v>
                </c:pt>
                <c:pt idx="31">
                  <c:v>11</c:v>
                </c:pt>
                <c:pt idx="32">
                  <c:v>12</c:v>
                </c:pt>
                <c:pt idx="33">
                  <c:v>13</c:v>
                </c:pt>
                <c:pt idx="34">
                  <c:v>14</c:v>
                </c:pt>
                <c:pt idx="35">
                  <c:v>15</c:v>
                </c:pt>
                <c:pt idx="36">
                  <c:v>16</c:v>
                </c:pt>
                <c:pt idx="37">
                  <c:v>17</c:v>
                </c:pt>
                <c:pt idx="38">
                  <c:v>18</c:v>
                </c:pt>
                <c:pt idx="39">
                  <c:v>19</c:v>
                </c:pt>
                <c:pt idx="40">
                  <c:v>20</c:v>
                </c:pt>
              </c:numCache>
            </c:numRef>
          </c:cat>
          <c:val>
            <c:numRef>
              <c:f>Sheet1!$E$4:$E$44</c:f>
              <c:numCache>
                <c:formatCode>General</c:formatCode>
                <c:ptCount val="41"/>
                <c:pt idx="0">
                  <c:v>5.8822926498302118E-12</c:v>
                </c:pt>
                <c:pt idx="1">
                  <c:v>1.1764585299787976E-11</c:v>
                </c:pt>
                <c:pt idx="2">
                  <c:v>2.3529170600086157E-11</c:v>
                </c:pt>
                <c:pt idx="3">
                  <c:v>4.705834120221315E-11</c:v>
                </c:pt>
                <c:pt idx="4">
                  <c:v>9.4116682412589616E-11</c:v>
                </c:pt>
                <c:pt idx="5">
                  <c:v>1.8823336485783252E-10</c:v>
                </c:pt>
                <c:pt idx="6">
                  <c:v>3.7646672984627816E-10</c:v>
                </c:pt>
                <c:pt idx="7">
                  <c:v>7.5293346021500886E-10</c:v>
                </c:pt>
                <c:pt idx="8">
                  <c:v>1.5058669225198277E-9</c:v>
                </c:pt>
                <c:pt idx="9">
                  <c:v>3.0117338533988962E-9</c:v>
                </c:pt>
                <c:pt idx="10">
                  <c:v>6.0234677402347546E-9</c:v>
                </c:pt>
                <c:pt idx="11">
                  <c:v>1.2046935614217355E-8</c:v>
                </c:pt>
                <c:pt idx="12">
                  <c:v>2.4093871763426083E-8</c:v>
                </c:pt>
                <c:pt idx="13">
                  <c:v>4.8187745666817518E-8</c:v>
                </c:pt>
                <c:pt idx="14">
                  <c:v>9.6375499893495521E-8</c:v>
                </c:pt>
                <c:pt idx="15">
                  <c:v>1.9275103402642528E-7</c:v>
                </c:pt>
                <c:pt idx="16">
                  <c:v>3.8550220501052598E-7</c:v>
                </c:pt>
                <c:pt idx="17">
                  <c:v>7.7100495785126196E-7</c:v>
                </c:pt>
                <c:pt idx="18">
                  <c:v>1.5420121070194305E-6</c:v>
                </c:pt>
                <c:pt idx="19">
                  <c:v>3.0840329792750141E-6</c:v>
                </c:pt>
                <c:pt idx="20">
                  <c:v>6.1681010192428671E-6</c:v>
                </c:pt>
                <c:pt idx="21">
                  <c:v>1.2336342279242828E-5</c:v>
                </c:pt>
                <c:pt idx="22">
                  <c:v>2.4673245505399046E-5</c:v>
                </c:pt>
                <c:pt idx="23">
                  <c:v>4.9348734669517451E-5</c:v>
                </c:pt>
                <c:pt idx="24">
                  <c:v>9.8706442942209631E-5</c:v>
                </c:pt>
                <c:pt idx="25">
                  <c:v>1.9744877203983177E-4</c:v>
                </c:pt>
                <c:pt idx="26">
                  <c:v>3.9504102258439079E-4</c:v>
                </c:pt>
                <c:pt idx="27">
                  <c:v>7.9065542931451409E-4</c:v>
                </c:pt>
                <c:pt idx="28">
                  <c:v>1.5836001412314127E-3</c:v>
                </c:pt>
                <c:pt idx="29">
                  <c:v>3.1763231414170339E-3</c:v>
                </c:pt>
                <c:pt idx="30">
                  <c:v>6.3888597234658525E-3</c:v>
                </c:pt>
                <c:pt idx="31">
                  <c:v>1.2920288416392698E-2</c:v>
                </c:pt>
                <c:pt idx="32">
                  <c:v>2.6391613229929448E-2</c:v>
                </c:pt>
                <c:pt idx="33">
                  <c:v>5.4818538971940195E-2</c:v>
                </c:pt>
                <c:pt idx="34">
                  <c:v>0.11620818497537949</c:v>
                </c:pt>
                <c:pt idx="35">
                  <c:v>0.24349504419032761</c:v>
                </c:pt>
                <c:pt idx="36">
                  <c:v>0.40422807289996837</c:v>
                </c:pt>
                <c:pt idx="37">
                  <c:v>0.18218275228870334</c:v>
                </c:pt>
                <c:pt idx="38">
                  <c:v>2.1173429843297946E-4</c:v>
                </c:pt>
                <c:pt idx="39">
                  <c:v>2.4521025724791773E-18</c:v>
                </c:pt>
                <c:pt idx="40">
                  <c:v>1.4218097516837705E-77</c:v>
                </c:pt>
              </c:numCache>
            </c:numRef>
          </c:val>
          <c:extLst>
            <c:ext xmlns:c16="http://schemas.microsoft.com/office/drawing/2014/chart" uri="{C3380CC4-5D6E-409C-BE32-E72D297353CC}">
              <c16:uniqueId val="{00000012-A229-4CC4-AE73-C61BD0FC54E4}"/>
            </c:ext>
          </c:extLst>
        </c:ser>
        <c:dLbls>
          <c:showLegendKey val="0"/>
          <c:showVal val="0"/>
          <c:showCatName val="0"/>
          <c:showSerName val="0"/>
          <c:showPercent val="0"/>
          <c:showBubbleSize val="0"/>
        </c:dLbls>
        <c:gapWidth val="85"/>
        <c:axId val="-1928124256"/>
        <c:axId val="-1928123168"/>
      </c:barChart>
      <c:catAx>
        <c:axId val="-1928124256"/>
        <c:scaling>
          <c:orientation val="minMax"/>
        </c:scaling>
        <c:delete val="0"/>
        <c:axPos val="b"/>
        <c:numFmt formatCode="General" sourceLinked="0"/>
        <c:majorTickMark val="none"/>
        <c:minorTickMark val="none"/>
        <c:tickLblPos val="nextTo"/>
        <c:spPr>
          <a:ln w="19050">
            <a:solidFill>
              <a:srgbClr val="6E6E6E"/>
            </a:solidFill>
          </a:ln>
        </c:spPr>
        <c:crossAx val="-1928123168"/>
        <c:crosses val="autoZero"/>
        <c:auto val="1"/>
        <c:lblAlgn val="ctr"/>
        <c:lblOffset val="100"/>
        <c:noMultiLvlLbl val="0"/>
      </c:catAx>
      <c:valAx>
        <c:axId val="-1928123168"/>
        <c:scaling>
          <c:orientation val="minMax"/>
          <c:max val="0.5"/>
          <c:min val="0"/>
        </c:scaling>
        <c:delete val="0"/>
        <c:axPos val="l"/>
        <c:majorGridlines>
          <c:spPr>
            <a:ln w="3175">
              <a:solidFill>
                <a:srgbClr val="B3B3B3">
                  <a:lumMod val="60000"/>
                  <a:lumOff val="40000"/>
                </a:srgbClr>
              </a:solidFill>
            </a:ln>
          </c:spPr>
        </c:majorGridlines>
        <c:numFmt formatCode="General" sourceLinked="1"/>
        <c:majorTickMark val="out"/>
        <c:minorTickMark val="none"/>
        <c:tickLblPos val="none"/>
        <c:spPr>
          <a:ln>
            <a:noFill/>
          </a:ln>
        </c:spPr>
        <c:crossAx val="-1928124256"/>
        <c:crosses val="autoZero"/>
        <c:crossBetween val="between"/>
        <c:majorUnit val="0.1"/>
      </c:valAx>
      <c:spPr>
        <a:solidFill>
          <a:srgbClr val="B3B3B3">
            <a:lumMod val="20000"/>
            <a:lumOff val="80000"/>
            <a:alpha val="50000"/>
          </a:srgbClr>
        </a:solidFill>
      </c:spPr>
    </c:plotArea>
    <c:plotVisOnly val="1"/>
    <c:dispBlanksAs val="gap"/>
    <c:showDLblsOverMax val="0"/>
  </c:chart>
  <c:txPr>
    <a:bodyPr/>
    <a:lstStyle/>
    <a:p>
      <a:pPr>
        <a:defRPr>
          <a:solidFill>
            <a:schemeClr val="bg1"/>
          </a:solidFill>
        </a:defRPr>
      </a:pPr>
      <a:endParaRPr lang="en-US"/>
    </a:p>
  </c:txPr>
  <c:externalData r:id="rId2">
    <c:autoUpdate val="0"/>
  </c:externalData>
</c:chartSpace>
</file>

<file path=ppt/comments/modernComment_7FFFD2F7_71573833.xml><?xml version="1.0" encoding="utf-8"?>
<p188:cmLst xmlns:a="http://schemas.openxmlformats.org/drawingml/2006/main" xmlns:r="http://schemas.openxmlformats.org/officeDocument/2006/relationships" xmlns:p188="http://schemas.microsoft.com/office/powerpoint/2018/8/main">
  <p188:cm id="{96DBE9E6-379C-4BEA-B016-98D08004BC6D}" authorId="{720A4659-548E-A991-1132-2961E04A569A}" status="resolved" created="2025-06-10T15:34:24.005">
    <ac:txMkLst xmlns:ac="http://schemas.microsoft.com/office/drawing/2013/main/command">
      <pc:docMk xmlns:pc="http://schemas.microsoft.com/office/powerpoint/2013/main/command"/>
      <pc:sldMk xmlns:pc="http://schemas.microsoft.com/office/powerpoint/2013/main/command" cId="1901541427" sldId="2147472119"/>
      <ac:spMk id="4" creationId="{34F8BAC5-8498-33ED-E59C-A9434D78597F}"/>
      <ac:txMk cp="0" len="82">
        <ac:context len="444" hash="1651394942"/>
      </ac:txMk>
    </ac:txMkLst>
    <p188:pos x="2648504" y="414291"/>
    <p188:txBody>
      <a:bodyPr/>
      <a:lstStyle/>
      <a:p>
        <a:r>
          <a:rPr lang="en-US"/>
          <a:t>also mentioned optimized cuDNN kernels available such as GroupedGEMM</a:t>
        </a:r>
      </a:p>
    </p188:txBody>
    <p188:extLst>
      <p:ext xmlns:p="http://schemas.openxmlformats.org/presentationml/2006/main" uri="{57CB4572-C831-44C2-8A1C-0ADB6CCDFE69}">
        <p223:reactions xmlns:p223="http://schemas.microsoft.com/office/powerpoint/2022/03/main">
          <p223:rxn type="👍">
            <p223:instance time="2025-06-12T14:23:57.813" authorId="{BC1C0660-F93A-F197-0A8B-2E97A246D33C}"/>
          </p223:rxn>
        </p223:reactions>
      </p:ext>
    </p188:extLst>
  </p188:cm>
</p188:cmLst>
</file>

<file path=ppt/comments/modernComment_7FFFD2FB_BF16DFC9.xml><?xml version="1.0" encoding="utf-8"?>
<p188:cmLst xmlns:a="http://schemas.openxmlformats.org/drawingml/2006/main" xmlns:r="http://schemas.openxmlformats.org/officeDocument/2006/relationships" xmlns:p188="http://schemas.microsoft.com/office/powerpoint/2018/8/main">
  <p188:cm id="{87C9F513-19EF-984A-A5C0-E8C70B25A4C9}" authorId="{720A4659-548E-A991-1132-2961E04A569A}" status="resolved" created="2025-06-10T15:33:31.255">
    <ac:txMkLst xmlns:ac="http://schemas.microsoft.com/office/drawing/2013/main/command">
      <pc:docMk xmlns:pc="http://schemas.microsoft.com/office/powerpoint/2013/main/command"/>
      <pc:sldMk xmlns:pc="http://schemas.microsoft.com/office/powerpoint/2013/main/command" cId="3205947337" sldId="2147472123"/>
      <ac:spMk id="11" creationId="{60E1141A-06FE-1016-593B-F7F4676E0C86}"/>
      <ac:txMk cp="0" len="70">
        <ac:context len="179" hash="2963948475"/>
      </ac:txMk>
    </ac:txMkLst>
    <p188:pos x="2707689" y="717611"/>
    <p188:replyLst>
      <p188:reply id="{A9310843-E989-2346-AFBB-B03777C88B18}" authorId="{BC1C0660-F93A-F197-0A8B-2E97A246D33C}" created="2025-06-12T15:04:07.056">
        <p188:txBody>
          <a:bodyPr/>
          <a:lstStyle/>
          <a:p>
            <a:r>
              <a:rPr lang="en-ES"/>
              <a:t>Sure, I’ve added a previous slide with the previous FP8 recipe covering delayed scaling</a:t>
            </a:r>
          </a:p>
        </p188:txBody>
      </p188:reply>
    </p188:replyLst>
    <p188:txBody>
      <a:bodyPr/>
      <a:lstStyle/>
      <a:p>
        <a:r>
          <a:rPr lang="en-US"/>
          <a:t>keep delayedscaling in the slide. It's still the most performant</a:t>
        </a:r>
      </a:p>
    </p188:txBody>
  </p188:cm>
</p188: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12/9/2025</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eloper.nvidia.com/blog/scaling-language-model-training-to-a-trillion-parameters-using-megatr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top500.org/system/179842/"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2D3"/>
                </a:solidFill>
                <a:effectLst/>
                <a:latin typeface="Slack-Lato"/>
              </a:rPr>
              <a:t>Key takeaways:</a:t>
            </a:r>
            <a:br>
              <a:rPr lang="en-US" b="0" i="0">
                <a:solidFill>
                  <a:srgbClr val="D1D2D3"/>
                </a:solidFill>
                <a:effectLst/>
                <a:latin typeface="Slack-Lato"/>
              </a:rPr>
            </a:br>
            <a:endParaRPr lang="en-US" b="0" i="0">
              <a:solidFill>
                <a:srgbClr val="D1D2D3"/>
              </a:solidFill>
              <a:effectLst/>
              <a:latin typeface="Slack-Lato"/>
            </a:endParaRPr>
          </a:p>
          <a:p>
            <a:pPr algn="l">
              <a:buFont typeface="+mj-lt"/>
              <a:buAutoNum type="arabicPeriod"/>
            </a:pPr>
            <a:r>
              <a:rPr lang="en-US" b="0" i="0">
                <a:solidFill>
                  <a:srgbClr val="D1D2D3"/>
                </a:solidFill>
                <a:effectLst/>
                <a:latin typeface="Slack-Lato"/>
              </a:rPr>
              <a:t> Data Processing for LLMs at scale needs accelerated computing</a:t>
            </a:r>
          </a:p>
          <a:p>
            <a:pPr algn="l">
              <a:buFont typeface="+mj-lt"/>
              <a:buAutoNum type="arabicPeriod"/>
            </a:pPr>
            <a:r>
              <a:rPr lang="en-US" b="0" i="0">
                <a:solidFill>
                  <a:srgbClr val="D1D2D3"/>
                </a:solidFill>
                <a:effectLst/>
                <a:latin typeface="Slack-Lato"/>
              </a:rPr>
              <a:t> paths - custom pipelines with RAPIDS and </a:t>
            </a:r>
            <a:r>
              <a:rPr lang="en-US" b="0" i="0" err="1">
                <a:solidFill>
                  <a:srgbClr val="D1D2D3"/>
                </a:solidFill>
                <a:effectLst/>
                <a:latin typeface="Slack-Lato"/>
              </a:rPr>
              <a:t>NeMo</a:t>
            </a:r>
            <a:r>
              <a:rPr lang="en-US" b="0" i="0">
                <a:solidFill>
                  <a:srgbClr val="D1D2D3"/>
                </a:solidFill>
                <a:effectLst/>
                <a:latin typeface="Slack-Lato"/>
              </a:rPr>
              <a:t> Curator</a:t>
            </a:r>
          </a:p>
          <a:p>
            <a:pPr algn="l">
              <a:buFont typeface="+mj-lt"/>
              <a:buAutoNum type="arabicPeriod"/>
            </a:pPr>
            <a:r>
              <a:rPr lang="en-US" b="0" i="0">
                <a:solidFill>
                  <a:srgbClr val="D1D2D3"/>
                </a:solidFill>
                <a:effectLst/>
                <a:latin typeface="Slack-Lato"/>
              </a:rPr>
              <a:t> Zero code change for custom pipelines</a:t>
            </a:r>
          </a:p>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642181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GPU gets identical model parameters but different data shards.</a:t>
            </a:r>
          </a:p>
          <a:p>
            <a:r>
              <a:rPr lang="en-US" dirty="0"/>
              <a:t>The critical operation is the gradient all-reduce in step 13—every GPU must exchange and sum gradients before applying the optimizer step. This collective communication becomes the scaling bottleneck.</a:t>
            </a:r>
          </a:p>
          <a:p>
            <a:endParaRPr lang="en-US" dirty="0"/>
          </a:p>
          <a:p>
            <a:r>
              <a:rPr lang="en-US" dirty="0"/>
              <a:t>Key insight: Communication scales as O(</a:t>
            </a:r>
            <a:r>
              <a:rPr lang="en-US" dirty="0" err="1"/>
              <a:t>model_size</a:t>
            </a:r>
            <a:r>
              <a:rPr lang="en-US" dirty="0"/>
              <a:t>) while computation scales as O(</a:t>
            </a:r>
            <a:r>
              <a:rPr lang="en-US" dirty="0" err="1"/>
              <a:t>model_size</a:t>
            </a:r>
            <a:r>
              <a:rPr lang="en-US" dirty="0"/>
              <a:t> × </a:t>
            </a:r>
            <a:r>
              <a:rPr lang="en-US" dirty="0" err="1"/>
              <a:t>batch_size_per_gpu</a:t>
            </a:r>
            <a:r>
              <a:rPr lang="en-US" dirty="0"/>
              <a:t>). So as we add GPUs, computation per GPU stays constant but communication overhead remains the same.</a:t>
            </a:r>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362218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DB472-8895-4D8E-B587-5DF1BB33E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81A3A-1CB9-59B0-2E9E-375E06E37D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A6563-4A24-F9DC-82B6-56F7FF5BA6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58C289-0D39-50E4-AEFE-FBB8DF8DD28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B97DE-CD7B-5A4A-8090-5E2CD0B996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NVIDIA Sans" panose="020B0503020203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NVIDIA Sans" panose="020B0503020203020204" pitchFamily="34" charset="0"/>
            </a:endParaRPr>
          </a:p>
        </p:txBody>
      </p:sp>
    </p:spTree>
    <p:extLst>
      <p:ext uri="{BB962C8B-B14F-4D97-AF65-F5344CB8AC3E}">
        <p14:creationId xmlns:p14="http://schemas.microsoft.com/office/powerpoint/2010/main" val="1342404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3E216-EBCA-B5A4-CC65-4701FC1490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274CD2-5738-FD81-2B25-7C7A95CE0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99CEC-57F1-D500-E640-A604F57161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47F1C0-A24D-054B-1083-744BD414BCF9}"/>
              </a:ext>
            </a:extLst>
          </p:cNvPr>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3B97DE-CD7B-5A4A-8090-5E2CD0B996BA}"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2153442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dirty="0"/>
              <a:t>Fully Sharded Data Parallel addresses DDP's memory redundancy by partitioning the model state across ranks.</a:t>
            </a:r>
          </a:p>
          <a:p>
            <a:pPr marL="0" indent="0">
              <a:buNone/>
            </a:pPr>
            <a:r>
              <a:rPr lang="en-US" dirty="0"/>
              <a:t>Key transformation: Instead of all-reducing gradients, we use reduce-scatter to distribute gradient accumulation, then all-gather parameters just-in-time for computation.</a:t>
            </a:r>
          </a:p>
          <a:p>
            <a:pPr marL="0" indent="0">
              <a:buNone/>
            </a:pPr>
            <a:r>
              <a:rPr lang="en-US" dirty="0"/>
              <a:t>The memory savings are dramatic—roughly proportional to the number of data parallel ranks. But there's a complexity cost: we must carefully schedule when parameters are materialized and freed to avoid memory spikes.</a:t>
            </a:r>
          </a:p>
          <a:p>
            <a:pPr marL="0" indent="0">
              <a:buNone/>
            </a:pPr>
            <a:endParaRPr lang="en-US" dirty="0"/>
          </a:p>
          <a:p>
            <a:pPr marL="0" indent="0">
              <a:buNone/>
            </a:pPr>
            <a:r>
              <a:rPr lang="en-US" dirty="0"/>
              <a:t>Performance consideration: FSDP adds more frequent collectives—parameter all-gather before each layer's forward pass, gradient reduce-scatter after backward. The overlap of these collectives with computation is critical for maintaining throughput.</a:t>
            </a:r>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102308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6A01F-5D20-100A-6618-4295EC9EB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C7C5D-2900-CAB8-E147-CFC1C2873C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55B32B-3B02-87F5-DC82-2EDB3AE35301}"/>
              </a:ext>
            </a:extLst>
          </p:cNvPr>
          <p:cNvSpPr>
            <a:spLocks noGrp="1"/>
          </p:cNvSpPr>
          <p:nvPr>
            <p:ph type="body" idx="1"/>
          </p:nvPr>
        </p:nvSpPr>
        <p:spPr/>
        <p:txBody>
          <a:bodyPr/>
          <a:lstStyle/>
          <a:p>
            <a:r>
              <a:rPr lang="en-US" dirty="0"/>
              <a:t>Zero Redundancy Optimizer—provides a systematic framework for eliminating memory redundancy across data parallel processes.</a:t>
            </a:r>
          </a:p>
          <a:p>
            <a:endParaRPr lang="en-US" dirty="0"/>
          </a:p>
          <a:p>
            <a:r>
              <a:rPr lang="en-US" dirty="0"/>
              <a:t>Three progressive stages: Stage 1 partitions optimizer states only. For Adam, this immediately cuts memory by roughly 8 bytes per parameter. Stage 2 adds gradient partitioning, saving another 4 bytes per parameter. Stage 3 partitions parameters themselves, requiring just-in-time all-gather.</a:t>
            </a:r>
          </a:p>
          <a:p>
            <a:endParaRPr lang="en-US" dirty="0"/>
          </a:p>
          <a:p>
            <a:r>
              <a:rPr lang="en-US" dirty="0"/>
              <a:t>The communication complexity increases with each stage, but the memory savings enable much larger models. Most importantly, </a:t>
            </a:r>
            <a:r>
              <a:rPr lang="en-US" dirty="0" err="1"/>
              <a:t>ZeRO</a:t>
            </a:r>
            <a:r>
              <a:rPr lang="en-US" dirty="0"/>
              <a:t> is orthogonal to tensor and pipeline parallelism—you can combine all three for very large models."</a:t>
            </a:r>
            <a:endParaRPr lang="en-GB" dirty="0"/>
          </a:p>
        </p:txBody>
      </p:sp>
      <p:sp>
        <p:nvSpPr>
          <p:cNvPr id="4" name="Slide Number Placeholder 3">
            <a:extLst>
              <a:ext uri="{FF2B5EF4-FFF2-40B4-BE49-F238E27FC236}">
                <a16:creationId xmlns:a16="http://schemas.microsoft.com/office/drawing/2014/main" id="{27BE56BA-DDE8-9336-ECDE-95DD64A91A02}"/>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78849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73A5B-81B0-40E0-78D8-43A4CE68D3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085F3-5395-FD61-0A73-0AA0D5323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CDFFD-B5B4-93DD-AEFE-12572471489C}"/>
              </a:ext>
            </a:extLst>
          </p:cNvPr>
          <p:cNvSpPr>
            <a:spLocks noGrp="1"/>
          </p:cNvSpPr>
          <p:nvPr>
            <p:ph type="body" idx="1"/>
          </p:nvPr>
        </p:nvSpPr>
        <p:spPr/>
        <p:txBody>
          <a:bodyPr/>
          <a:lstStyle/>
          <a:p>
            <a:r>
              <a:rPr lang="en-US" dirty="0"/>
              <a:t>partition only optimizer states, keeping the familiar gradient all-reduce pattern.</a:t>
            </a:r>
          </a:p>
          <a:p>
            <a:endParaRPr lang="en-US" dirty="0"/>
          </a:p>
          <a:p>
            <a:r>
              <a:rPr lang="en-US" dirty="0"/>
              <a:t>For Adam optimizer, this immediately saves 8 bytes per parameter with minimal implementation complexity. It's particularly effective when optimizer memory pressure is the immediate constraint but you want to preserve familiar training dynamics</a:t>
            </a:r>
            <a:endParaRPr lang="en-GB" dirty="0"/>
          </a:p>
        </p:txBody>
      </p:sp>
      <p:sp>
        <p:nvSpPr>
          <p:cNvPr id="4" name="Slide Number Placeholder 3">
            <a:extLst>
              <a:ext uri="{FF2B5EF4-FFF2-40B4-BE49-F238E27FC236}">
                <a16:creationId xmlns:a16="http://schemas.microsoft.com/office/drawing/2014/main" id="{BC5F5A3B-18E6-ABBE-F17A-8A49B043C0B9}"/>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257693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09AAD-5FF8-6187-8C13-56E32EC72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FC9A5-CBFA-20E3-27CA-C9FE5D4D2A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FED96-7989-3EA0-BC77-DEF7736A6975}"/>
              </a:ext>
            </a:extLst>
          </p:cNvPr>
          <p:cNvSpPr>
            <a:spLocks noGrp="1"/>
          </p:cNvSpPr>
          <p:nvPr>
            <p:ph type="body" idx="1"/>
          </p:nvPr>
        </p:nvSpPr>
        <p:spPr/>
        <p:txBody>
          <a:bodyPr/>
          <a:lstStyle/>
          <a:p>
            <a:r>
              <a:rPr lang="en-US" dirty="0"/>
              <a:t>Stage 2 adds gradient partitioning. Instead of all-reducing gradients, each rank reduces only its assigned shard via reduce-scatter, then updates its partition of parameters.</a:t>
            </a:r>
          </a:p>
          <a:p>
            <a:endParaRPr lang="en-US" dirty="0"/>
          </a:p>
          <a:p>
            <a:r>
              <a:rPr lang="en-US" dirty="0"/>
              <a:t>This transforms the communication pattern significantly—no more global gradient synchronization. Instead, we have distributed gradient aggregation followed by parameter synchronization.</a:t>
            </a:r>
            <a:endParaRPr lang="en-GB" dirty="0"/>
          </a:p>
        </p:txBody>
      </p:sp>
      <p:sp>
        <p:nvSpPr>
          <p:cNvPr id="4" name="Slide Number Placeholder 3">
            <a:extLst>
              <a:ext uri="{FF2B5EF4-FFF2-40B4-BE49-F238E27FC236}">
                <a16:creationId xmlns:a16="http://schemas.microsoft.com/office/drawing/2014/main" id="{3B768DD0-5E23-6C0C-1BA0-860921E36C23}"/>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2305932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599AD-AEAE-201B-322C-17097242F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9BE8C-C027-FC0B-AEE7-0FB05D2073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3B6B3-8874-7B49-CA80-E59854E1DA8E}"/>
              </a:ext>
            </a:extLst>
          </p:cNvPr>
          <p:cNvSpPr>
            <a:spLocks noGrp="1"/>
          </p:cNvSpPr>
          <p:nvPr>
            <p:ph type="body" idx="1"/>
          </p:nvPr>
        </p:nvSpPr>
        <p:spPr/>
        <p:txBody>
          <a:bodyPr/>
          <a:lstStyle/>
          <a:p>
            <a:r>
              <a:rPr lang="en-US" dirty="0"/>
              <a:t>Stage 3 completes the transformation by partitioning parameters themselves. Each rank owns only a fraction of model parameters.</a:t>
            </a:r>
          </a:p>
          <a:p>
            <a:endParaRPr lang="en-US" dirty="0"/>
          </a:p>
          <a:p>
            <a:r>
              <a:rPr lang="en-US" dirty="0"/>
              <a:t>Forward pass: all-gather parameters for each layer, compute, then free. Backward pass: all-gather parameters again for gradient computation, then reduce-scatter gradients to owning ranks.</a:t>
            </a:r>
          </a:p>
          <a:p>
            <a:endParaRPr lang="en-US" dirty="0"/>
          </a:p>
          <a:p>
            <a:r>
              <a:rPr lang="en-US" dirty="0"/>
              <a:t>This unlocks training of very large models—theoretically, model size can scale with the number of GPUs. But implementation complexity is highest: memory spikes from temporary parameter materialization, careful scheduling of all-gather/free cycles, and potential compute-communication overlap challenges.</a:t>
            </a:r>
          </a:p>
          <a:p>
            <a:endParaRPr lang="en-US" dirty="0"/>
          </a:p>
          <a:p>
            <a:r>
              <a:rPr lang="en-US" dirty="0"/>
              <a:t>Most production frameworks now implement variants of Stage 3 for large </a:t>
            </a:r>
            <a:r>
              <a:rPr lang="en-US"/>
              <a:t>model training</a:t>
            </a:r>
            <a:endParaRPr lang="en-GB" dirty="0"/>
          </a:p>
        </p:txBody>
      </p:sp>
      <p:sp>
        <p:nvSpPr>
          <p:cNvPr id="4" name="Slide Number Placeholder 3">
            <a:extLst>
              <a:ext uri="{FF2B5EF4-FFF2-40B4-BE49-F238E27FC236}">
                <a16:creationId xmlns:a16="http://schemas.microsoft.com/office/drawing/2014/main" id="{A50F081E-5E0E-7D2A-A2AC-84EB7BED686A}"/>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1699965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81B3F-B4E9-3E55-0D32-8F2FB089E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F58AE-7F5A-411E-ADEB-767C94A326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37A22B-E22F-0029-4AD1-F954CB9EE88C}"/>
              </a:ext>
            </a:extLst>
          </p:cNvPr>
          <p:cNvSpPr>
            <a:spLocks noGrp="1"/>
          </p:cNvSpPr>
          <p:nvPr>
            <p:ph type="body" idx="1"/>
          </p:nvPr>
        </p:nvSpPr>
        <p:spPr/>
        <p:txBody>
          <a:bodyPr/>
          <a:lstStyle/>
          <a:p>
            <a:r>
              <a:rPr lang="en-US" dirty="0"/>
              <a:t>Model weights: 4 bytes per parameter in FP32, or 2 bytes in FP16/BF16. But mixed precision training typically maintains both—2 bytes for compute weights plus 4 bytes for master weights, totaling 6 bytes per parameter.</a:t>
            </a:r>
          </a:p>
          <a:p>
            <a:endParaRPr lang="en-US" dirty="0"/>
          </a:p>
          <a:p>
            <a:r>
              <a:rPr lang="en-US" dirty="0"/>
              <a:t>Optimizer states: Adam maintains two momentum terms in FP32, consuming 8 bytes per parameter. Some newer optimizers like 8-bit Adam reduce this to 2 bytes per parameter.</a:t>
            </a:r>
          </a:p>
          <a:p>
            <a:endParaRPr lang="en-US" dirty="0"/>
          </a:p>
          <a:p>
            <a:r>
              <a:rPr lang="en-US" dirty="0"/>
              <a:t>Gradients: Always maintained in FP32 for numerical stability, consuming 4 bytes per parameter regardless of forward pass precision.</a:t>
            </a:r>
          </a:p>
          <a:p>
            <a:endParaRPr lang="en-US" dirty="0"/>
          </a:p>
          <a:p>
            <a:r>
              <a:rPr lang="en-US" dirty="0"/>
              <a:t>Forward activations: This is the wild card. Activations scale as </a:t>
            </a:r>
            <a:r>
              <a:rPr lang="en-US" dirty="0" err="1"/>
              <a:t>sequence_length</a:t>
            </a:r>
            <a:r>
              <a:rPr lang="en-US" dirty="0"/>
              <a:t> × </a:t>
            </a:r>
            <a:r>
              <a:rPr lang="en-US" dirty="0" err="1"/>
              <a:t>hidden_size</a:t>
            </a:r>
            <a:r>
              <a:rPr lang="en-US" dirty="0"/>
              <a:t> × </a:t>
            </a:r>
            <a:r>
              <a:rPr lang="en-US" dirty="0" err="1"/>
              <a:t>batch_size</a:t>
            </a:r>
            <a:r>
              <a:rPr lang="en-US" dirty="0"/>
              <a:t> × </a:t>
            </a:r>
            <a:r>
              <a:rPr lang="en-US" dirty="0" err="1"/>
              <a:t>number_of_layers</a:t>
            </a:r>
            <a:r>
              <a:rPr lang="en-US" dirty="0"/>
              <a:t>. For long context training, activations often dominate total memory consumption.</a:t>
            </a:r>
          </a:p>
          <a:p>
            <a:endParaRPr lang="en-US" dirty="0"/>
          </a:p>
          <a:p>
            <a:r>
              <a:rPr lang="en-US" dirty="0"/>
              <a:t>Practical implication: For a 70B parameter model with mixed precision Adam, you need roughly 18 bytes per parameter just for model state—1.26TB before considering activations."</a:t>
            </a:r>
            <a:endParaRPr lang="en-IN" dirty="0"/>
          </a:p>
        </p:txBody>
      </p:sp>
      <p:sp>
        <p:nvSpPr>
          <p:cNvPr id="4" name="Slide Number Placeholder 3">
            <a:extLst>
              <a:ext uri="{FF2B5EF4-FFF2-40B4-BE49-F238E27FC236}">
                <a16:creationId xmlns:a16="http://schemas.microsoft.com/office/drawing/2014/main" id="{60583B78-E143-A0FA-954A-6D8147DDD4CD}"/>
              </a:ext>
            </a:extLst>
          </p:cNvPr>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1202833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94F7B-63E1-B79B-6157-5BDC1C52B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4C5E5-4E7E-E22B-452E-02F030166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CB5C7-5CCC-4602-D07E-02C0C8C811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C6BE35-9E0D-8378-0AF8-D66B6674D283}"/>
              </a:ext>
            </a:extLst>
          </p:cNvPr>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73B97DE-CD7B-5A4A-8090-5E2CD0B996BA}"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55361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1865495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Tensor parallelism: Partition individual layers across GPUs. Each GPU computes a fraction of each matrix multiplication. This requires frequent synchronization but keeps all GPUs working on every layer. Pipeline parallelism: Partition contiguous groups of layers across GPUs. GPU 1 handles layers 1-10, GPU 2 handles layers 11-20, etc. This creates a pipeline where different GPUs work on different parts of the batch simultaneously. Key insight: These approaches are orthogonal and complementary. Tensor parallelism handles layers too large for single GPUs; pipeline parallelism handles models too deep for single nodes. Combined with data parallelism, this creates a three-dimensional parallelism space."</a:t>
            </a:r>
            <a:endParaRPr lang="en-IN" sz="1000"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25</a:t>
            </a:fld>
            <a:endParaRPr lang="en-US"/>
          </a:p>
        </p:txBody>
      </p:sp>
    </p:spTree>
    <p:extLst>
      <p:ext uri="{BB962C8B-B14F-4D97-AF65-F5344CB8AC3E}">
        <p14:creationId xmlns:p14="http://schemas.microsoft.com/office/powerpoint/2010/main" val="381931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a:extLst>
            <a:ext uri="{FF2B5EF4-FFF2-40B4-BE49-F238E27FC236}">
              <a16:creationId xmlns:a16="http://schemas.microsoft.com/office/drawing/2014/main" id="{50A603E3-386A-544A-438A-335B207EDF73}"/>
            </a:ext>
          </a:extLst>
        </p:cNvPr>
        <p:cNvGrpSpPr/>
        <p:nvPr/>
      </p:nvGrpSpPr>
      <p:grpSpPr>
        <a:xfrm>
          <a:off x="0" y="0"/>
          <a:ext cx="0" cy="0"/>
          <a:chOff x="0" y="0"/>
          <a:chExt cx="0" cy="0"/>
        </a:xfrm>
      </p:grpSpPr>
      <p:sp>
        <p:nvSpPr>
          <p:cNvPr id="1764" name="Google Shape;1764;p34:notes">
            <a:extLst>
              <a:ext uri="{FF2B5EF4-FFF2-40B4-BE49-F238E27FC236}">
                <a16:creationId xmlns:a16="http://schemas.microsoft.com/office/drawing/2014/main" id="{ADB594B5-2E23-B003-2773-6CDBBFBCA6C4}"/>
              </a:ext>
            </a:extLst>
          </p:cNvPr>
          <p:cNvSpPr txBox="1">
            <a:spLocks noGrp="1"/>
          </p:cNvSpPr>
          <p:nvPr>
            <p:ph type="body" idx="1"/>
          </p:nvPr>
        </p:nvSpPr>
        <p:spPr>
          <a:xfrm>
            <a:off x="701040" y="4415790"/>
            <a:ext cx="5608200" cy="4183500"/>
          </a:xfrm>
          <a:prstGeom prst="rect">
            <a:avLst/>
          </a:prstGeom>
          <a:noFill/>
          <a:ln>
            <a:noFill/>
          </a:ln>
        </p:spPr>
        <p:txBody>
          <a:bodyPr spcFirstLastPara="1" wrap="square" lIns="91425" tIns="91425" rIns="91425" bIns="91425" anchor="t" anchorCtr="0">
            <a:noAutofit/>
          </a:bodyPr>
          <a:lstStyle/>
          <a:p>
            <a:pPr marL="571500" marR="0" lvl="0" indent="-301625" algn="l" rtl="0">
              <a:lnSpc>
                <a:spcPct val="115000"/>
              </a:lnSpc>
              <a:spcBef>
                <a:spcPts val="0"/>
              </a:spcBef>
              <a:spcAft>
                <a:spcPts val="0"/>
              </a:spcAft>
              <a:buClr>
                <a:srgbClr val="1D1C1D"/>
              </a:buClr>
              <a:buSzPts val="1150"/>
              <a:buFont typeface="Arial"/>
              <a:buChar char="●"/>
            </a:pPr>
            <a:r>
              <a:rPr lang="en-US" sz="1150" b="1" dirty="0">
                <a:solidFill>
                  <a:srgbClr val="1D1C1D"/>
                </a:solidFill>
                <a:latin typeface="Arial"/>
                <a:ea typeface="Arial"/>
                <a:cs typeface="Arial"/>
                <a:sym typeface="Arial"/>
              </a:rPr>
              <a:t>Pipeline parallel </a:t>
            </a:r>
            <a:r>
              <a:rPr lang="en-US" sz="1150" dirty="0">
                <a:solidFill>
                  <a:srgbClr val="1D1C1D"/>
                </a:solidFill>
                <a:latin typeface="Arial"/>
                <a:ea typeface="Arial"/>
                <a:cs typeface="Arial"/>
                <a:sym typeface="Arial"/>
              </a:rPr>
              <a:t>is often breaking up check points and using </a:t>
            </a:r>
            <a:r>
              <a:rPr lang="en-US" sz="1150" dirty="0" err="1">
                <a:solidFill>
                  <a:srgbClr val="1D1C1D"/>
                </a:solidFill>
                <a:latin typeface="Arial"/>
                <a:ea typeface="Arial"/>
                <a:cs typeface="Arial"/>
                <a:sym typeface="Arial"/>
              </a:rPr>
              <a:t>ensembling</a:t>
            </a:r>
            <a:r>
              <a:rPr lang="en-US" sz="1150" dirty="0">
                <a:solidFill>
                  <a:srgbClr val="1D1C1D"/>
                </a:solidFill>
                <a:latin typeface="Arial"/>
                <a:ea typeface="Arial"/>
                <a:cs typeface="Arial"/>
                <a:sym typeface="Arial"/>
              </a:rPr>
              <a:t>.</a:t>
            </a:r>
            <a:endParaRPr sz="1150" dirty="0">
              <a:solidFill>
                <a:srgbClr val="1D1C1D"/>
              </a:solidFill>
              <a:latin typeface="Arial"/>
              <a:ea typeface="Arial"/>
              <a:cs typeface="Arial"/>
              <a:sym typeface="Arial"/>
            </a:endParaRPr>
          </a:p>
          <a:p>
            <a:pPr marL="571500" marR="0" lvl="0" indent="-301625" algn="l" rtl="0">
              <a:lnSpc>
                <a:spcPct val="115000"/>
              </a:lnSpc>
              <a:spcBef>
                <a:spcPts val="0"/>
              </a:spcBef>
              <a:spcAft>
                <a:spcPts val="0"/>
              </a:spcAft>
              <a:buClr>
                <a:srgbClr val="1D1C1D"/>
              </a:buClr>
              <a:buSzPts val="1150"/>
              <a:buFont typeface="Arial"/>
              <a:buChar char="●"/>
            </a:pPr>
            <a:r>
              <a:rPr lang="en-US" sz="1150" b="1" dirty="0">
                <a:solidFill>
                  <a:srgbClr val="1D1C1D"/>
                </a:solidFill>
                <a:latin typeface="Arial"/>
                <a:ea typeface="Arial"/>
                <a:cs typeface="Arial"/>
                <a:sym typeface="Arial"/>
              </a:rPr>
              <a:t>Tensor parallel </a:t>
            </a:r>
            <a:r>
              <a:rPr lang="en-US" sz="1150" dirty="0">
                <a:solidFill>
                  <a:srgbClr val="1D1C1D"/>
                </a:solidFill>
                <a:latin typeface="Arial"/>
                <a:ea typeface="Arial"/>
                <a:cs typeface="Arial"/>
                <a:sym typeface="Arial"/>
              </a:rPr>
              <a:t>is often having one large model split by framework across GPUs and sharing layers/embeddings across GPUs to all run at the same time</a:t>
            </a:r>
            <a:endParaRPr dirty="0"/>
          </a:p>
          <a:p>
            <a:pPr marL="571500" marR="0" lvl="0" indent="-228600" algn="l" rtl="0">
              <a:lnSpc>
                <a:spcPct val="115000"/>
              </a:lnSpc>
              <a:spcBef>
                <a:spcPts val="0"/>
              </a:spcBef>
              <a:spcAft>
                <a:spcPts val="0"/>
              </a:spcAft>
              <a:buClr>
                <a:srgbClr val="1D1C1D"/>
              </a:buClr>
              <a:buSzPts val="1150"/>
              <a:buFont typeface="Arial"/>
              <a:buNone/>
            </a:pPr>
            <a:endParaRPr sz="1150" dirty="0">
              <a:solidFill>
                <a:srgbClr val="1D1C1D"/>
              </a:solidFill>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Font typeface="Trebuchet MS"/>
              <a:buChar char="●"/>
            </a:pPr>
            <a:r>
              <a:rPr lang="en-US" dirty="0"/>
              <a:t>Intranode tensor model parallelism inside a DGX A100 server</a:t>
            </a:r>
            <a:endParaRPr dirty="0"/>
          </a:p>
          <a:p>
            <a:pPr marL="457200" lvl="0" indent="-298450" algn="l" rtl="0">
              <a:lnSpc>
                <a:spcPct val="100000"/>
              </a:lnSpc>
              <a:spcBef>
                <a:spcPts val="0"/>
              </a:spcBef>
              <a:spcAft>
                <a:spcPts val="0"/>
              </a:spcAft>
              <a:buClr>
                <a:schemeClr val="dk1"/>
              </a:buClr>
              <a:buSzPts val="1100"/>
              <a:buFont typeface="Trebuchet MS"/>
              <a:buChar char="●"/>
            </a:pPr>
            <a:r>
              <a:rPr lang="en-US" dirty="0"/>
              <a:t>Internode pipeline parallelism, the layers of a model are partitioned across DGX A100 servers.</a:t>
            </a:r>
            <a:endParaRPr dirty="0"/>
          </a:p>
          <a:p>
            <a:pPr marL="457200" lvl="0" indent="-298450" algn="l" rtl="0">
              <a:lnSpc>
                <a:spcPct val="100000"/>
              </a:lnSpc>
              <a:spcBef>
                <a:spcPts val="0"/>
              </a:spcBef>
              <a:spcAft>
                <a:spcPts val="0"/>
              </a:spcAft>
              <a:buClr>
                <a:schemeClr val="dk1"/>
              </a:buClr>
              <a:buSzPts val="1100"/>
              <a:buFont typeface="Trebuchet MS"/>
              <a:buChar char="●"/>
            </a:pPr>
            <a:r>
              <a:rPr lang="en-US" dirty="0"/>
              <a:t>Tensor model parallelism is best within a node (DGX A100 server) using high-bandwidth </a:t>
            </a:r>
            <a:r>
              <a:rPr lang="en-US" dirty="0" err="1"/>
              <a:t>NVLink</a:t>
            </a:r>
            <a:r>
              <a:rPr lang="en-US" dirty="0"/>
              <a:t> due to its expensive all-reduce communication.</a:t>
            </a:r>
            <a:endParaRPr dirty="0"/>
          </a:p>
          <a:p>
            <a:pPr marL="457200" lvl="0" indent="-298450" algn="l" rtl="0">
              <a:lnSpc>
                <a:spcPct val="100000"/>
              </a:lnSpc>
              <a:spcBef>
                <a:spcPts val="0"/>
              </a:spcBef>
              <a:spcAft>
                <a:spcPts val="0"/>
              </a:spcAft>
              <a:buClr>
                <a:schemeClr val="dk1"/>
              </a:buClr>
              <a:buSzPts val="1100"/>
              <a:buFont typeface="Trebuchet MS"/>
              <a:buChar char="●"/>
            </a:pPr>
            <a:r>
              <a:rPr lang="en-US" dirty="0"/>
              <a:t>Pipeline model parallelism, on the other hand, uses much cheaper point-to-point communication that can be performed across nodes without bottlenecking the entire computation.</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hlink"/>
              </a:buClr>
              <a:buSzPts val="1800"/>
              <a:buFont typeface="Trebuchet MS"/>
              <a:buNone/>
            </a:pPr>
            <a:r>
              <a:rPr lang="en-US" u="sng" dirty="0">
                <a:solidFill>
                  <a:schemeClr val="hlink"/>
                </a:solidFill>
                <a:hlinkClick r:id="rId3"/>
              </a:rPr>
              <a:t>https://developer.nvidia.com/blog/scaling-language-model-training-to-a-trillion-parameters-using-megatron/</a:t>
            </a:r>
            <a:endParaRPr dirty="0"/>
          </a:p>
          <a:p>
            <a:pPr marL="0" lvl="0" indent="0" algn="l" rtl="0">
              <a:lnSpc>
                <a:spcPct val="150000"/>
              </a:lnSpc>
              <a:spcBef>
                <a:spcPts val="1200"/>
              </a:spcBef>
              <a:spcAft>
                <a:spcPts val="0"/>
              </a:spcAft>
              <a:buClr>
                <a:schemeClr val="dk1"/>
              </a:buClr>
              <a:buSzPts val="1100"/>
              <a:buFont typeface="Arial"/>
              <a:buNone/>
            </a:pPr>
            <a:r>
              <a:rPr lang="en-US" sz="2000" dirty="0">
                <a:solidFill>
                  <a:srgbClr val="1A1A1A"/>
                </a:solidFill>
                <a:highlight>
                  <a:srgbClr val="FFFFFF"/>
                </a:highlight>
                <a:latin typeface="Roboto"/>
                <a:ea typeface="Roboto"/>
                <a:cs typeface="Roboto"/>
                <a:sym typeface="Roboto"/>
              </a:rPr>
              <a:t>By combining these two forms of model parallelism with data parallelism, we can scale up to models with a trillion parameters on the NVIDIA </a:t>
            </a:r>
            <a:r>
              <a:rPr lang="en-US" sz="2000" dirty="0">
                <a:solidFill>
                  <a:srgbClr val="76B900"/>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Selene supercomputer</a:t>
            </a:r>
            <a:r>
              <a:rPr lang="en-US" sz="2000" dirty="0">
                <a:solidFill>
                  <a:srgbClr val="1A1A1A"/>
                </a:solidFill>
                <a:highlight>
                  <a:srgbClr val="FFFFFF"/>
                </a:highlight>
                <a:latin typeface="Roboto"/>
                <a:ea typeface="Roboto"/>
                <a:cs typeface="Roboto"/>
                <a:sym typeface="Roboto"/>
              </a:rPr>
              <a:t> (Figure 3). Models in this post are not trained to convergence. We only performed a few hundred iterations to measure time per iteration.</a:t>
            </a:r>
            <a:endParaRPr dirty="0"/>
          </a:p>
          <a:p>
            <a:pPr marL="0" lvl="0" indent="0" algn="l" rtl="0">
              <a:lnSpc>
                <a:spcPct val="150000"/>
              </a:lnSpc>
              <a:spcBef>
                <a:spcPts val="1200"/>
              </a:spcBef>
              <a:spcAft>
                <a:spcPts val="0"/>
              </a:spcAft>
              <a:buClr>
                <a:schemeClr val="dk1"/>
              </a:buClr>
              <a:buSzPts val="1100"/>
              <a:buFont typeface="Arial"/>
              <a:buNone/>
            </a:pPr>
            <a:r>
              <a:rPr lang="en-US" sz="2000" dirty="0">
                <a:solidFill>
                  <a:srgbClr val="1A1A1A"/>
                </a:solidFill>
                <a:highlight>
                  <a:srgbClr val="FFFFFF"/>
                </a:highlight>
                <a:latin typeface="Roboto"/>
                <a:ea typeface="Roboto"/>
                <a:cs typeface="Roboto"/>
                <a:sym typeface="Roboto"/>
              </a:rPr>
              <a:t>We saw an aggregate throughput improvement of 114x when moving from a ~1-billion-parameter model on 32 GPUs to a ~1-trillion-parameter model on 3072 A100 GPUs. Using 8-way tensor parallelism and 8-way pipeline parallelism on 1024 A100 GPUs, the GPT-3 model with 175 billion parameters can be trained in just over a month. </a:t>
            </a:r>
            <a:endParaRPr dirty="0"/>
          </a:p>
          <a:p>
            <a:pPr marL="0" lvl="0" indent="0" algn="l" rtl="0">
              <a:lnSpc>
                <a:spcPct val="100000"/>
              </a:lnSpc>
              <a:spcBef>
                <a:spcPts val="1200"/>
              </a:spcBef>
              <a:spcAft>
                <a:spcPts val="0"/>
              </a:spcAft>
              <a:buClr>
                <a:schemeClr val="dk1"/>
              </a:buClr>
              <a:buSzPts val="1833"/>
              <a:buFont typeface="Trebuchet MS"/>
              <a:buNone/>
            </a:pPr>
            <a:endParaRPr dirty="0"/>
          </a:p>
          <a:p>
            <a:pPr marL="269875" marR="0" lvl="0" indent="0" algn="l" rtl="0">
              <a:lnSpc>
                <a:spcPct val="115000"/>
              </a:lnSpc>
              <a:spcBef>
                <a:spcPts val="0"/>
              </a:spcBef>
              <a:spcAft>
                <a:spcPts val="0"/>
              </a:spcAft>
              <a:buClr>
                <a:srgbClr val="1D1C1D"/>
              </a:buClr>
              <a:buSzPts val="1150"/>
              <a:buFont typeface="Arial"/>
              <a:buNone/>
            </a:pPr>
            <a:endParaRPr dirty="0"/>
          </a:p>
        </p:txBody>
      </p:sp>
      <p:sp>
        <p:nvSpPr>
          <p:cNvPr id="1765" name="Google Shape;1765;p34:notes">
            <a:extLst>
              <a:ext uri="{FF2B5EF4-FFF2-40B4-BE49-F238E27FC236}">
                <a16:creationId xmlns:a16="http://schemas.microsoft.com/office/drawing/2014/main" id="{23B30232-8775-1D94-557D-22F191DD98FA}"/>
              </a:ext>
            </a:extLst>
          </p:cNvPr>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1896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GB" dirty="0"/>
              <a:t>Each process has a full model replica </a:t>
            </a:r>
          </a:p>
          <a:p>
            <a:pPr marL="457200" indent="-457200">
              <a:buAutoNum type="arabicPeriod"/>
            </a:pPr>
            <a:r>
              <a:rPr lang="en-GB" dirty="0"/>
              <a:t>Process 0 broadcasts params to other processes during initialization </a:t>
            </a:r>
          </a:p>
          <a:p>
            <a:pPr marL="457200" indent="-457200">
              <a:buAutoNum type="arabicPeriod"/>
            </a:pPr>
            <a:r>
              <a:rPr lang="en-GB" dirty="0"/>
              <a:t>All processes call </a:t>
            </a:r>
            <a:r>
              <a:rPr lang="en-GB" dirty="0" err="1"/>
              <a:t>AllReduce</a:t>
            </a:r>
            <a:r>
              <a:rPr lang="en-GB" dirty="0"/>
              <a:t> to synchronize gradients during backward</a:t>
            </a:r>
          </a:p>
          <a:p>
            <a:pPr marL="0" indent="0">
              <a:buNone/>
            </a:pPr>
            <a:r>
              <a:rPr lang="en-US" dirty="0"/>
              <a:t>DDP is conceptually simple and operationally robust. It's the right starting point for most distributed training.</a:t>
            </a:r>
          </a:p>
          <a:p>
            <a:pPr marL="0" indent="0">
              <a:buNone/>
            </a:pPr>
            <a:r>
              <a:rPr lang="en-US" dirty="0"/>
              <a:t>Strengths: Minimal code changes, good scaling up to moderate cluster sizes, and debugging is straightforward since each rank runs identical computation.</a:t>
            </a:r>
          </a:p>
          <a:p>
            <a:pPr marL="0" indent="0">
              <a:buNone/>
            </a:pPr>
            <a:r>
              <a:rPr lang="en-US" dirty="0"/>
              <a:t>The fundamental limitation: memory redundancy. Every parameter, gradient, and optimizer state is replicated across all ranks. For a 70B parameter model with Adam optimizer, that's roughly 280GB per rank just for the model state, before considering activations.</a:t>
            </a:r>
          </a:p>
          <a:p>
            <a:pPr marL="0" indent="0">
              <a:buNone/>
            </a:pPr>
            <a:endParaRPr lang="en-US" dirty="0"/>
          </a:p>
          <a:p>
            <a:pPr marL="0" indent="0">
              <a:buNone/>
            </a:pPr>
            <a:r>
              <a:rPr lang="en-US" dirty="0"/>
              <a:t>This replication limits maximum model size and becomes economically wasteful as cluster size grows."</a:t>
            </a:r>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760895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400" dirty="0"/>
              <a:t>Tensor parallelism is particularly well-suited to transformer architectures for several reasons:</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First, transformers are dominated by large matrix multiplications—attention projections (Q, K, V), attention output, and MLP layers. These operations can be naturally partitioned across GPUs while maintaining large per-GPU kernel sizes.</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Second, the attention and MLP patterns have regular communication requirements—typically one all-reduce per layer in forward and backward passes. This regularity enables predictable overlap with computation.</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Third, </a:t>
            </a:r>
            <a:r>
              <a:rPr lang="en-US" sz="1400" dirty="0" err="1"/>
              <a:t>NVSwitch</a:t>
            </a:r>
            <a:r>
              <a:rPr lang="en-US" sz="1400" dirty="0"/>
              <a:t> topology in modern DGX systems provides the bandwidth necessary for frequent collectives. 600GB/s bidirectional bandwidth means all-reduce latency is typically sub-millisecond for reasonable tensor sizes.</a:t>
            </a:r>
            <a:endParaRPr sz="1400" dirty="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8: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600" dirty="0"/>
              <a:t>"For the MLP block Y = </a:t>
            </a:r>
            <a:r>
              <a:rPr lang="en-US" sz="1600" dirty="0" err="1"/>
              <a:t>GeLU</a:t>
            </a:r>
            <a:r>
              <a:rPr lang="en-US" sz="1600" dirty="0"/>
              <a:t>(XA), Z = Dropout(YB), we have two partitioning approaches:</a:t>
            </a:r>
          </a:p>
          <a:p>
            <a:pPr marL="0" lvl="0" indent="0" algn="l" rtl="0">
              <a:spcBef>
                <a:spcPts val="550"/>
              </a:spcBef>
              <a:spcAft>
                <a:spcPts val="0"/>
              </a:spcAft>
              <a:buNone/>
            </a:pPr>
            <a:endParaRPr lang="en-US" sz="1600" dirty="0"/>
          </a:p>
          <a:p>
            <a:pPr marL="0" lvl="0" indent="0" algn="l" rtl="0">
              <a:spcBef>
                <a:spcPts val="550"/>
              </a:spcBef>
              <a:spcAft>
                <a:spcPts val="0"/>
              </a:spcAft>
              <a:buNone/>
            </a:pPr>
            <a:r>
              <a:rPr lang="en-US" sz="1600" dirty="0"/>
              <a:t>Approach 1: Split X column-wise and A row-wise. This means XA has the correct shape, but before applying </a:t>
            </a:r>
            <a:r>
              <a:rPr lang="en-US" sz="1600" dirty="0" err="1"/>
              <a:t>GeLU</a:t>
            </a:r>
            <a:r>
              <a:rPr lang="en-US" sz="1600" dirty="0"/>
              <a:t>, we need to all-reduce to get the complete intermediate result. This adds a communication point in the forward pass.</a:t>
            </a:r>
          </a:p>
          <a:p>
            <a:pPr marL="0" lvl="0" indent="0" algn="l" rtl="0">
              <a:spcBef>
                <a:spcPts val="550"/>
              </a:spcBef>
              <a:spcAft>
                <a:spcPts val="0"/>
              </a:spcAft>
              <a:buNone/>
            </a:pPr>
            <a:endParaRPr lang="en-US" sz="1600" dirty="0"/>
          </a:p>
          <a:p>
            <a:pPr marL="0" lvl="0" indent="0" algn="l" rtl="0">
              <a:spcBef>
                <a:spcPts val="550"/>
              </a:spcBef>
              <a:spcAft>
                <a:spcPts val="0"/>
              </a:spcAft>
              <a:buNone/>
            </a:pPr>
            <a:r>
              <a:rPr lang="en-US" sz="1600" dirty="0"/>
              <a:t>Approach 2: Split A column-wise. Now XA produces column-wise sharded outputs, </a:t>
            </a:r>
            <a:r>
              <a:rPr lang="en-US" sz="1600" dirty="0" err="1"/>
              <a:t>GeLU</a:t>
            </a:r>
            <a:r>
              <a:rPr lang="en-US" sz="1600" dirty="0"/>
              <a:t> can be applied independently to each shard, and we defer synchronization until later.</a:t>
            </a:r>
          </a:p>
          <a:p>
            <a:pPr marL="0" lvl="0" indent="0" algn="l" rtl="0">
              <a:spcBef>
                <a:spcPts val="550"/>
              </a:spcBef>
              <a:spcAft>
                <a:spcPts val="0"/>
              </a:spcAft>
              <a:buNone/>
            </a:pPr>
            <a:endParaRPr lang="en-US" sz="1600" dirty="0"/>
          </a:p>
          <a:p>
            <a:pPr marL="0" lvl="0" indent="0" algn="l" rtl="0">
              <a:spcBef>
                <a:spcPts val="550"/>
              </a:spcBef>
              <a:spcAft>
                <a:spcPts val="0"/>
              </a:spcAft>
              <a:buNone/>
            </a:pPr>
            <a:r>
              <a:rPr lang="en-US" sz="1600" dirty="0"/>
              <a:t>Why approach 2 is superior: </a:t>
            </a:r>
            <a:r>
              <a:rPr lang="en-US" sz="1600" dirty="0" err="1"/>
              <a:t>GeLU</a:t>
            </a:r>
            <a:r>
              <a:rPr lang="en-US" sz="1600" dirty="0"/>
              <a:t> is applied element-wise, so it can be computed independently on each shard. We avoid the pre-</a:t>
            </a:r>
            <a:r>
              <a:rPr lang="en-US" sz="1600" dirty="0" err="1"/>
              <a:t>GeLU</a:t>
            </a:r>
            <a:r>
              <a:rPr lang="en-US" sz="1600" dirty="0"/>
              <a:t> synchronization, reducing communication frequency and enabling better overlap with computation.</a:t>
            </a:r>
          </a:p>
        </p:txBody>
      </p:sp>
      <p:sp>
        <p:nvSpPr>
          <p:cNvPr id="509" name="Google Shape;509;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901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8: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lang="en-US" sz="1600"/>
          </a:p>
        </p:txBody>
      </p:sp>
      <p:sp>
        <p:nvSpPr>
          <p:cNvPr id="509" name="Google Shape;509;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r>
              <a:rPr lang="en-US" sz="1600" dirty="0"/>
              <a:t>"With A column-parallel, each GPU computes </a:t>
            </a:r>
            <a:r>
              <a:rPr lang="en-US" sz="1600" dirty="0" err="1"/>
              <a:t>GeLU</a:t>
            </a:r>
            <a:r>
              <a:rPr lang="en-US" sz="1600" dirty="0"/>
              <a:t> on its output shard independently. The </a:t>
            </a:r>
            <a:r>
              <a:rPr lang="en-US" sz="1600" dirty="0" err="1"/>
              <a:t>GeLU</a:t>
            </a:r>
            <a:r>
              <a:rPr lang="en-US" sz="1600" dirty="0"/>
              <a:t> activation function is applied element-wise, so no communication is required.</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This defers the required synchronization to a point where it can be more efficiently overlapped with computation—typically in the backward pass or at the next layer boundary.</a:t>
            </a:r>
            <a:endParaRPr sz="1600" dirty="0"/>
          </a:p>
        </p:txBody>
      </p:sp>
      <p:sp>
        <p:nvSpPr>
          <p:cNvPr id="495" name="Google Shape;495;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5041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dropout operation uses row-parallel partitioning to balance the communication load:</a:t>
            </a:r>
          </a:p>
          <a:p>
            <a:r>
              <a:rPr lang="en-US" dirty="0"/>
              <a:t>In row-parallel operations, the forward pass requires an all-reduce (to sum contributions from all shards), while the backward pass is identity (no communication needed).</a:t>
            </a:r>
          </a:p>
          <a:p>
            <a:r>
              <a:rPr lang="en-US" dirty="0"/>
              <a:t>This creates the 'conjugate' pattern: column-parallel </a:t>
            </a:r>
            <a:r>
              <a:rPr lang="en-US" dirty="0" err="1"/>
              <a:t>GeLU</a:t>
            </a:r>
            <a:r>
              <a:rPr lang="en-US" dirty="0"/>
              <a:t> requires communication in backward, row-parallel dropout requires communication in forward. Together, they balance communication across forward and backward passes.</a:t>
            </a:r>
            <a:endParaRPr lang="en-GB" dirty="0"/>
          </a:p>
        </p:txBody>
      </p:sp>
      <p:sp>
        <p:nvSpPr>
          <p:cNvPr id="4" name="Slide Number Placeholder 3"/>
          <p:cNvSpPr>
            <a:spLocks noGrp="1"/>
          </p:cNvSpPr>
          <p:nvPr>
            <p:ph type="sldNum" sz="quarter" idx="5"/>
          </p:nvPr>
        </p:nvSpPr>
        <p:spPr/>
        <p:txBody>
          <a:bodyPr/>
          <a:lstStyle/>
          <a:p>
            <a:fld id="{3252F4D8-99EB-4712-9587-CD6E70E79542}" type="slidenum">
              <a:rPr lang="sv-SE" smtClean="0"/>
              <a:t>32</a:t>
            </a:fld>
            <a:endParaRPr lang="sv-SE"/>
          </a:p>
        </p:txBody>
      </p:sp>
    </p:spTree>
    <p:extLst>
      <p:ext uri="{BB962C8B-B14F-4D97-AF65-F5344CB8AC3E}">
        <p14:creationId xmlns:p14="http://schemas.microsoft.com/office/powerpoint/2010/main" val="3668758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600" baseline="0"/>
              <a:t>.</a:t>
            </a:r>
            <a:endParaRPr lang="en-US" sz="1600"/>
          </a:p>
        </p:txBody>
      </p:sp>
      <p:sp>
        <p:nvSpPr>
          <p:cNvPr id="543" name="Google Shape;543;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434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550"/>
              </a:spcBef>
              <a:spcAft>
                <a:spcPts val="0"/>
              </a:spcAft>
              <a:buNone/>
            </a:pPr>
            <a:endParaRPr lang="en-US" sz="1600"/>
          </a:p>
        </p:txBody>
      </p:sp>
      <p:sp>
        <p:nvSpPr>
          <p:cNvPr id="528" name="Google Shape;528;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C3E853-20E8-4367-A312-31B70CA5112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83689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600" baseline="0" dirty="0"/>
              <a:t>. Q, K, V projections can be partitioned like standard linear layers. But the attention computation—QK^T followed by </a:t>
            </a:r>
            <a:r>
              <a:rPr lang="en-US" sz="1600" baseline="0" dirty="0" err="1"/>
              <a:t>softmax</a:t>
            </a:r>
            <a:r>
              <a:rPr lang="en-US" sz="1600" baseline="0" dirty="0"/>
              <a:t>—creates dependencies that require careful handling.</a:t>
            </a:r>
          </a:p>
          <a:p>
            <a:pPr marL="0" lvl="0" indent="0" algn="l" rtl="0">
              <a:spcBef>
                <a:spcPts val="550"/>
              </a:spcBef>
              <a:spcAft>
                <a:spcPts val="0"/>
              </a:spcAft>
              <a:buNone/>
            </a:pPr>
            <a:endParaRPr lang="en-US" sz="1600" baseline="0" dirty="0"/>
          </a:p>
          <a:p>
            <a:pPr marL="0" lvl="0" indent="0" algn="l" rtl="0">
              <a:spcBef>
                <a:spcPts val="550"/>
              </a:spcBef>
              <a:spcAft>
                <a:spcPts val="0"/>
              </a:spcAft>
              <a:buNone/>
            </a:pPr>
            <a:r>
              <a:rPr lang="en-US" sz="1600" baseline="0" dirty="0"/>
              <a:t>Two main approaches: First, partition by attention heads (each GPU handles a subset of heads). Second, partition the projections but gather for attention computation.</a:t>
            </a:r>
          </a:p>
          <a:p>
            <a:pPr marL="0" lvl="0" indent="0" algn="l" rtl="0">
              <a:spcBef>
                <a:spcPts val="550"/>
              </a:spcBef>
              <a:spcAft>
                <a:spcPts val="0"/>
              </a:spcAft>
              <a:buNone/>
            </a:pPr>
            <a:endParaRPr lang="en-US" sz="1600" baseline="0" dirty="0"/>
          </a:p>
          <a:p>
            <a:pPr marL="0" lvl="0" indent="0" algn="l" rtl="0">
              <a:spcBef>
                <a:spcPts val="550"/>
              </a:spcBef>
              <a:spcAft>
                <a:spcPts val="0"/>
              </a:spcAft>
              <a:buNone/>
            </a:pPr>
            <a:r>
              <a:rPr lang="en-US" sz="1600" baseline="0" dirty="0"/>
              <a:t>The head-parallel approach is generally preferred because attention heads are independent and the communication requirements are more predictable. However, it requires the number of heads to be divisible by the tensor parallel size</a:t>
            </a:r>
            <a:endParaRPr lang="en-US" sz="1600" dirty="0"/>
          </a:p>
        </p:txBody>
      </p:sp>
      <p:sp>
        <p:nvSpPr>
          <p:cNvPr id="543" name="Google Shape;543;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endParaRPr sz="1600"/>
          </a:p>
        </p:txBody>
      </p:sp>
      <p:sp>
        <p:nvSpPr>
          <p:cNvPr id="564" name="Google Shape;564;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400" dirty="0"/>
              <a:t>Consider 4 pipeline stages processing one batch: Stage 1 does forward, then waits for Stage 4 to finish backward before the next batch can begin. Stages 2 and 3 have even longer idle periods.</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The fundamental issue: batch processing creates dependencies that serialize pipeline stages. Without mitigation, GPU utilization can drop to 25% or lower.</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Solution preview: </a:t>
            </a:r>
            <a:r>
              <a:rPr lang="en-US" sz="1400" dirty="0" err="1"/>
              <a:t>microbatching</a:t>
            </a:r>
            <a:r>
              <a:rPr lang="en-US" sz="1400" dirty="0"/>
              <a:t> breaks these dependencies by creating multiple smaller work units that can flow through the pipeline concurrently</a:t>
            </a:r>
            <a:endParaRPr sz="1400" dirty="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5291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400" dirty="0"/>
              <a:t>Now watch how </a:t>
            </a:r>
            <a:r>
              <a:rPr lang="en-US" sz="1400" dirty="0" err="1"/>
              <a:t>microbatching</a:t>
            </a:r>
            <a:r>
              <a:rPr lang="en-US" sz="1400" dirty="0"/>
              <a:t> solves the bubble problem:</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With 1 </a:t>
            </a:r>
            <a:r>
              <a:rPr lang="en-US" sz="1400" dirty="0" err="1"/>
              <a:t>microbatch</a:t>
            </a:r>
            <a:r>
              <a:rPr lang="en-US" sz="1400" dirty="0"/>
              <a:t>: Large bubbles, poor utilization.</a:t>
            </a:r>
          </a:p>
          <a:p>
            <a:pPr marL="0" lvl="0" indent="0" algn="l" rtl="0">
              <a:spcBef>
                <a:spcPts val="550"/>
              </a:spcBef>
              <a:spcAft>
                <a:spcPts val="0"/>
              </a:spcAft>
              <a:buNone/>
            </a:pPr>
            <a:r>
              <a:rPr lang="en-US" sz="1400" dirty="0"/>
              <a:t>With 2 </a:t>
            </a:r>
            <a:r>
              <a:rPr lang="en-US" sz="1400" dirty="0" err="1"/>
              <a:t>microbatches</a:t>
            </a:r>
            <a:r>
              <a:rPr lang="en-US" sz="1400" dirty="0"/>
              <a:t>: Bubbles shrink, utilization improves.</a:t>
            </a:r>
          </a:p>
          <a:p>
            <a:pPr marL="0" lvl="0" indent="0" algn="l" rtl="0">
              <a:spcBef>
                <a:spcPts val="550"/>
              </a:spcBef>
              <a:spcAft>
                <a:spcPts val="0"/>
              </a:spcAft>
              <a:buNone/>
            </a:pPr>
            <a:r>
              <a:rPr lang="en-US" sz="1400" dirty="0"/>
              <a:t>With 4 </a:t>
            </a:r>
            <a:r>
              <a:rPr lang="en-US" sz="1400" dirty="0" err="1"/>
              <a:t>microbatches</a:t>
            </a:r>
            <a:r>
              <a:rPr lang="en-US" sz="1400" dirty="0"/>
              <a:t>: Near-steady-state achieved.</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Key insight: Optimal </a:t>
            </a:r>
            <a:r>
              <a:rPr lang="en-US" sz="1400" dirty="0" err="1"/>
              <a:t>microbatch</a:t>
            </a:r>
            <a:r>
              <a:rPr lang="en-US" sz="1400" dirty="0"/>
              <a:t> count roughly equals pipeline depth. This minimizes bubble overhead while keeping memory requirements manageable.</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Trade-offs: More </a:t>
            </a:r>
            <a:r>
              <a:rPr lang="en-US" sz="1400" dirty="0" err="1"/>
              <a:t>microbatches</a:t>
            </a:r>
            <a:r>
              <a:rPr lang="en-US" sz="1400" dirty="0"/>
              <a:t> reduce bubbles but increase activation memory (since we must store activations for multiple </a:t>
            </a:r>
            <a:r>
              <a:rPr lang="en-US" sz="1400" dirty="0" err="1"/>
              <a:t>microbatches</a:t>
            </a:r>
            <a:r>
              <a:rPr lang="en-US" sz="1400" dirty="0"/>
              <a:t> simultaneously). Use activation checkpointing to manage this trade-off.</a:t>
            </a:r>
            <a:endParaRPr sz="1400" dirty="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897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53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8544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13439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030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4025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6337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Trebuchet MS" panose="020B0603020202020204" pitchFamily="34" charset="0"/>
              <a:buNone/>
            </a:pPr>
            <a:endParaRPr lang="en-US"/>
          </a:p>
          <a:p>
            <a:pPr marL="0" indent="0">
              <a:buFont typeface="Trebuchet MS" panose="020B0603020202020204" pitchFamily="34" charset="0"/>
              <a:buNone/>
            </a:pPr>
            <a:endParaRPr lang="en-US"/>
          </a:p>
          <a:p>
            <a:pPr marL="171450" indent="-171450">
              <a:buFont typeface="Trebuchet MS" panose="020B0603020202020204" pitchFamily="34" charset="0"/>
              <a:buChar char="–"/>
            </a:pPr>
            <a:r>
              <a:rPr lang="en-US"/>
              <a:t>Positional Encoding : RNN </a:t>
            </a:r>
            <a:r>
              <a:rPr lang="ko-KR" altLang="en-US"/>
              <a:t>및 </a:t>
            </a:r>
            <a:r>
              <a:rPr lang="en-US" altLang="ko-KR"/>
              <a:t>LSTM / Seq2Seq </a:t>
            </a:r>
            <a:r>
              <a:rPr lang="ko-KR" altLang="en-US"/>
              <a:t>모델은 단어의 순서 정보도 함께 학습되지만</a:t>
            </a:r>
            <a:r>
              <a:rPr lang="en-US" altLang="ko-KR"/>
              <a:t>,</a:t>
            </a:r>
            <a:br>
              <a:rPr lang="en-US" altLang="ko-KR"/>
            </a:br>
            <a:r>
              <a:rPr lang="en-US" altLang="ko-KR"/>
              <a:t>                                   </a:t>
            </a:r>
            <a:r>
              <a:rPr lang="en-US"/>
              <a:t>Attention</a:t>
            </a:r>
            <a:r>
              <a:rPr lang="ko-KR" altLang="en-US"/>
              <a:t>은 </a:t>
            </a:r>
            <a:r>
              <a:rPr lang="en-US" altLang="ko-KR"/>
              <a:t>Sequential</a:t>
            </a:r>
            <a:r>
              <a:rPr lang="ko-KR" altLang="en-US"/>
              <a:t>하지 않고 </a:t>
            </a:r>
            <a:r>
              <a:rPr lang="en-US" altLang="ko-KR"/>
              <a:t>Parallel</a:t>
            </a:r>
            <a:r>
              <a:rPr lang="ko-KR" altLang="en-US"/>
              <a:t>하게 동작하기 때문에 </a:t>
            </a:r>
            <a:r>
              <a:rPr lang="en-US" altLang="ko-KR"/>
              <a:t>Position </a:t>
            </a:r>
            <a:r>
              <a:rPr lang="ko-KR" altLang="en-US"/>
              <a:t>정보를 </a:t>
            </a:r>
            <a:r>
              <a:rPr lang="en-US" altLang="ko-KR"/>
              <a:t>encoding</a:t>
            </a:r>
            <a:r>
              <a:rPr lang="ko-KR" altLang="en-US"/>
              <a:t>하여 추가로 제공</a:t>
            </a:r>
            <a:endParaRPr lang="en-US"/>
          </a:p>
          <a:p>
            <a:pPr marL="171450" indent="-171450">
              <a:buFont typeface="Trebuchet MS" panose="020B0603020202020204" pitchFamily="34" charset="0"/>
              <a:buChar char="–"/>
            </a:pPr>
            <a:endParaRPr lang="en-US"/>
          </a:p>
          <a:p>
            <a:pPr marL="171450" indent="-171450">
              <a:buFont typeface="Trebuchet MS" panose="020B0603020202020204" pitchFamily="34" charset="0"/>
              <a:buChar char="–"/>
            </a:pPr>
            <a:r>
              <a:rPr lang="en-US"/>
              <a:t>Multi-Head Attention : </a:t>
            </a:r>
            <a:r>
              <a:rPr lang="ko-KR" altLang="en-US"/>
              <a:t>어떠한 단어가 어떠한 단어들에 관해 연관성이 있는지 </a:t>
            </a:r>
            <a:r>
              <a:rPr lang="en-US" altLang="ko-KR"/>
              <a:t>Attention score</a:t>
            </a:r>
            <a:r>
              <a:rPr lang="ko-KR" altLang="en-US"/>
              <a:t>를 구하고 </a:t>
            </a:r>
            <a:r>
              <a:rPr lang="en-US" altLang="ko-KR"/>
              <a:t>Value</a:t>
            </a:r>
            <a:r>
              <a:rPr lang="ko-KR" altLang="en-US"/>
              <a:t>와 곱함</a:t>
            </a:r>
            <a:r>
              <a:rPr lang="en-US" altLang="ko-KR"/>
              <a:t>,</a:t>
            </a:r>
            <a:br>
              <a:rPr lang="en-US" altLang="ko-KR"/>
            </a:br>
            <a:r>
              <a:rPr lang="en-US" altLang="ko-KR"/>
              <a:t>                                      </a:t>
            </a:r>
            <a:r>
              <a:rPr lang="ko-KR" altLang="en-US"/>
              <a:t>이때 </a:t>
            </a:r>
            <a:r>
              <a:rPr lang="en-US" altLang="ko-KR"/>
              <a:t>h</a:t>
            </a:r>
            <a:r>
              <a:rPr lang="ko-KR" altLang="en-US"/>
              <a:t>개의 서로다른 </a:t>
            </a:r>
            <a:r>
              <a:rPr lang="en-US" altLang="ko-KR"/>
              <a:t>Attention concept</a:t>
            </a:r>
            <a:r>
              <a:rPr lang="ko-KR" altLang="en-US"/>
              <a:t>를 학습하고록 하여 성능을 끌어올림</a:t>
            </a:r>
            <a:endParaRPr lang="en-US" altLang="ko-KR"/>
          </a:p>
          <a:p>
            <a:pPr marL="171450" indent="-171450">
              <a:buFont typeface="Trebuchet MS" panose="020B0603020202020204" pitchFamily="34" charset="0"/>
              <a:buChar char="–"/>
            </a:pPr>
            <a:endParaRPr lang="en-US"/>
          </a:p>
          <a:p>
            <a:pPr marL="171450" indent="-171450">
              <a:buFont typeface="Trebuchet MS" panose="020B0603020202020204" pitchFamily="34" charset="0"/>
              <a:buChar char="‐"/>
            </a:pPr>
            <a:endParaRPr lang="en-US"/>
          </a:p>
          <a:p>
            <a:pPr marL="171450" indent="-171450">
              <a:buFont typeface="Trebuchet MS" panose="020B0603020202020204" pitchFamily="34" charset="0"/>
              <a:buChar char="‐"/>
            </a:pPr>
            <a:endParaRPr lang="en-US"/>
          </a:p>
          <a:p>
            <a:pPr marL="171450" indent="-171450">
              <a:buFont typeface="Trebuchet MS" panose="020B0603020202020204" pitchFamily="34" charset="0"/>
              <a:buChar char="‐"/>
            </a:pPr>
            <a:endParaRPr lang="en-US"/>
          </a:p>
          <a:p>
            <a:pPr marL="171450" indent="-171450">
              <a:buFontTx/>
              <a:buChar char="-"/>
            </a:pPr>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C3E853-20E8-4367-A312-31B70CA5112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919961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B97DE-CD7B-5A4A-8090-5E2CD0B996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996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b="0" dirty="0">
                <a:latin typeface="Roboto Condensed Black" charset="0"/>
                <a:ea typeface="Roboto Condensed Black" charset="0"/>
                <a:cs typeface="Roboto Condensed Black" charset="0"/>
              </a:rPr>
              <a:t>Interleaved scheduling assigns multiple non-consecutive stages to each device to further reduce bubbles.</a:t>
            </a:r>
          </a:p>
          <a:p>
            <a:endParaRPr lang="en-US" sz="9600" b="0" dirty="0">
              <a:latin typeface="Roboto Condensed Black" charset="0"/>
              <a:ea typeface="Roboto Condensed Black" charset="0"/>
              <a:cs typeface="Roboto Condensed Black" charset="0"/>
            </a:endParaRPr>
          </a:p>
          <a:p>
            <a:r>
              <a:rPr lang="en-US" sz="9600" b="0" dirty="0">
                <a:latin typeface="Roboto Condensed Black" charset="0"/>
                <a:ea typeface="Roboto Condensed Black" charset="0"/>
                <a:cs typeface="Roboto Condensed Black" charset="0"/>
              </a:rPr>
              <a:t>Example: Device 0 handles stages 1 and 3, Device 1 handles stages 2 and 4. This fills more of the idle time with useful work.</a:t>
            </a:r>
          </a:p>
          <a:p>
            <a:endParaRPr lang="en-US" sz="9600" b="0" dirty="0">
              <a:latin typeface="Roboto Condensed Black" charset="0"/>
              <a:ea typeface="Roboto Condensed Black" charset="0"/>
              <a:cs typeface="Roboto Condensed Black" charset="0"/>
            </a:endParaRPr>
          </a:p>
          <a:p>
            <a:r>
              <a:rPr lang="en-US" sz="9600" b="0" dirty="0">
                <a:latin typeface="Roboto Condensed Black" charset="0"/>
                <a:ea typeface="Roboto Condensed Black" charset="0"/>
                <a:cs typeface="Roboto Condensed Black" charset="0"/>
              </a:rPr>
              <a:t>Benefits: Smaller pipeline bubbles, better GPU utilization.</a:t>
            </a:r>
          </a:p>
          <a:p>
            <a:r>
              <a:rPr lang="en-US" sz="9600" b="0" dirty="0">
                <a:latin typeface="Roboto Condensed Black" charset="0"/>
                <a:ea typeface="Roboto Condensed Black" charset="0"/>
                <a:cs typeface="Roboto Condensed Black" charset="0"/>
              </a:rPr>
              <a:t>Costs: More complex scheduling, increased communication volume (each device must communicate with more peers), higher activation memory requirements.</a:t>
            </a:r>
          </a:p>
          <a:p>
            <a:endParaRPr lang="en-US" sz="9600" b="0" dirty="0">
              <a:latin typeface="Roboto Condensed Black" charset="0"/>
              <a:ea typeface="Roboto Condensed Black" charset="0"/>
              <a:cs typeface="Roboto Condensed Black" charset="0"/>
            </a:endParaRPr>
          </a:p>
          <a:p>
            <a:r>
              <a:rPr lang="en-US" sz="9600" b="0" dirty="0">
                <a:latin typeface="Roboto Condensed Black" charset="0"/>
                <a:ea typeface="Roboto Condensed Black" charset="0"/>
                <a:cs typeface="Roboto Condensed Black" charset="0"/>
              </a:rPr>
              <a:t>When to use: Large clusters where network bandwidth is abundant and the bubble cost of standard pipeline parallelism is prohibitive. Most effective with very deep pipelines (50+ layers)</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B97DE-CD7B-5A4A-8090-5E2CD0B996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545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235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400" dirty="0"/>
              <a:t>The production mapping strategy for very large models:</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Within each server: Tensor parallelism across GPUs (2-8 way) connected by </a:t>
            </a:r>
            <a:r>
              <a:rPr lang="en-US" sz="1400" dirty="0" err="1"/>
              <a:t>NVSwitch</a:t>
            </a:r>
            <a:r>
              <a:rPr lang="en-US" sz="1400" dirty="0"/>
              <a:t>.</a:t>
            </a:r>
          </a:p>
          <a:p>
            <a:pPr marL="0" lvl="0" indent="0" algn="l" rtl="0">
              <a:spcBef>
                <a:spcPts val="550"/>
              </a:spcBef>
              <a:spcAft>
                <a:spcPts val="0"/>
              </a:spcAft>
              <a:buNone/>
            </a:pPr>
            <a:r>
              <a:rPr lang="en-US" sz="1400" dirty="0"/>
              <a:t>Across servers: Pipeline parallelism with point-to-point activation transfers.</a:t>
            </a:r>
          </a:p>
          <a:p>
            <a:pPr marL="0" lvl="0" indent="0" algn="l" rtl="0">
              <a:spcBef>
                <a:spcPts val="550"/>
              </a:spcBef>
              <a:spcAft>
                <a:spcPts val="0"/>
              </a:spcAft>
              <a:buNone/>
            </a:pPr>
            <a:r>
              <a:rPr lang="en-US" sz="1400" dirty="0"/>
              <a:t>Across pipeline replicas: Data parallelism for throughput scaling.</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This three-dimensional approach maximizes each parallel strategy's strengths:</a:t>
            </a:r>
          </a:p>
          <a:p>
            <a:pPr marL="0" lvl="0" indent="0" algn="l" rtl="0">
              <a:spcBef>
                <a:spcPts val="550"/>
              </a:spcBef>
              <a:spcAft>
                <a:spcPts val="0"/>
              </a:spcAft>
              <a:buNone/>
            </a:pPr>
            <a:r>
              <a:rPr lang="en-US" sz="1400" dirty="0"/>
              <a:t>- TP gets </a:t>
            </a:r>
            <a:r>
              <a:rPr lang="en-US" sz="1400" dirty="0" err="1"/>
              <a:t>NVSwitch</a:t>
            </a:r>
            <a:r>
              <a:rPr lang="en-US" sz="1400" dirty="0"/>
              <a:t> bandwidth for frequent collectives</a:t>
            </a:r>
          </a:p>
          <a:p>
            <a:pPr marL="0" lvl="0" indent="0" algn="l" rtl="0">
              <a:spcBef>
                <a:spcPts val="550"/>
              </a:spcBef>
              <a:spcAft>
                <a:spcPts val="0"/>
              </a:spcAft>
              <a:buNone/>
            </a:pPr>
            <a:r>
              <a:rPr lang="en-US" sz="1400" dirty="0"/>
              <a:t>- PP gets efficient point-to-point transfers for activation flow  </a:t>
            </a:r>
          </a:p>
          <a:p>
            <a:pPr marL="0" lvl="0" indent="0" algn="l" rtl="0">
              <a:spcBef>
                <a:spcPts val="550"/>
              </a:spcBef>
              <a:spcAft>
                <a:spcPts val="0"/>
              </a:spcAft>
              <a:buNone/>
            </a:pPr>
            <a:r>
              <a:rPr lang="en-US" sz="1400" dirty="0"/>
              <a:t>- DP provides throughput scaling with minimal cross-replica communication</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Practical configuration: For a 1000-GPU cluster, you might use 8-way TP (within DGX), 16-way PP (across servers), 8-way DP (across pipeline replicas).</a:t>
            </a:r>
            <a:endParaRPr sz="1400" dirty="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889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endParaRPr sz="1600"/>
          </a:p>
        </p:txBody>
      </p:sp>
      <p:sp>
        <p:nvSpPr>
          <p:cNvPr id="571" name="Google Shape;571;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328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endParaRPr sz="1600"/>
          </a:p>
        </p:txBody>
      </p:sp>
      <p:sp>
        <p:nvSpPr>
          <p:cNvPr id="571" name="Google Shape;571;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8276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endParaRPr sz="1600"/>
          </a:p>
        </p:txBody>
      </p:sp>
      <p:sp>
        <p:nvSpPr>
          <p:cNvPr id="571" name="Google Shape;571;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4194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endParaRPr sz="1600"/>
          </a:p>
        </p:txBody>
      </p:sp>
      <p:sp>
        <p:nvSpPr>
          <p:cNvPr id="571" name="Google Shape;571;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6097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endParaRPr sz="1600"/>
          </a:p>
        </p:txBody>
      </p:sp>
      <p:sp>
        <p:nvSpPr>
          <p:cNvPr id="571" name="Google Shape;571;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8332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Mixed precision training is essential for large model efficiency, but stability requires careful implementation.</a:t>
            </a:r>
          </a:p>
          <a:p>
            <a:endParaRPr lang="en-IN"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54</a:t>
            </a:fld>
            <a:endParaRPr lang="en-US"/>
          </a:p>
        </p:txBody>
      </p:sp>
    </p:spTree>
    <p:extLst>
      <p:ext uri="{BB962C8B-B14F-4D97-AF65-F5344CB8AC3E}">
        <p14:creationId xmlns:p14="http://schemas.microsoft.com/office/powerpoint/2010/main" val="52388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Trebuchet MS" panose="020B0603020202020204" pitchFamily="34" charset="0"/>
              <a:buNone/>
            </a:pPr>
            <a:endParaRPr lang="en-US" altLang="ko-KR"/>
          </a:p>
          <a:p>
            <a:pPr marL="171450" indent="-171450">
              <a:buFont typeface="Trebuchet MS" panose="020B0603020202020204" pitchFamily="34" charset="0"/>
              <a:buChar char="–"/>
            </a:pPr>
            <a:endParaRPr lang="en-US"/>
          </a:p>
          <a:p>
            <a:pPr marL="171450" indent="-171450">
              <a:buFont typeface="Trebuchet MS" panose="020B0603020202020204" pitchFamily="34" charset="0"/>
              <a:buChar char="‐"/>
            </a:pPr>
            <a:endParaRPr lang="en-US"/>
          </a:p>
          <a:p>
            <a:pPr marL="171450" indent="-171450">
              <a:buFont typeface="Trebuchet MS" panose="020B0603020202020204" pitchFamily="34" charset="0"/>
              <a:buChar char="‐"/>
            </a:pPr>
            <a:endParaRPr lang="en-US"/>
          </a:p>
          <a:p>
            <a:pPr marL="171450" indent="-171450">
              <a:buFont typeface="Trebuchet MS" panose="020B0603020202020204" pitchFamily="34" charset="0"/>
              <a:buChar char="‐"/>
            </a:pPr>
            <a:endParaRPr lang="en-US"/>
          </a:p>
          <a:p>
            <a:pPr marL="171450" indent="-171450">
              <a:buFontTx/>
              <a:buChar char="-"/>
            </a:pPr>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C3E853-20E8-4367-A312-31B70CA5112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44518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With lower-precision formats, weights and tensors take up less space in memory, which means we can fit larger models or batches on the same hardware. Data also moves faster between memory and compute cores, boosting bandwidth. And because smaller numbers are easier for GPUs to process, we get more compute power—more teraflops and faster matrix multiplications—enabling much more efficient training overall. The diagram below shows how FP8, FP16, and BF16 represent numbers with different bit layouts, but still capture similar values.</a:t>
            </a:r>
          </a:p>
          <a:p>
            <a:endParaRPr lang="en-US" dirty="0"/>
          </a:p>
          <a:p>
            <a:r>
              <a:rPr lang="en-US" dirty="0"/>
              <a:t>The performance benefits of reduced precision are multiplicative:</a:t>
            </a:r>
          </a:p>
          <a:p>
            <a:endParaRPr lang="en-US" dirty="0"/>
          </a:p>
          <a:p>
            <a:r>
              <a:rPr lang="en-US" dirty="0"/>
              <a:t>Compute: Modern tensor cores deliver 2-4x higher throughput for FP16/BF16 operations compared to FP32.</a:t>
            </a:r>
          </a:p>
          <a:p>
            <a:r>
              <a:rPr lang="en-US" dirty="0"/>
              <a:t>Bandwidth: Moving 2 bytes instead of 4 bytes doubles effective memory bandwidth utilization.</a:t>
            </a:r>
          </a:p>
          <a:p>
            <a:r>
              <a:rPr lang="en-US" dirty="0"/>
              <a:t>Memory: Smaller tensors enable larger batch sizes or longer sequences within the same memory budget.</a:t>
            </a:r>
          </a:p>
          <a:p>
            <a:endParaRPr lang="en-US" dirty="0"/>
          </a:p>
          <a:p>
            <a:r>
              <a:rPr lang="en-US" dirty="0"/>
              <a:t>Real impact: For transformer training, mixed precision typically provides 1.5-2x training speedup while maintaining model quality, assuming proper scaling and numerical techniques.</a:t>
            </a:r>
          </a:p>
        </p:txBody>
      </p:sp>
      <p:sp>
        <p:nvSpPr>
          <p:cNvPr id="4" name="Slide Number Placeholder 3"/>
          <p:cNvSpPr>
            <a:spLocks noGrp="1"/>
          </p:cNvSpPr>
          <p:nvPr>
            <p:ph type="sldNum" sz="quarter" idx="5"/>
          </p:nvPr>
        </p:nvSpPr>
        <p:spPr/>
        <p:txBody>
          <a:bodyPr/>
          <a:lstStyle/>
          <a:p>
            <a:fld id="{1E6B5E9A-794E-5B46-BCB8-897A9FC943BF}" type="slidenum">
              <a:rPr lang="en-ES" smtClean="0"/>
              <a:t>55</a:t>
            </a:fld>
            <a:endParaRPr lang="en-ES"/>
          </a:p>
        </p:txBody>
      </p:sp>
    </p:spTree>
    <p:extLst>
      <p:ext uri="{BB962C8B-B14F-4D97-AF65-F5344CB8AC3E}">
        <p14:creationId xmlns:p14="http://schemas.microsoft.com/office/powerpoint/2010/main" val="1920375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We see here that different parts of the networks are affected differently from this. </a:t>
            </a:r>
            <a:r>
              <a:rPr lang="en-US" dirty="0"/>
              <a:t>On the left, you can see that weights, activations, and especially gradients have different distribution widths—gradients tend to have the widest spread. The diagrams on the right illustrate the dynamic range of various floating-point formats: high-precision types like FP32 and BF16 can represent extremely large and small values, so they easily cover the full distribution of all tensors. But as we move to lower-precision formats like FP8 and FP4, the representable range shrinks dramatically.</a:t>
            </a:r>
          </a:p>
          <a:p>
            <a:r>
              <a:rPr lang="en-US" dirty="0"/>
              <a:t>Because gradients have the widest distributions, they are most at risk of being clipped or poorly represented when using low-precision formats. </a:t>
            </a:r>
          </a:p>
          <a:p>
            <a:endParaRPr lang="en-US" dirty="0">
              <a:latin typeface="Calibri"/>
              <a:ea typeface="Calibri"/>
              <a:cs typeface="Calibri"/>
            </a:endParaRPr>
          </a:p>
          <a:p>
            <a:r>
              <a:rPr lang="en-US" dirty="0">
                <a:latin typeface="Calibri"/>
                <a:ea typeface="Calibri"/>
                <a:cs typeface="Calibri"/>
              </a:rPr>
              <a:t>Weights: Relatively narrow distributions, stable under quantization.</a:t>
            </a:r>
          </a:p>
          <a:p>
            <a:r>
              <a:rPr lang="en-US" dirty="0">
                <a:latin typeface="Calibri"/>
                <a:ea typeface="Calibri"/>
                <a:cs typeface="Calibri"/>
              </a:rPr>
              <a:t>Activations: Moderate distributions, generally stable with proper scaling.</a:t>
            </a:r>
          </a:p>
          <a:p>
            <a:r>
              <a:rPr lang="en-US" dirty="0">
                <a:latin typeface="Calibri"/>
                <a:ea typeface="Calibri"/>
                <a:cs typeface="Calibri"/>
              </a:rPr>
              <a:t>Gradients: Very wide distributions, highly susceptible to underflow/overflow.</a:t>
            </a:r>
          </a:p>
          <a:p>
            <a:endParaRPr lang="en-US" dirty="0">
              <a:latin typeface="Calibri"/>
              <a:ea typeface="Calibri"/>
              <a:cs typeface="Calibri"/>
            </a:endParaRPr>
          </a:p>
          <a:p>
            <a:r>
              <a:rPr lang="en-US" dirty="0">
                <a:latin typeface="Calibri"/>
                <a:ea typeface="Calibri"/>
                <a:cs typeface="Calibri"/>
              </a:rPr>
              <a:t>This hierarchy drives precision choices: weights and activations can often use FP16/BF16, but gradients typically need FP32 or careful FP16 scaling.</a:t>
            </a:r>
          </a:p>
          <a:p>
            <a:endParaRPr lang="en-US" dirty="0">
              <a:latin typeface="Calibri"/>
              <a:ea typeface="Calibri"/>
              <a:cs typeface="Calibri"/>
            </a:endParaRPr>
          </a:p>
          <a:p>
            <a:r>
              <a:rPr lang="en-US" dirty="0">
                <a:latin typeface="Calibri"/>
                <a:ea typeface="Calibri"/>
                <a:cs typeface="Calibri"/>
              </a:rPr>
              <a:t>Gradient vulnerability comes from two sources: gradients are differences of large numbers (prone to cancellation), and gradient magnitudes vary dramatically across layers and training phases."</a:t>
            </a:r>
          </a:p>
        </p:txBody>
      </p:sp>
      <p:sp>
        <p:nvSpPr>
          <p:cNvPr id="4" name="Slide Number Placeholder 3"/>
          <p:cNvSpPr>
            <a:spLocks noGrp="1"/>
          </p:cNvSpPr>
          <p:nvPr>
            <p:ph type="sldNum" sz="quarter" idx="5"/>
          </p:nvPr>
        </p:nvSpPr>
        <p:spPr/>
        <p:txBody>
          <a:bodyPr/>
          <a:lstStyle/>
          <a:p>
            <a:fld id="{1E6B5E9A-794E-5B46-BCB8-897A9FC943BF}" type="slidenum">
              <a:rPr lang="en-ES" smtClean="0"/>
              <a:t>56</a:t>
            </a:fld>
            <a:endParaRPr lang="en-ES"/>
          </a:p>
        </p:txBody>
      </p:sp>
    </p:spTree>
    <p:extLst>
      <p:ext uri="{BB962C8B-B14F-4D97-AF65-F5344CB8AC3E}">
        <p14:creationId xmlns:p14="http://schemas.microsoft.com/office/powerpoint/2010/main" val="3253459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505EC-76D3-891C-379B-4A10C2E1B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2CF59-B314-CD6C-8CB1-2044F4905E7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89BA64C-B7B6-A683-2F88-BCCFCD77021D}"/>
              </a:ext>
            </a:extLst>
          </p:cNvPr>
          <p:cNvSpPr>
            <a:spLocks noGrp="1"/>
          </p:cNvSpPr>
          <p:nvPr>
            <p:ph type="body" idx="1"/>
          </p:nvPr>
        </p:nvSpPr>
        <p:spPr/>
        <p:txBody>
          <a:bodyPr/>
          <a:lstStyle/>
          <a:p>
            <a:r>
              <a:rPr lang="en-US" dirty="0"/>
              <a:t>why we need scaling factors when working with low-precision formats. The bars represent the distribution of tensor values, and the shaded regions on the left and right show where values would underflow or overflow if they fall outside the representable range. Without proper scaling, we lose information at both extremes—values too small become zero, and values too large get clipped. By adjusting the scaling, we shift the distribution so that as many values as possible fit safely within the range, minimizing both underflow and overflow.</a:t>
            </a:r>
          </a:p>
          <a:p>
            <a:r>
              <a:rPr lang="en-US" dirty="0"/>
              <a:t>Instead of storing raw values, store scaled values plus a scaling factor.</a:t>
            </a:r>
          </a:p>
          <a:p>
            <a:r>
              <a:rPr lang="en-US" dirty="0"/>
              <a:t>Choose scaling factors based on tensor statistics—typically maximum absolute values with some headroom.</a:t>
            </a:r>
          </a:p>
          <a:p>
            <a:endParaRPr lang="en-US" dirty="0"/>
          </a:p>
          <a:p>
            <a:r>
              <a:rPr lang="en-US" dirty="0"/>
              <a:t>Dynamic scaling: Adjust scaling factors during training based on observed tensor ranges. If overflow occurs, reduce scaling factor. If no overflow for many steps, increase scaling factor.</a:t>
            </a:r>
          </a:p>
          <a:p>
            <a:endParaRPr lang="en-US" dirty="0"/>
          </a:p>
          <a:p>
            <a:r>
              <a:rPr lang="en-US" dirty="0"/>
              <a:t>Per-tensor vs. global scaling: Per-tensor scaling provides better range utilization but requires more metadata management. Global scaling is simpler but potentially less efficient."</a:t>
            </a:r>
          </a:p>
          <a:p>
            <a:endParaRPr lang="en-US" dirty="0"/>
          </a:p>
        </p:txBody>
      </p:sp>
      <p:sp>
        <p:nvSpPr>
          <p:cNvPr id="4" name="Slide Number Placeholder 3">
            <a:extLst>
              <a:ext uri="{FF2B5EF4-FFF2-40B4-BE49-F238E27FC236}">
                <a16:creationId xmlns:a16="http://schemas.microsoft.com/office/drawing/2014/main" id="{99B548FE-B21B-CCA1-D243-2232EF60AC73}"/>
              </a:ext>
            </a:extLst>
          </p:cNvPr>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12616881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Master weights: Always maintain FP32 parameter copies for optimizer updates.</a:t>
            </a:r>
          </a:p>
          <a:p>
            <a:r>
              <a:rPr lang="en-IN" dirty="0"/>
              <a:t>Forward/backward precision: Cast to FP16/BF16 for computation, cast back to FP32 for gradient accumulation.</a:t>
            </a:r>
          </a:p>
          <a:p>
            <a:r>
              <a:rPr lang="en-IN" dirty="0"/>
              <a:t>Dynamic loss scaling: Scale loss values to prevent gradient underflow, detect overflow via Inf/</a:t>
            </a:r>
            <a:r>
              <a:rPr lang="en-IN" dirty="0" err="1"/>
              <a:t>NaN</a:t>
            </a:r>
            <a:r>
              <a:rPr lang="en-IN" dirty="0"/>
              <a:t> checks.</a:t>
            </a:r>
          </a:p>
          <a:p>
            <a:r>
              <a:rPr lang="en-IN" dirty="0"/>
              <a:t>Scaling updates: On overflow, reduce scaling factor and skip parameter update. On successful updates, gradually increase scaling factor.</a:t>
            </a:r>
          </a:p>
          <a:p>
            <a:endParaRPr lang="en-IN" dirty="0"/>
          </a:p>
          <a:p>
            <a:r>
              <a:rPr lang="en-IN" dirty="0"/>
              <a:t>Critical implementation details: </a:t>
            </a:r>
          </a:p>
          <a:p>
            <a:r>
              <a:rPr lang="en-IN" dirty="0"/>
              <a:t>- Initialize loss scaling conservatively (often 2^16)</a:t>
            </a:r>
          </a:p>
          <a:p>
            <a:r>
              <a:rPr lang="en-IN" dirty="0"/>
              <a:t>- Skip multiple steps on overflow before reducing scaling</a:t>
            </a:r>
          </a:p>
          <a:p>
            <a:r>
              <a:rPr lang="en-IN" dirty="0"/>
              <a:t>- Increase scaling slowly (every 1000-2000 steps)</a:t>
            </a:r>
          </a:p>
          <a:p>
            <a:r>
              <a:rPr lang="en-IN" dirty="0"/>
              <a:t>- Always </a:t>
            </a:r>
            <a:r>
              <a:rPr lang="en-IN" dirty="0" err="1"/>
              <a:t>unscale</a:t>
            </a:r>
            <a:r>
              <a:rPr lang="en-IN" dirty="0"/>
              <a:t> gradients before applying optimizer</a:t>
            </a:r>
          </a:p>
          <a:p>
            <a:r>
              <a:rPr lang="en-IN" dirty="0"/>
              <a:t>- Use gradient clipping after </a:t>
            </a:r>
            <a:r>
              <a:rPr lang="en-IN" dirty="0" err="1"/>
              <a:t>unscaling</a:t>
            </a:r>
            <a:r>
              <a:rPr lang="en-IN" dirty="0"/>
              <a:t> but before optimizer"</a:t>
            </a:r>
          </a:p>
        </p:txBody>
      </p:sp>
      <p:sp>
        <p:nvSpPr>
          <p:cNvPr id="4" name="Slide Number Placeholder 3"/>
          <p:cNvSpPr>
            <a:spLocks noGrp="1"/>
          </p:cNvSpPr>
          <p:nvPr>
            <p:ph type="sldNum" sz="quarter" idx="5"/>
          </p:nvPr>
        </p:nvSpPr>
        <p:spPr/>
        <p:txBody>
          <a:bodyPr/>
          <a:lstStyle/>
          <a:p>
            <a:fld id="{A93AD357-0C40-4436-9D38-C47D60C1C9C1}" type="slidenum">
              <a:rPr lang="en-US" smtClean="0"/>
              <a:pPr/>
              <a:t>58</a:t>
            </a:fld>
            <a:endParaRPr lang="en-US"/>
          </a:p>
        </p:txBody>
      </p:sp>
    </p:spTree>
    <p:extLst>
      <p:ext uri="{BB962C8B-B14F-4D97-AF65-F5344CB8AC3E}">
        <p14:creationId xmlns:p14="http://schemas.microsoft.com/office/powerpoint/2010/main" val="3106191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DD066-88B3-DEAE-9570-F88942096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2501DB-D63D-28B4-D24B-2A8F7EE3091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2FFA5B2-97E4-E57E-3016-22FF9463E015}"/>
              </a:ext>
            </a:extLst>
          </p:cNvPr>
          <p:cNvSpPr>
            <a:spLocks noGrp="1"/>
          </p:cNvSpPr>
          <p:nvPr>
            <p:ph type="body" idx="1"/>
          </p:nvPr>
        </p:nvSpPr>
        <p:spPr/>
        <p:txBody>
          <a:bodyPr/>
          <a:lstStyle/>
          <a:p>
            <a:r>
              <a:rPr lang="en-US" dirty="0"/>
              <a:t>Let's talk GPUs and recipes:</a:t>
            </a:r>
          </a:p>
          <a:p>
            <a:r>
              <a:rPr lang="en-US" dirty="0"/>
              <a:t>We see here how scaling factors have become more fine-grained across GPU generations. Ampere used a single scaling factor for an entire tensor in FP16, Hopper moved to one scale per tensor for FP8, and now Blackwell’s MXFP8 uses a separate scale for each block of 32 elements. </a:t>
            </a:r>
          </a:p>
          <a:p>
            <a:r>
              <a:rPr lang="en-US" dirty="0"/>
              <a:t>This finer scaling helps preserve more information and accuracy when using low-precision formats, especially for large and diverse tensors.</a:t>
            </a:r>
          </a:p>
        </p:txBody>
      </p:sp>
      <p:sp>
        <p:nvSpPr>
          <p:cNvPr id="4" name="Slide Number Placeholder 3">
            <a:extLst>
              <a:ext uri="{FF2B5EF4-FFF2-40B4-BE49-F238E27FC236}">
                <a16:creationId xmlns:a16="http://schemas.microsoft.com/office/drawing/2014/main" id="{36B53A9A-F24A-6780-40CA-3D90006559DA}"/>
              </a:ext>
            </a:extLst>
          </p:cNvPr>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40884169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Let's take a look at a matrix multiplication in the MXFP8 recipe</a:t>
            </a:r>
          </a:p>
          <a:p>
            <a:r>
              <a:rPr lang="en-US" dirty="0"/>
              <a:t>Each block of quantized FP8 values has its own scaling factor, shown in blue and green for Operand A and Operand B. During the GEMM operation, the hardware multiplies the corresponding scaling factors together, performs the dot product on the quantized values, and then applies the combined scale to produce the final FP32 output. </a:t>
            </a:r>
          </a:p>
          <a:p>
            <a:endParaRPr lang="en-US" dirty="0"/>
          </a:p>
          <a:p>
            <a:r>
              <a:rPr lang="en-US" dirty="0"/>
              <a:t>Input operands: Each with associated per-block scaling factors.</a:t>
            </a:r>
          </a:p>
          <a:p>
            <a:r>
              <a:rPr lang="en-US" dirty="0"/>
              <a:t>Computation: GEMM accumulates in full precision (FP32) to avoid intermediate overflow.</a:t>
            </a:r>
          </a:p>
          <a:p>
            <a:r>
              <a:rPr lang="en-US" dirty="0"/>
              <a:t>Output: Re-quantized to MXFP8 with updated scaling factors based on output statistics.</a:t>
            </a:r>
          </a:p>
          <a:p>
            <a:endParaRPr lang="en-US" dirty="0"/>
          </a:p>
          <a:p>
            <a:r>
              <a:rPr lang="en-US" dirty="0"/>
              <a:t>The key insight: Accumulation precision determines numerical accuracy, while storage precision determines memory efficiency. MXFP8 optimizes storage while preserving accumulation accuracy.</a:t>
            </a:r>
          </a:p>
          <a:p>
            <a:endParaRPr lang="en-US" dirty="0"/>
          </a:p>
          <a:p>
            <a:r>
              <a:rPr lang="en-US" dirty="0"/>
              <a:t>Library support: Transformer Engine handles all the scaling metadata automatically—you specify the desired precision, and the library manages scaling factor updates, </a:t>
            </a:r>
            <a:r>
              <a:rPr lang="en-US" dirty="0" err="1"/>
              <a:t>amax</a:t>
            </a:r>
            <a:r>
              <a:rPr lang="en-US" dirty="0"/>
              <a:t> tracking, and kernel selection."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6B5E9A-794E-5B46-BCB8-897A9FC943BF}" type="slidenum">
              <a:rPr kumimoji="0" lang="en-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9859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So let's go back to our image from earlier</a:t>
            </a:r>
          </a:p>
          <a:p>
            <a:r>
              <a:rPr lang="en-US" dirty="0"/>
              <a:t>Activations and weights start in high precision (FP32), then are quantized to FP8 using the mxfp8 recipe—row-wise for activations and column-wise for weights—before matrix multiplications. The matrix multiplications themselves are performed in FP8 for both the forward and backward passes, but the accumulation is done in high precision (FP32) to preserve accuracy. </a:t>
            </a:r>
          </a:p>
          <a:p>
            <a:endParaRPr lang="en-US" dirty="0"/>
          </a:p>
          <a:p>
            <a:r>
              <a:rPr lang="en-US" dirty="0"/>
              <a:t>Unlike regular FP8, MXFP8 transposes can't be done in-place because block structure changes.</a:t>
            </a:r>
          </a:p>
          <a:p>
            <a:r>
              <a:rPr lang="en-US" dirty="0"/>
              <a:t>Solution: Generate both regular and transposed MXFP8 tensors directly from FP32 sources.</a:t>
            </a:r>
          </a:p>
          <a:p>
            <a:r>
              <a:rPr lang="en-US" dirty="0"/>
              <a:t>This avoids quantization error accumulation from multiple format conversions.</a:t>
            </a:r>
          </a:p>
          <a:p>
            <a:endParaRPr lang="en-US" dirty="0"/>
          </a:p>
          <a:p>
            <a:r>
              <a:rPr lang="en-US" dirty="0"/>
              <a:t>Practical implication: Trust library implementations for MXFP8 operations. Manual tensor manipulations can easily introduce numerical errors."</a:t>
            </a:r>
          </a:p>
        </p:txBody>
      </p:sp>
      <p:sp>
        <p:nvSpPr>
          <p:cNvPr id="4" name="Slide Number Placeholder 3"/>
          <p:cNvSpPr>
            <a:spLocks noGrp="1"/>
          </p:cNvSpPr>
          <p:nvPr>
            <p:ph type="sldNum" sz="quarter" idx="5"/>
          </p:nvPr>
        </p:nvSpPr>
        <p:spPr/>
        <p:txBody>
          <a:bodyPr/>
          <a:lstStyle/>
          <a:p>
            <a:fld id="{1E6B5E9A-794E-5B46-BCB8-897A9FC943BF}" type="slidenum">
              <a:rPr lang="en-ES" smtClean="0"/>
              <a:t>61</a:t>
            </a:fld>
            <a:endParaRPr lang="en-ES"/>
          </a:p>
        </p:txBody>
      </p:sp>
    </p:spTree>
    <p:extLst>
      <p:ext uri="{BB962C8B-B14F-4D97-AF65-F5344CB8AC3E}">
        <p14:creationId xmlns:p14="http://schemas.microsoft.com/office/powerpoint/2010/main" val="24664549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All these recipes are implemented in the Transformer Engine library.</a:t>
            </a:r>
          </a:p>
          <a:p>
            <a:r>
              <a:rPr lang="en-US" dirty="0"/>
              <a:t>Transformer Engine is an open-source library from NVIDIA that brings FP8 training to popular frameworks like </a:t>
            </a:r>
            <a:r>
              <a:rPr lang="en-US" dirty="0" err="1"/>
              <a:t>PyTorch</a:t>
            </a:r>
            <a:r>
              <a:rPr lang="en-US" dirty="0"/>
              <a:t> and JAX. It provides highly optimized building blocks for Transformer models, making it easy to use FP8 and other low-precision formats for both training and inference.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6B5E9A-794E-5B46-BCB8-897A9FC943BF}" type="slidenum">
              <a:rPr kumimoji="0" lang="en-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1405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Hopper, current scaling is now preferred over delayed scaling for better stability, though it’s a bit slower, and the first and last layers stay in BF16 for sensitivity. The NV Subchannel recipe, inspired by DeepSeek-V3, uses larger block sizes and E4M3 everywhere. For Blackwell, MXFP8 introduces per-block scaling for each group of 32 values, using E4M3 for all weights, activations, and gradients.</a:t>
            </a:r>
          </a:p>
        </p:txBody>
      </p:sp>
      <p:sp>
        <p:nvSpPr>
          <p:cNvPr id="4" name="Slide Number Placeholder 3"/>
          <p:cNvSpPr>
            <a:spLocks noGrp="1"/>
          </p:cNvSpPr>
          <p:nvPr>
            <p:ph type="sldNum" sz="quarter" idx="5"/>
          </p:nvPr>
        </p:nvSpPr>
        <p:spPr/>
        <p:txBody>
          <a:bodyPr/>
          <a:lstStyle/>
          <a:p>
            <a:fld id="{1E6B5E9A-794E-5B46-BCB8-897A9FC943BF}" type="slidenum">
              <a:rPr lang="en-ES" smtClean="0"/>
              <a:t>63</a:t>
            </a:fld>
            <a:endParaRPr lang="en-ES"/>
          </a:p>
        </p:txBody>
      </p:sp>
    </p:spTree>
    <p:extLst>
      <p:ext uri="{BB962C8B-B14F-4D97-AF65-F5344CB8AC3E}">
        <p14:creationId xmlns:p14="http://schemas.microsoft.com/office/powerpoint/2010/main" val="26995122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DB82E-EE4D-7F23-1613-F9EFE7564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87611-1779-94B4-92BD-291478876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DCF3F-953B-DE94-5F49-62E11F1E3A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DC702D-5879-A402-53EA-BA07161F2A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12831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C3E853-20E8-4367-A312-31B70CA5112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416655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We have very good developer program. We publish a lot of technical contents. If you want to keep track of what is the latest, what is happening in the Data Science ecosystem, new techniques introduced in our frameworks and libraries, you can go to developer.nvidia.com and enroll in the program. And we do release all those information in form of newsletters.</a:t>
            </a:r>
          </a:p>
          <a:p>
            <a:r>
              <a:rPr lang="en" dirty="0">
                <a:latin typeface="NVIDIA Sans"/>
                <a:cs typeface="NVIDIA Sans"/>
              </a:rPr>
              <a:t>------------------------------------------------------------------------------------------------------------------------------------------------------------------------------------------------------------------------</a:t>
            </a:r>
            <a:endParaRPr lang="en-US">
              <a:latin typeface="NVIDIA Sans"/>
              <a:cs typeface="NVIDIA Sans"/>
            </a:endParaRPr>
          </a:p>
          <a:p>
            <a:r>
              <a:rPr lang="en-US" dirty="0">
                <a:latin typeface="NVIDIA Sans"/>
                <a:cs typeface="NVIDIA Sans"/>
              </a:rPr>
              <a:t>At NVIDIA, developers and partners are instrumental to our success. We have a variety engagement programs with our developers to help them get up and running on our platform.  </a:t>
            </a:r>
            <a:endParaRPr lang="en-US"/>
          </a:p>
          <a:p>
            <a:endParaRPr lang="en-US"/>
          </a:p>
          <a:p>
            <a:r>
              <a:rPr lang="en-US" dirty="0">
                <a:latin typeface="NVIDIA Sans"/>
                <a:cs typeface="NVIDIA Sans"/>
              </a:rPr>
              <a:t>It all builds upon a series of resources we make available to our developers freely and through our developer program, that today counts with 5.1M registered members. </a:t>
            </a:r>
          </a:p>
          <a:p>
            <a:endParaRPr lang="en-US" b="1">
              <a:ea typeface="NVIDIA Sans" panose="020B0503020203020204" pitchFamily="34" charset="0"/>
              <a:cs typeface="NVIDIA Sans" panose="020B0503020203020204" pitchFamily="34" charset="0"/>
            </a:endParaRPr>
          </a:p>
          <a:p>
            <a:r>
              <a:rPr lang="en-US" b="1" dirty="0">
                <a:latin typeface="NVIDIA Sans"/>
                <a:cs typeface="NVIDIA Sans"/>
              </a:rPr>
              <a:t>SOFTWARE: </a:t>
            </a:r>
            <a:r>
              <a:rPr lang="en-US" dirty="0">
                <a:latin typeface="NVIDIA Sans"/>
                <a:cs typeface="NVIDIA Sans"/>
              </a:rPr>
              <a:t>We have over 900 pieces of software available, between SDKs (170), APIs, Models, and Microservices, including free access to NIM. Developers looking for bleeding edge software can request access to our early access programs and try out the latest previews. CUDA alone has seen 53M downloads so far.  </a:t>
            </a:r>
          </a:p>
          <a:p>
            <a:endParaRPr lang="en-US"/>
          </a:p>
          <a:p>
            <a:r>
              <a:rPr lang="en-US" b="1" dirty="0">
                <a:latin typeface="NVIDIA Sans"/>
                <a:cs typeface="NVIDIA Sans"/>
              </a:rPr>
              <a:t>TRAINING:</a:t>
            </a:r>
            <a:r>
              <a:rPr lang="en-US" dirty="0">
                <a:latin typeface="NVIDIA Sans"/>
                <a:cs typeface="NVIDIA Sans"/>
              </a:rPr>
              <a:t> Our unique training programs cover generative AI, accelerated computing, data science, computer vision, graphics, simulation and more. With over 800 NVIDIA-certified instructors, we have delivered hands-on training to more than 585K developers and administrators worldwide. We also provide certificates and industry-recognized certifications to showcase proficiency with our technologies. </a:t>
            </a:r>
            <a:endParaRPr lang="en-US">
              <a:latin typeface="NVIDIA Sans"/>
              <a:ea typeface="NVIDIA Sans" panose="020B0503020203020204" pitchFamily="34" charset="0"/>
              <a:cs typeface="NVIDIA Sans"/>
            </a:endParaRPr>
          </a:p>
          <a:p>
            <a:endParaRPr lang="en-US" b="1">
              <a:cs typeface="+mn-lt"/>
            </a:endParaRPr>
          </a:p>
          <a:p>
            <a:r>
              <a:rPr lang="en-US" b="1" dirty="0">
                <a:latin typeface="NVIDIA Sans"/>
                <a:cs typeface="NVIDIA Sans"/>
              </a:rPr>
              <a:t>GPU ACCESs: </a:t>
            </a:r>
            <a:r>
              <a:rPr lang="en-US" dirty="0">
                <a:latin typeface="NVIDIA Sans"/>
                <a:cs typeface="NVIDIA Sans"/>
              </a:rPr>
              <a:t>We offer GPU sandbox access on the cloud in a couple of modalities. If you want a self-service option for quick evaluation, The API Catalog offers an easy-to-use interface to quickly experience generative AI models from your browser without any setup. If you would like to test use cases but don't have your own infrastructure, NVIDIA </a:t>
            </a:r>
            <a:r>
              <a:rPr lang="en-US" dirty="0" err="1">
                <a:latin typeface="NVIDIA Sans"/>
                <a:cs typeface="NVIDIA Sans"/>
              </a:rPr>
              <a:t>LaunchPad</a:t>
            </a:r>
            <a:r>
              <a:rPr lang="en-US" dirty="0">
                <a:latin typeface="NVIDIA Sans"/>
                <a:cs typeface="NVIDIA Sans"/>
              </a:rPr>
              <a:t> is a universal proving ground for our latest  enterprise technology. Short-term trials, long-term proofs of concept, managed services, and labs are available for quick testing and prototyping on the same complete stack we make available for purchase. </a:t>
            </a:r>
          </a:p>
          <a:p>
            <a:endParaRPr lang="en-US">
              <a:cs typeface="NVIDIA Sans" panose="020B0503020203020204" pitchFamily="34" charset="0"/>
            </a:endParaRPr>
          </a:p>
          <a:p>
            <a:r>
              <a:rPr lang="en-US" b="1" dirty="0">
                <a:latin typeface="NVIDIA Sans"/>
                <a:cs typeface="NVIDIA Sans"/>
              </a:rPr>
              <a:t>LEARNING:</a:t>
            </a:r>
            <a:r>
              <a:rPr lang="en-US" dirty="0">
                <a:latin typeface="NVIDIA Sans"/>
                <a:cs typeface="NVIDIA Sans"/>
              </a:rPr>
              <a:t> We build supporting material to all our offering with content for all levels. Our tech blog alone has close to 4000 articles.  </a:t>
            </a:r>
          </a:p>
          <a:p>
            <a:endParaRPr lang="en-US"/>
          </a:p>
          <a:p>
            <a:r>
              <a:rPr lang="en-US" b="1" dirty="0">
                <a:latin typeface="NVIDIA Sans"/>
                <a:cs typeface="NVIDIA Sans"/>
              </a:rPr>
              <a:t>COMMUNITY: </a:t>
            </a:r>
            <a:r>
              <a:rPr lang="en-US" dirty="0">
                <a:latin typeface="NVIDIA Sans"/>
                <a:cs typeface="NVIDIA Sans"/>
              </a:rPr>
              <a:t>We have a vibrant community where developers and NVIDIA experts discuss issues and share best practices.</a:t>
            </a:r>
            <a:endParaRPr lang="en-US" i="1">
              <a:latin typeface="NVIDIA Sans"/>
              <a:ea typeface="NVIDIA Sans" panose="020B0503020203020204" pitchFamily="34" charset="0"/>
              <a:cs typeface="NVIDIA Sans"/>
            </a:endParaRPr>
          </a:p>
          <a:p>
            <a:endParaRPr lang="en-US"/>
          </a:p>
          <a:p>
            <a:r>
              <a:rPr lang="en-US" b="1" dirty="0">
                <a:latin typeface="NVIDIA Sans"/>
                <a:cs typeface="NVIDIA Sans"/>
              </a:rPr>
              <a:t>ECOSYSTEM:</a:t>
            </a:r>
            <a:r>
              <a:rPr lang="en-US" dirty="0">
                <a:latin typeface="NVIDIA Sans"/>
                <a:cs typeface="NVIDIA Sans"/>
              </a:rPr>
              <a:t> GTC is in the epicenter of AI and accelerated computing, where industry luminaries, developers, researchers, and business strategists come together to help shape the future of these technologies. Our network of partners can get your application built or brought to market faster with the help of service, solutions, and many other types of partners. </a:t>
            </a:r>
          </a:p>
          <a:p>
            <a:endParaRPr lang="en-US"/>
          </a:p>
          <a:p>
            <a:r>
              <a:rPr lang="en-US" b="1" dirty="0">
                <a:latin typeface="NVIDIA Sans"/>
                <a:cs typeface="NVIDIA Sans"/>
              </a:rPr>
              <a:t>STARTUPS, VCs, and ISVs:</a:t>
            </a:r>
            <a:r>
              <a:rPr lang="en-US" dirty="0">
                <a:latin typeface="NVIDIA Sans"/>
                <a:cs typeface="NVIDIA Sans"/>
              </a:rPr>
              <a:t> Our startup program counts with over 19,000 members. Our VC alliance partners with 650+ VCs worldwide. We’ve seen so much success with our startup program that we are now working on a program tailored for ISVs.   </a:t>
            </a:r>
          </a:p>
          <a:p>
            <a:endParaRPr lang="en-US"/>
          </a:p>
          <a:p>
            <a:r>
              <a:rPr lang="en-US" b="1" dirty="0">
                <a:latin typeface="NVIDIA Sans"/>
                <a:cs typeface="NVIDIA Sans"/>
              </a:rPr>
              <a:t>HIGHER ED: </a:t>
            </a:r>
            <a:r>
              <a:rPr lang="en-US" dirty="0">
                <a:latin typeface="NVIDIA Sans"/>
                <a:cs typeface="NVIDIA Sans"/>
              </a:rPr>
              <a:t>Our Higher Ed program provides resources to help educators deliver advanced AI and GPUs content and hands-on training more easily. We have seen over 5K universities using NVIDIA course materials, 28K free teaching kits downloaded, and over 550 University Ambassadors. </a:t>
            </a:r>
            <a:endParaRPr lang="en-US">
              <a:latin typeface="NVIDIA Sans"/>
              <a:cs typeface="NVIDIA Sans"/>
            </a:endParaRPr>
          </a:p>
          <a:p>
            <a:endParaRPr lang="en-US">
              <a:cs typeface="NVIDIA Sans" panose="020B0503020203020204" pitchFamily="34" charset="0"/>
            </a:endParaRPr>
          </a:p>
          <a:p>
            <a:r>
              <a:rPr lang="en-US" b="1" dirty="0">
                <a:latin typeface="NVIDIA Sans"/>
                <a:cs typeface="+mn-lt"/>
              </a:rPr>
              <a:t>SHOWCASE</a:t>
            </a:r>
            <a:r>
              <a:rPr lang="en-US" b="1" dirty="0">
                <a:latin typeface="NVIDIA Sans"/>
                <a:cs typeface="NVIDIA Sans"/>
              </a:rPr>
              <a:t>:</a:t>
            </a:r>
            <a:r>
              <a:rPr lang="en-US" dirty="0">
                <a:latin typeface="NVIDIA Sans"/>
                <a:cs typeface="NVIDIA Sans"/>
              </a:rPr>
              <a:t> If you want to see some of the work produced by these companies, there are over 3.7K accelerated apps built on NVIDIA tech available in our public catalog.  </a:t>
            </a:r>
          </a:p>
          <a:p>
            <a:endParaRPr lang="en-US" b="1">
              <a:latin typeface="NVIDIA Sans"/>
              <a:cs typeface="NVIDIA Sans"/>
            </a:endParaRPr>
          </a:p>
          <a:p>
            <a:r>
              <a:rPr lang="en-US" b="1" dirty="0">
                <a:latin typeface="NVIDIA Sans"/>
                <a:cs typeface="NVIDIA Sans"/>
              </a:rPr>
              <a:t>CTA: </a:t>
            </a:r>
            <a:r>
              <a:rPr lang="en-US" dirty="0">
                <a:latin typeface="NVIDIA Sans"/>
                <a:cs typeface="NVIDIA Sans"/>
              </a:rPr>
              <a:t>To learn more about our developer programs, visit developer.nvidia.com, under the “resources” menu. </a:t>
            </a:r>
          </a:p>
        </p:txBody>
      </p:sp>
      <p:sp>
        <p:nvSpPr>
          <p:cNvPr id="4" name="Slide Number Placeholder 3"/>
          <p:cNvSpPr>
            <a:spLocks noGrp="1"/>
          </p:cNvSpPr>
          <p:nvPr>
            <p:ph type="sldNum" sz="quarter" idx="5"/>
          </p:nvPr>
        </p:nvSpPr>
        <p:spPr/>
        <p:txBody>
          <a:bodyPr/>
          <a:lstStyle/>
          <a:p>
            <a:fld id="{5F2F47B7-F5CF-4121-82CC-103E559CD8A4}" type="slidenum">
              <a:rPr lang="en-US" smtClean="0"/>
              <a:t>67</a:t>
            </a:fld>
            <a:endParaRPr lang="en-US"/>
          </a:p>
        </p:txBody>
      </p:sp>
    </p:spTree>
    <p:extLst>
      <p:ext uri="{BB962C8B-B14F-4D97-AF65-F5344CB8AC3E}">
        <p14:creationId xmlns:p14="http://schemas.microsoft.com/office/powerpoint/2010/main" val="183019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Today, we are announcing NVIDIAs Generative AI solutions. We are offering cloud services for generative AI </a:t>
            </a:r>
            <a:r>
              <a:rPr lang="en-US" dirty="0" err="1"/>
              <a:t>thorugh</a:t>
            </a:r>
            <a:r>
              <a:rPr lang="en-US" dirty="0"/>
              <a:t> NVIDIA AI foundations.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First is the NVIDIA </a:t>
            </a:r>
            <a:r>
              <a:rPr lang="en-US" sz="1800" b="0" i="0" u="none" strike="noStrike" dirty="0" err="1">
                <a:solidFill>
                  <a:srgbClr val="000000"/>
                </a:solidFill>
                <a:effectLst/>
                <a:latin typeface="Arial" panose="020B0604020202020204" pitchFamily="34" charset="0"/>
              </a:rPr>
              <a:t>NeMo</a:t>
            </a:r>
            <a:r>
              <a:rPr lang="en-US" sz="1800" b="0" i="0" u="none" strike="noStrike" dirty="0">
                <a:solidFill>
                  <a:srgbClr val="000000"/>
                </a:solidFill>
                <a:effectLst/>
                <a:latin typeface="Arial" panose="020B0604020202020204" pitchFamily="34" charset="0"/>
              </a:rPr>
              <a:t> service, which is for customizing and deploying intelligent language models</a:t>
            </a:r>
          </a:p>
          <a:p>
            <a:pPr marL="0" marR="0" lvl="0" indent="0" algn="l" defTabSz="457200" rtl="0" eaLnBrk="1" fontAlgn="auto" latinLnBrk="0" hangingPunct="1">
              <a:lnSpc>
                <a:spcPct val="100000"/>
              </a:lnSpc>
              <a:spcBef>
                <a:spcPts val="0"/>
              </a:spcBef>
              <a:spcAft>
                <a:spcPts val="0"/>
              </a:spcAft>
              <a:buClrTx/>
              <a:buSzTx/>
              <a:buFontTx/>
              <a:buNone/>
              <a:tabLst/>
              <a:defRPr/>
            </a:pPr>
            <a:br>
              <a:rPr lang="en-US" sz="800" b="0" dirty="0">
                <a:effectLst/>
              </a:rPr>
            </a:br>
            <a:r>
              <a:rPr lang="en-US" sz="1800" b="0" i="0" u="none" strike="noStrike" dirty="0">
                <a:solidFill>
                  <a:srgbClr val="000000"/>
                </a:solidFill>
                <a:effectLst/>
                <a:latin typeface="Arial" panose="020B0604020202020204" pitchFamily="34" charset="0"/>
              </a:rPr>
              <a:t>NVIDIA also offers </a:t>
            </a:r>
            <a:r>
              <a:rPr lang="en-US" sz="1800" b="0" i="0" u="none" strike="noStrike" dirty="0" err="1">
                <a:solidFill>
                  <a:srgbClr val="000000"/>
                </a:solidFill>
                <a:effectLst/>
                <a:latin typeface="Arial" panose="020B0604020202020204" pitchFamily="34" charset="0"/>
              </a:rPr>
              <a:t>BioNeMo</a:t>
            </a:r>
            <a:r>
              <a:rPr lang="en-US" sz="1800" b="0" i="0" u="none" strike="noStrike" dirty="0">
                <a:solidFill>
                  <a:srgbClr val="000000"/>
                </a:solidFill>
                <a:effectLst/>
                <a:latin typeface="Arial" panose="020B0604020202020204" pitchFamily="34" charset="0"/>
              </a:rPr>
              <a:t>, the cloud service for early stage drug discovery.. </a:t>
            </a:r>
            <a:endParaRPr lang="en-US" sz="800"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NVIDIA also offers Picasso service for creating high-resolution images, videos, and 3D content.</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are also offering the </a:t>
            </a:r>
            <a:r>
              <a:rPr lang="en-US" sz="1800" b="0" i="0" u="none" strike="noStrike" dirty="0" err="1">
                <a:solidFill>
                  <a:srgbClr val="000000"/>
                </a:solidFill>
                <a:effectLst/>
                <a:latin typeface="Arial" panose="020B0604020202020204" pitchFamily="34" charset="0"/>
              </a:rPr>
              <a:t>NeMo</a:t>
            </a:r>
            <a:r>
              <a:rPr lang="en-US" sz="1800" b="0" i="0" u="none" strike="noStrike" dirty="0">
                <a:solidFill>
                  <a:srgbClr val="000000"/>
                </a:solidFill>
                <a:effectLst/>
                <a:latin typeface="Arial" panose="020B0604020202020204" pitchFamily="34" charset="0"/>
              </a:rPr>
              <a:t> framework through NVIDIA AI Enterprise for building, customizing and deploying gen AI models anywhere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Both NVIDIA AI Foundations and NVIDIA </a:t>
            </a:r>
            <a:r>
              <a:rPr lang="en-US" sz="1800" b="0" i="0" u="none" strike="noStrike" dirty="0" err="1">
                <a:solidFill>
                  <a:srgbClr val="000000"/>
                </a:solidFill>
                <a:effectLst/>
                <a:latin typeface="Arial" panose="020B0604020202020204" pitchFamily="34" charset="0"/>
              </a:rPr>
              <a:t>NeMo</a:t>
            </a:r>
            <a:r>
              <a:rPr lang="en-US" sz="1800" b="0" i="0" u="none" strike="noStrike" dirty="0">
                <a:solidFill>
                  <a:srgbClr val="000000"/>
                </a:solidFill>
                <a:effectLst/>
                <a:latin typeface="Arial" panose="020B0604020202020204" pitchFamily="34" charset="0"/>
              </a:rPr>
              <a:t> framework , run on NVIDIA DGX Cloud</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125532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32d19f4da8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32d19f4da80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g32d19f4da80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Neural Networks pose a significant optimisation problem. They are one of the most complex functions to be optimised, highly non convex. It is not clear why would they converge at all? Yet they do, more over they converge even though a fairly basic optimisation algorithm (SGD) is being widely used. Optimisation behaviour of such complex functions is not very well understood.</a:t>
            </a:r>
          </a:p>
          <a:p>
            <a:r>
              <a:rPr lang="en-US" dirty="0"/>
              <a:t>Most critically, steps 6-8 and 10-12 are dominated by large matrix multiplications - MLP layers, and their gradients. These GEMMs consume 80-90% of compute time.</a:t>
            </a:r>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4271258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7.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7.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91499" y="6321550"/>
            <a:ext cx="5338650" cy="4328760"/>
          </a:xfrm>
          <a:prstGeom prst="rect">
            <a:avLst/>
          </a:prstGeom>
        </p:spPr>
      </p:pic>
      <p:sp>
        <p:nvSpPr>
          <p:cNvPr id="11" name="Rectangle 4"/>
          <p:cNvSpPr>
            <a:spLocks noGrp="1" noChangeArrowheads="1"/>
          </p:cNvSpPr>
          <p:nvPr>
            <p:ph type="subTitle" idx="1"/>
          </p:nvPr>
        </p:nvSpPr>
        <p:spPr>
          <a:xfrm>
            <a:off x="2286000" y="16581121"/>
            <a:ext cx="19385280" cy="954106"/>
          </a:xfrm>
        </p:spPr>
        <p:txBody>
          <a:bodyPr wrap="square" anchor="t">
            <a:noAutofit/>
          </a:bodyPr>
          <a:lstStyle>
            <a:lvl1pPr marL="0" indent="0" algn="l">
              <a:lnSpc>
                <a:spcPct val="90000"/>
              </a:lnSpc>
              <a:spcBef>
                <a:spcPts val="2000"/>
              </a:spcBef>
              <a:spcAft>
                <a:spcPts val="1000"/>
              </a:spcAft>
              <a:buFontTx/>
              <a:buNone/>
              <a:defRPr sz="48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2286000" y="13411202"/>
            <a:ext cx="19385280" cy="3276184"/>
          </a:xfrm>
        </p:spPr>
        <p:txBody>
          <a:bodyPr anchor="b">
            <a:noAutofit/>
          </a:bodyPr>
          <a:lstStyle>
            <a:lvl1pPr algn="l">
              <a:lnSpc>
                <a:spcPct val="90000"/>
              </a:lnSpc>
              <a:spcBef>
                <a:spcPts val="0"/>
              </a:spcBef>
              <a:defRPr sz="12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6587434" y="6741415"/>
            <a:ext cx="6613176" cy="3631014"/>
          </a:xfrm>
          <a:prstGeom prst="rect">
            <a:avLst/>
          </a:prstGeom>
        </p:spPr>
      </p:pic>
    </p:spTree>
    <p:extLst>
      <p:ext uri="{BB962C8B-B14F-4D97-AF65-F5344CB8AC3E}">
        <p14:creationId xmlns:p14="http://schemas.microsoft.com/office/powerpoint/2010/main" val="3869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36576000" cy="20574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801375" y="15964314"/>
            <a:ext cx="5338650" cy="432876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29497310" y="16384179"/>
            <a:ext cx="6613176" cy="3631014"/>
          </a:xfrm>
          <a:prstGeom prst="rect">
            <a:avLst/>
          </a:prstGeom>
        </p:spPr>
      </p:pic>
    </p:spTree>
    <p:extLst>
      <p:ext uri="{BB962C8B-B14F-4D97-AF65-F5344CB8AC3E}">
        <p14:creationId xmlns:p14="http://schemas.microsoft.com/office/powerpoint/2010/main" val="118303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6"/>
          </a:xfrm>
        </p:spPr>
        <p:txBody>
          <a:bodyPr/>
          <a:lstStyle>
            <a:lvl1pPr marL="0" indent="0">
              <a:buClr>
                <a:schemeClr val="bg2"/>
              </a:buClr>
              <a:buSzPct val="100000"/>
              <a:buFontTx/>
              <a:buNone/>
              <a:defRPr sz="4800">
                <a:solidFill>
                  <a:schemeClr val="accent4"/>
                </a:solidFill>
              </a:defRPr>
            </a:lvl1pPr>
            <a:lvl2pPr marL="1905038" indent="0">
              <a:buClr>
                <a:schemeClr val="bg2"/>
              </a:buClr>
              <a:buSzPct val="100000"/>
              <a:buFontTx/>
              <a:buNone/>
              <a:defRPr sz="4000">
                <a:solidFill>
                  <a:schemeClr val="accent4"/>
                </a:solidFill>
              </a:defRPr>
            </a:lvl2pPr>
            <a:lvl3pPr marL="3630156" indent="0">
              <a:buClr>
                <a:schemeClr val="bg2"/>
              </a:buClr>
              <a:buSzPct val="100000"/>
              <a:buFontTx/>
              <a:buNone/>
              <a:defRPr sz="3666">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2"/>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0069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6"/>
          </a:xfrm>
        </p:spPr>
        <p:txBody>
          <a:bodyPr/>
          <a:lstStyle>
            <a:lvl1pPr marL="767308" indent="-767308">
              <a:buClr>
                <a:schemeClr val="bg2"/>
              </a:buClr>
              <a:buSzPct val="75000"/>
              <a:buFontTx/>
              <a:buBlip>
                <a:blip r:embed="rId2"/>
              </a:buBlip>
              <a:defRPr sz="4800">
                <a:solidFill>
                  <a:schemeClr val="accent4"/>
                </a:solidFill>
              </a:defRPr>
            </a:lvl1pPr>
            <a:lvl2pPr marL="2667054" indent="-762016">
              <a:buClr>
                <a:schemeClr val="bg2"/>
              </a:buClr>
              <a:buSzPct val="75000"/>
              <a:buFontTx/>
              <a:buBlip>
                <a:blip r:embed="rId2"/>
              </a:buBlip>
              <a:defRPr sz="4000">
                <a:solidFill>
                  <a:schemeClr val="accent4"/>
                </a:solidFill>
              </a:defRPr>
            </a:lvl2pPr>
            <a:lvl3pPr marL="4196378" indent="-566222">
              <a:buClr>
                <a:schemeClr val="bg2"/>
              </a:buClr>
              <a:buSzPct val="75000"/>
              <a:buFontTx/>
              <a:buBlip>
                <a:blip r:embed="rId2"/>
              </a:buBlip>
              <a:defRPr sz="3600">
                <a:solidFill>
                  <a:schemeClr val="accent4"/>
                </a:solidFill>
              </a:defRPr>
            </a:lvl3pPr>
            <a:lvl4pPr marL="5916202" indent="-762016">
              <a:buClr>
                <a:schemeClr val="bg2"/>
              </a:buClr>
              <a:buSzPct val="75000"/>
              <a:buFontTx/>
              <a:buBlip>
                <a:blip r:embed="rId2"/>
              </a:buBlip>
              <a:defRPr sz="3200">
                <a:solidFill>
                  <a:schemeClr val="accent4"/>
                </a:solidFill>
                <a:latin typeface="Trebuchet MS" panose="020B0603020202020204" pitchFamily="34" charset="0"/>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1661160" y="3627122"/>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2906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60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6"/>
          </a:xfrm>
        </p:spPr>
        <p:txBody>
          <a:bodyPr/>
          <a:lstStyle>
            <a:lvl1pPr marL="0" indent="0">
              <a:buClr>
                <a:schemeClr val="bg2"/>
              </a:buClr>
              <a:buSzPct val="100000"/>
              <a:buFontTx/>
              <a:buNone/>
              <a:defRPr sz="4800">
                <a:solidFill>
                  <a:schemeClr val="accent4"/>
                </a:solidFill>
              </a:defRPr>
            </a:lvl1pPr>
            <a:lvl2pPr marL="1905038" indent="0">
              <a:buClr>
                <a:schemeClr val="bg2"/>
              </a:buClr>
              <a:buSzPct val="100000"/>
              <a:buFontTx/>
              <a:buNone/>
              <a:defRPr sz="4000">
                <a:solidFill>
                  <a:schemeClr val="accent4"/>
                </a:solidFill>
              </a:defRPr>
            </a:lvl2pPr>
            <a:lvl3pPr marL="3630156" indent="0">
              <a:buClr>
                <a:schemeClr val="bg2"/>
              </a:buClr>
              <a:buSzPct val="100000"/>
              <a:buFontTx/>
              <a:buNone/>
              <a:defRPr sz="3600">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627122"/>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560945" y="19226534"/>
            <a:ext cx="9209554" cy="827140"/>
          </a:xfrm>
          <a:prstGeom prst="rect">
            <a:avLst/>
          </a:prstGeom>
          <a:noFill/>
          <a:ln w="25400" cap="flat" cmpd="sng" algn="ctr">
            <a:noFill/>
            <a:prstDash val="solid"/>
          </a:ln>
          <a:effectLst/>
        </p:spPr>
        <p:txBody>
          <a:bodyPr rtlCol="0" anchor="b"/>
          <a:lstStyle/>
          <a:p>
            <a:pPr marL="0" marR="0" lvl="0" indent="0" algn="l" defTabSz="1524030" eaLnBrk="1" fontAlgn="auto" latinLnBrk="0" hangingPunct="1">
              <a:lnSpc>
                <a:spcPct val="90000"/>
              </a:lnSpc>
              <a:spcBef>
                <a:spcPts val="0"/>
              </a:spcBef>
              <a:spcAft>
                <a:spcPts val="0"/>
              </a:spcAft>
              <a:buClrTx/>
              <a:buSzTx/>
              <a:buFontTx/>
              <a:buNone/>
              <a:tabLst/>
              <a:defRPr/>
            </a:pPr>
            <a:r>
              <a:rPr lang="en-US" sz="2400" b="1" i="0" kern="0">
                <a:solidFill>
                  <a:schemeClr val="bg1"/>
                </a:solidFill>
                <a:latin typeface="Trebuchet MS"/>
              </a:rPr>
              <a:t>NVIDIA CONFIDENTIAL. DO NOT DISTRIBUTE.</a:t>
            </a:r>
          </a:p>
        </p:txBody>
      </p:sp>
    </p:spTree>
    <p:extLst>
      <p:ext uri="{BB962C8B-B14F-4D97-AF65-F5344CB8AC3E}">
        <p14:creationId xmlns:p14="http://schemas.microsoft.com/office/powerpoint/2010/main" val="233292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600">
                <a:solidFill>
                  <a:schemeClr val="bg1"/>
                </a:solidFill>
              </a:defRPr>
            </a:lvl1pPr>
          </a:lstStyle>
          <a:p>
            <a:r>
              <a:rPr lang="en-US"/>
              <a:t>Click to edit Master title style</a:t>
            </a:r>
          </a:p>
        </p:txBody>
      </p:sp>
      <p:sp>
        <p:nvSpPr>
          <p:cNvPr id="3" name="Content Placeholder 2"/>
          <p:cNvSpPr>
            <a:spLocks noGrp="1"/>
          </p:cNvSpPr>
          <p:nvPr>
            <p:ph idx="1"/>
          </p:nvPr>
        </p:nvSpPr>
        <p:spPr>
          <a:xfrm>
            <a:off x="1706880" y="7010119"/>
            <a:ext cx="33162240" cy="12312526"/>
          </a:xfrm>
        </p:spPr>
        <p:txBody>
          <a:bodyPr/>
          <a:lstStyle>
            <a:lvl1pPr marL="0" indent="0">
              <a:buClr>
                <a:schemeClr val="bg2"/>
              </a:buClr>
              <a:buSzPct val="100000"/>
              <a:buFontTx/>
              <a:buNone/>
              <a:defRPr sz="4800">
                <a:solidFill>
                  <a:schemeClr val="accent4"/>
                </a:solidFill>
              </a:defRPr>
            </a:lvl1pPr>
            <a:lvl2pPr marL="1905038" indent="0">
              <a:buClr>
                <a:schemeClr val="bg2"/>
              </a:buClr>
              <a:buSzPct val="100000"/>
              <a:buFontTx/>
              <a:buNone/>
              <a:defRPr sz="4000">
                <a:solidFill>
                  <a:schemeClr val="accent4"/>
                </a:solidFill>
              </a:defRPr>
            </a:lvl2pPr>
            <a:lvl3pPr marL="3630156" indent="0">
              <a:buClr>
                <a:schemeClr val="bg2"/>
              </a:buClr>
              <a:buSzPct val="100000"/>
              <a:buFontTx/>
              <a:buNone/>
              <a:defRPr sz="3600">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627122"/>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32893646" y="19432935"/>
            <a:ext cx="3682356" cy="1141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32497219" y="19585594"/>
            <a:ext cx="1070090" cy="3693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2400" kern="1200" smtClean="0">
                <a:solidFill>
                  <a:schemeClr val="accent5"/>
                </a:solidFill>
                <a:latin typeface="Trebuchet MS" panose="020B0603020202020204" pitchFamily="34" charset="0"/>
                <a:ea typeface="MS PGothic" pitchFamily="34" charset="-128"/>
                <a:cs typeface="+mn-cs"/>
              </a:rPr>
              <a:pPr algn="r"/>
              <a:t>‹#›</a:t>
            </a:fld>
            <a:r>
              <a:rPr lang="en-US" sz="2400" cap="none" baseline="0">
                <a:solidFill>
                  <a:schemeClr val="accent5"/>
                </a:solidFill>
                <a:latin typeface="Trebuchet MS" panose="020B0603020202020204" pitchFamily="34" charset="0"/>
              </a:rPr>
              <a:t> </a:t>
            </a:r>
            <a:endParaRPr lang="en-US" sz="24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1781" y="19445737"/>
            <a:ext cx="2169450" cy="770814"/>
          </a:xfrm>
          <a:prstGeom prst="rect">
            <a:avLst/>
          </a:prstGeom>
        </p:spPr>
      </p:pic>
    </p:spTree>
    <p:extLst>
      <p:ext uri="{BB962C8B-B14F-4D97-AF65-F5344CB8AC3E}">
        <p14:creationId xmlns:p14="http://schemas.microsoft.com/office/powerpoint/2010/main" val="22851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1730775" y="5995302"/>
            <a:ext cx="14014674" cy="2062104"/>
          </a:xfrm>
        </p:spPr>
        <p:txBody>
          <a:bodyPr/>
          <a:lstStyle>
            <a:lvl1pPr algn="l">
              <a:defRPr sz="9600">
                <a:solidFill>
                  <a:schemeClr val="bg1"/>
                </a:solidFill>
              </a:defRPr>
            </a:lvl1pPr>
          </a:lstStyle>
          <a:p>
            <a:r>
              <a:rPr lang="en-US"/>
              <a:t>Click to edit Master title style</a:t>
            </a:r>
          </a:p>
        </p:txBody>
      </p:sp>
      <p:sp>
        <p:nvSpPr>
          <p:cNvPr id="3" name="Content Placeholder 2"/>
          <p:cNvSpPr>
            <a:spLocks noGrp="1"/>
          </p:cNvSpPr>
          <p:nvPr>
            <p:ph idx="1"/>
          </p:nvPr>
        </p:nvSpPr>
        <p:spPr>
          <a:xfrm>
            <a:off x="1730772" y="10238598"/>
            <a:ext cx="13976136" cy="8390296"/>
          </a:xfrm>
        </p:spPr>
        <p:txBody>
          <a:bodyPr/>
          <a:lstStyle>
            <a:lvl1pPr marL="0" indent="0">
              <a:spcBef>
                <a:spcPts val="1666"/>
              </a:spcBef>
              <a:spcAft>
                <a:spcPts val="1666"/>
              </a:spcAft>
              <a:buClr>
                <a:schemeClr val="bg2"/>
              </a:buClr>
              <a:buSzPct val="100000"/>
              <a:buFontTx/>
              <a:buNone/>
              <a:defRPr sz="4000">
                <a:solidFill>
                  <a:schemeClr val="accent4"/>
                </a:solidFill>
              </a:defRPr>
            </a:lvl1pPr>
            <a:lvl2pPr marL="1905038" indent="0">
              <a:spcBef>
                <a:spcPts val="1666"/>
              </a:spcBef>
              <a:spcAft>
                <a:spcPts val="1666"/>
              </a:spcAft>
              <a:buClr>
                <a:schemeClr val="bg2"/>
              </a:buClr>
              <a:buSzPct val="100000"/>
              <a:buFontTx/>
              <a:buNone/>
              <a:defRPr sz="3600">
                <a:solidFill>
                  <a:schemeClr val="accent4"/>
                </a:solidFill>
              </a:defRPr>
            </a:lvl2pPr>
            <a:lvl3pPr marL="3630156" indent="0">
              <a:spcBef>
                <a:spcPts val="1666"/>
              </a:spcBef>
              <a:spcAft>
                <a:spcPts val="1666"/>
              </a:spcAft>
              <a:buClr>
                <a:schemeClr val="bg2"/>
              </a:buClr>
              <a:buSzPct val="100000"/>
              <a:buFontTx/>
              <a:buNone/>
              <a:defRPr sz="3200">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730775" y="7827992"/>
            <a:ext cx="14014674" cy="1751544"/>
          </a:xfrm>
        </p:spPr>
        <p:txBody>
          <a:bodyPr/>
          <a:lstStyle>
            <a:lvl1pPr marL="0" indent="0" algn="l">
              <a:buFontTx/>
              <a:buNone/>
              <a:defRPr sz="6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32120040" y="18999718"/>
            <a:ext cx="4455960" cy="15742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32497219" y="19585594"/>
            <a:ext cx="1070090" cy="3693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2400" kern="1200" smtClean="0">
                <a:solidFill>
                  <a:schemeClr val="accent5"/>
                </a:solidFill>
                <a:latin typeface="Trebuchet MS" panose="020B0603020202020204" pitchFamily="34" charset="0"/>
                <a:ea typeface="MS PGothic" pitchFamily="34" charset="-128"/>
                <a:cs typeface="+mn-cs"/>
              </a:rPr>
              <a:pPr algn="r"/>
              <a:t>‹#›</a:t>
            </a:fld>
            <a:r>
              <a:rPr lang="en-US" sz="2400" cap="none" baseline="0">
                <a:solidFill>
                  <a:schemeClr val="accent5"/>
                </a:solidFill>
                <a:latin typeface="Trebuchet MS" panose="020B0603020202020204" pitchFamily="34" charset="0"/>
              </a:rPr>
              <a:t> </a:t>
            </a:r>
            <a:endParaRPr lang="en-US" sz="24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1781" y="19445737"/>
            <a:ext cx="2169450" cy="770814"/>
          </a:xfrm>
          <a:prstGeom prst="rect">
            <a:avLst/>
          </a:prstGeom>
        </p:spPr>
      </p:pic>
    </p:spTree>
    <p:extLst>
      <p:ext uri="{BB962C8B-B14F-4D97-AF65-F5344CB8AC3E}">
        <p14:creationId xmlns:p14="http://schemas.microsoft.com/office/powerpoint/2010/main" val="390755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p:cNvSpPr>
            <a:spLocks noGrp="1"/>
          </p:cNvSpPr>
          <p:nvPr>
            <p:ph type="title"/>
          </p:nvPr>
        </p:nvSpPr>
        <p:spPr>
          <a:xfrm>
            <a:off x="1661160" y="1737363"/>
            <a:ext cx="33253680" cy="1969770"/>
          </a:xfrm>
        </p:spPr>
        <p:txBody>
          <a:bodyPr/>
          <a:lstStyle>
            <a:lvl1pPr algn="ctr">
              <a:defRPr sz="96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32497219" y="19585594"/>
            <a:ext cx="1070090" cy="3693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2400" kern="1200" smtClean="0">
                <a:solidFill>
                  <a:schemeClr val="accent5"/>
                </a:solidFill>
                <a:latin typeface="Trebuchet MS" panose="020B0603020202020204" pitchFamily="34" charset="0"/>
                <a:ea typeface="MS PGothic" pitchFamily="34" charset="-128"/>
                <a:cs typeface="+mn-cs"/>
              </a:rPr>
              <a:pPr algn="r"/>
              <a:t>‹#›</a:t>
            </a:fld>
            <a:r>
              <a:rPr lang="en-US" sz="2400" cap="none" baseline="0">
                <a:solidFill>
                  <a:schemeClr val="accent5"/>
                </a:solidFill>
                <a:latin typeface="Trebuchet MS" panose="020B0603020202020204" pitchFamily="34" charset="0"/>
              </a:rPr>
              <a:t> </a:t>
            </a:r>
            <a:endParaRPr lang="en-US" sz="24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1781" y="19445737"/>
            <a:ext cx="2169450" cy="770814"/>
          </a:xfrm>
          <a:prstGeom prst="rect">
            <a:avLst/>
          </a:prstGeom>
        </p:spPr>
      </p:pic>
    </p:spTree>
    <p:extLst>
      <p:ext uri="{BB962C8B-B14F-4D97-AF65-F5344CB8AC3E}">
        <p14:creationId xmlns:p14="http://schemas.microsoft.com/office/powerpoint/2010/main" val="190471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32866420" y="19073211"/>
            <a:ext cx="3355160" cy="10577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32497219" y="19585594"/>
            <a:ext cx="1070090" cy="3693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2400" kern="1200" smtClean="0">
                <a:solidFill>
                  <a:schemeClr val="accent5"/>
                </a:solidFill>
                <a:latin typeface="Trebuchet MS" panose="020B0603020202020204" pitchFamily="34" charset="0"/>
                <a:ea typeface="MS PGothic" pitchFamily="34" charset="-128"/>
                <a:cs typeface="+mn-cs"/>
              </a:rPr>
              <a:pPr algn="r"/>
              <a:t>‹#›</a:t>
            </a:fld>
            <a:r>
              <a:rPr lang="en-US" sz="2400" cap="none" baseline="0">
                <a:solidFill>
                  <a:schemeClr val="accent5"/>
                </a:solidFill>
                <a:latin typeface="Trebuchet MS" panose="020B0603020202020204" pitchFamily="34" charset="0"/>
              </a:rPr>
              <a:t> </a:t>
            </a:r>
            <a:endParaRPr lang="en-US" sz="24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1781" y="19445737"/>
            <a:ext cx="2169450" cy="770814"/>
          </a:xfrm>
          <a:prstGeom prst="rect">
            <a:avLst/>
          </a:prstGeom>
        </p:spPr>
      </p:pic>
    </p:spTree>
    <p:extLst>
      <p:ext uri="{BB962C8B-B14F-4D97-AF65-F5344CB8AC3E}">
        <p14:creationId xmlns:p14="http://schemas.microsoft.com/office/powerpoint/2010/main" val="240990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32497219" y="19585594"/>
            <a:ext cx="1070090" cy="3693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2400" kern="1200" smtClean="0">
                <a:solidFill>
                  <a:schemeClr val="accent5"/>
                </a:solidFill>
                <a:latin typeface="Trebuchet MS" panose="020B0603020202020204" pitchFamily="34" charset="0"/>
                <a:ea typeface="MS PGothic" pitchFamily="34" charset="-128"/>
                <a:cs typeface="+mn-cs"/>
              </a:rPr>
              <a:pPr algn="r"/>
              <a:t>‹#›</a:t>
            </a:fld>
            <a:r>
              <a:rPr lang="en-US" sz="2400" cap="none" baseline="0">
                <a:solidFill>
                  <a:schemeClr val="accent5"/>
                </a:solidFill>
                <a:latin typeface="Trebuchet MS" panose="020B0603020202020204" pitchFamily="34" charset="0"/>
              </a:rPr>
              <a:t> </a:t>
            </a:r>
            <a:endParaRPr lang="en-US" sz="24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1781" y="19445737"/>
            <a:ext cx="2169450" cy="770814"/>
          </a:xfrm>
          <a:prstGeom prst="rect">
            <a:avLst/>
          </a:prstGeom>
        </p:spPr>
      </p:pic>
    </p:spTree>
    <p:extLst>
      <p:ext uri="{BB962C8B-B14F-4D97-AF65-F5344CB8AC3E}">
        <p14:creationId xmlns:p14="http://schemas.microsoft.com/office/powerpoint/2010/main" val="64045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p:cNvSpPr>
            <a:spLocks noGrp="1"/>
          </p:cNvSpPr>
          <p:nvPr>
            <p:ph type="title"/>
          </p:nvPr>
        </p:nvSpPr>
        <p:spPr>
          <a:xfrm>
            <a:off x="1661160" y="17231578"/>
            <a:ext cx="33253680" cy="1785104"/>
          </a:xfrm>
        </p:spPr>
        <p:txBody>
          <a:bodyPr anchor="ctr"/>
          <a:lstStyle>
            <a:lvl1pPr algn="ctr">
              <a:defRPr sz="96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32497219" y="19585594"/>
            <a:ext cx="1070090" cy="3693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2400" kern="1200" smtClean="0">
                <a:solidFill>
                  <a:schemeClr val="accent5"/>
                </a:solidFill>
                <a:latin typeface="Trebuchet MS" panose="020B0603020202020204" pitchFamily="34" charset="0"/>
                <a:ea typeface="MS PGothic" pitchFamily="34" charset="-128"/>
                <a:cs typeface="+mn-cs"/>
              </a:rPr>
              <a:pPr algn="r"/>
              <a:t>‹#›</a:t>
            </a:fld>
            <a:r>
              <a:rPr lang="en-US" sz="2400" cap="none" baseline="0">
                <a:solidFill>
                  <a:schemeClr val="accent5"/>
                </a:solidFill>
                <a:latin typeface="Trebuchet MS" panose="020B0603020202020204" pitchFamily="34" charset="0"/>
              </a:rPr>
              <a:t> </a:t>
            </a:r>
            <a:endParaRPr lang="en-US" sz="24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41781" y="19445737"/>
            <a:ext cx="2169450" cy="770814"/>
          </a:xfrm>
          <a:prstGeom prst="rect">
            <a:avLst/>
          </a:prstGeom>
        </p:spPr>
      </p:pic>
    </p:spTree>
    <p:extLst>
      <p:ext uri="{BB962C8B-B14F-4D97-AF65-F5344CB8AC3E}">
        <p14:creationId xmlns:p14="http://schemas.microsoft.com/office/powerpoint/2010/main" val="204351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2181177"/>
            <a:ext cx="33253680" cy="1969770"/>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1661162" y="7038872"/>
            <a:ext cx="16483544" cy="12311736"/>
          </a:xfrm>
        </p:spPr>
        <p:txBody>
          <a:bodyPr/>
          <a:lstStyle>
            <a:lvl1pPr marL="772598" indent="-772598">
              <a:buSzPct val="100000"/>
              <a:buFontTx/>
              <a:buBlip>
                <a:blip r:embed="rId2"/>
              </a:buBlip>
              <a:defRPr sz="8000" b="0">
                <a:solidFill>
                  <a:schemeClr val="bg1"/>
                </a:solidFill>
              </a:defRPr>
            </a:lvl1pPr>
            <a:lvl2pPr marL="2677636" indent="-772598">
              <a:buSzPct val="100000"/>
              <a:buFontTx/>
              <a:buBlip>
                <a:blip r:embed="rId2"/>
              </a:buBlip>
              <a:defRPr sz="6666" b="0">
                <a:solidFill>
                  <a:schemeClr val="bg1"/>
                </a:solidFill>
              </a:defRPr>
            </a:lvl2pPr>
            <a:lvl3pPr marL="4185794" indent="-555638">
              <a:buSzPct val="100000"/>
              <a:buFontTx/>
              <a:buBlip>
                <a:blip r:embed="rId2"/>
              </a:buBlip>
              <a:defRPr sz="6000" b="0">
                <a:solidFill>
                  <a:schemeClr val="bg1"/>
                </a:solidFill>
              </a:defRPr>
            </a:lvl3pPr>
            <a:lvl4pPr marL="5916202" indent="-762016">
              <a:buFont typeface="Wingdings" panose="05000000000000000000" pitchFamily="2" charset="2"/>
              <a:buChar char="§"/>
              <a:defRPr sz="6000" b="0">
                <a:solidFill>
                  <a:schemeClr val="tx1"/>
                </a:solidFill>
              </a:defRPr>
            </a:lvl4pPr>
            <a:lvl5pPr marL="7059224" indent="-762016">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8431300" y="7038872"/>
            <a:ext cx="16483540" cy="12311736"/>
          </a:xfrm>
        </p:spPr>
        <p:txBody>
          <a:bodyPr/>
          <a:lstStyle>
            <a:lvl1pPr marL="772598" indent="-772598">
              <a:buSzPct val="100000"/>
              <a:buFontTx/>
              <a:buBlip>
                <a:blip r:embed="rId2"/>
              </a:buBlip>
              <a:defRPr sz="8000" b="0">
                <a:solidFill>
                  <a:schemeClr val="bg1"/>
                </a:solidFill>
              </a:defRPr>
            </a:lvl1pPr>
            <a:lvl2pPr marL="2677636" indent="-772598">
              <a:buSzPct val="100000"/>
              <a:buFontTx/>
              <a:buBlip>
                <a:blip r:embed="rId2"/>
              </a:buBlip>
              <a:defRPr sz="6666" b="0">
                <a:solidFill>
                  <a:schemeClr val="bg1"/>
                </a:solidFill>
              </a:defRPr>
            </a:lvl2pPr>
            <a:lvl3pPr marL="4185794" indent="-555638">
              <a:buSzPct val="100000"/>
              <a:buFontTx/>
              <a:buBlip>
                <a:blip r:embed="rId2"/>
              </a:buBlip>
              <a:defRPr sz="6000" b="0">
                <a:solidFill>
                  <a:schemeClr val="bg1"/>
                </a:solidFill>
              </a:defRPr>
            </a:lvl3pPr>
            <a:lvl4pPr marL="5916202" indent="-762016">
              <a:buFont typeface="Wingdings" panose="05000000000000000000" pitchFamily="2" charset="2"/>
              <a:buChar char="§"/>
              <a:defRPr sz="6000" b="0">
                <a:solidFill>
                  <a:schemeClr val="tx1"/>
                </a:solidFill>
              </a:defRPr>
            </a:lvl4pPr>
            <a:lvl5pPr marL="7059224" indent="-762016">
              <a:buFont typeface="Wingdings" panose="05000000000000000000" pitchFamily="2" charset="2"/>
              <a:buChar char="§"/>
              <a:defRPr sz="6000" b="0">
                <a:solidFill>
                  <a:schemeClr val="tx1"/>
                </a:solidFill>
              </a:defRPr>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1661160" y="3935228"/>
            <a:ext cx="33253680" cy="1751544"/>
          </a:xfrm>
        </p:spPr>
        <p:txBody>
          <a:bodyPr/>
          <a:lstStyle>
            <a:lvl1pPr marL="0" indent="0" algn="ctr">
              <a:buFontTx/>
              <a:buNone/>
              <a:defRPr sz="8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3420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514600" y="0"/>
            <a:ext cx="31546800" cy="25146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2514600" y="2487168"/>
            <a:ext cx="31546800" cy="1408176"/>
          </a:xfrm>
          <a:prstGeom prst="rect">
            <a:avLst/>
          </a:prstGeom>
        </p:spPr>
        <p:txBody>
          <a:bodyPr/>
          <a:lstStyle>
            <a:lvl1pPr marL="0" indent="0" algn="ctr">
              <a:spcBef>
                <a:spcPts val="0"/>
              </a:spcBef>
              <a:buFontTx/>
              <a:buNone/>
              <a:defRPr sz="4400">
                <a:solidFill>
                  <a:schemeClr val="bg1"/>
                </a:solidFill>
                <a:latin typeface="Trebuchet MS" panose="020B0603020202020204" pitchFamily="34" charset="0"/>
              </a:defRPr>
            </a:lvl1pPr>
            <a:lvl2pPr marL="1371628" indent="0" algn="ctr">
              <a:buFontTx/>
              <a:buNone/>
              <a:defRPr sz="4400">
                <a:latin typeface="Trebuchet MS" panose="020B0603020202020204" pitchFamily="34" charset="0"/>
              </a:defRPr>
            </a:lvl2pPr>
            <a:lvl3pPr marL="2743254" indent="0" algn="ctr">
              <a:buFontTx/>
              <a:buNone/>
              <a:defRPr sz="4400">
                <a:latin typeface="Trebuchet MS" panose="020B0603020202020204" pitchFamily="34" charset="0"/>
              </a:defRPr>
            </a:lvl3pPr>
            <a:lvl4pPr marL="4114882" indent="0" algn="ctr">
              <a:buFontTx/>
              <a:buNone/>
              <a:defRPr sz="4400">
                <a:latin typeface="Trebuchet MS" panose="020B0603020202020204" pitchFamily="34" charset="0"/>
              </a:defRPr>
            </a:lvl4pPr>
            <a:lvl5pPr marL="5486510" indent="0" algn="ctr">
              <a:buFontTx/>
              <a:buNone/>
              <a:defRPr sz="44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2514600" y="4846321"/>
            <a:ext cx="31546800" cy="13651994"/>
          </a:xfrm>
          <a:prstGeom prst="rect">
            <a:avLst/>
          </a:prstGeom>
        </p:spPr>
        <p:txBody>
          <a:bodyPr/>
          <a:lstStyle>
            <a:lvl1pPr marL="457210" indent="-457210">
              <a:buClr>
                <a:schemeClr val="tx2"/>
              </a:buClr>
              <a:buFont typeface="Wingdings" panose="05000000000000000000" pitchFamily="2" charset="2"/>
              <a:buChar char="§"/>
              <a:defRPr sz="4000">
                <a:solidFill>
                  <a:schemeClr val="bg1"/>
                </a:solidFill>
                <a:latin typeface="Trebuchet MS" panose="020B0603020202020204" pitchFamily="34" charset="0"/>
              </a:defRPr>
            </a:lvl1pPr>
            <a:lvl2pPr marL="1371628" indent="-457210">
              <a:buClr>
                <a:schemeClr val="tx2"/>
              </a:buClr>
              <a:buFont typeface="Wingdings" panose="05000000000000000000" pitchFamily="2" charset="2"/>
              <a:buChar char="§"/>
              <a:defRPr sz="3600">
                <a:solidFill>
                  <a:schemeClr val="bg1"/>
                </a:solidFill>
                <a:latin typeface="Trebuchet MS" panose="020B0603020202020204" pitchFamily="34" charset="0"/>
              </a:defRPr>
            </a:lvl2pPr>
            <a:lvl3pPr marL="2286046" indent="-457210">
              <a:buClr>
                <a:schemeClr val="tx2"/>
              </a:buClr>
              <a:buFont typeface="Wingdings" panose="05000000000000000000" pitchFamily="2" charset="2"/>
              <a:buChar char="§"/>
              <a:defRPr sz="3200">
                <a:solidFill>
                  <a:schemeClr val="bg1"/>
                </a:solidFill>
                <a:latin typeface="Trebuchet MS" panose="020B0603020202020204" pitchFamily="34" charset="0"/>
              </a:defRPr>
            </a:lvl3pPr>
            <a:lvl4pPr marL="3200464" indent="-457210">
              <a:buClr>
                <a:schemeClr val="tx2"/>
              </a:buClr>
              <a:buFont typeface="Wingdings" panose="05000000000000000000" pitchFamily="2" charset="2"/>
              <a:buChar char="§"/>
              <a:defRPr sz="2800">
                <a:solidFill>
                  <a:schemeClr val="bg1"/>
                </a:solidFill>
                <a:latin typeface="Trebuchet MS" panose="020B0603020202020204" pitchFamily="34" charset="0"/>
              </a:defRPr>
            </a:lvl4pPr>
            <a:lvl5pPr marL="4054558" indent="-396884">
              <a:buClr>
                <a:schemeClr val="tx2"/>
              </a:buClr>
              <a:buFont typeface="Wingdings" panose="05000000000000000000" pitchFamily="2" charset="2"/>
              <a:buChar char="§"/>
              <a:defRPr sz="24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1937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36576000"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36576000" cy="20574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36576000" cy="20574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36576000" cy="20574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p:cNvSpPr>
            <a:spLocks noGrp="1"/>
          </p:cNvSpPr>
          <p:nvPr>
            <p:ph type="title"/>
          </p:nvPr>
        </p:nvSpPr>
        <p:spPr>
          <a:xfrm>
            <a:off x="1661160" y="9302119"/>
            <a:ext cx="33253680" cy="1969770"/>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6607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48F02-9AF6-4988-AD7F-E5038727CECF}"/>
              </a:ext>
            </a:extLst>
          </p:cNvPr>
          <p:cNvSpPr/>
          <p:nvPr userDrawn="1"/>
        </p:nvSpPr>
        <p:spPr>
          <a:xfrm>
            <a:off x="2" y="-4"/>
            <a:ext cx="11946496" cy="2057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2" name="Picture 11">
            <a:extLst>
              <a:ext uri="{FF2B5EF4-FFF2-40B4-BE49-F238E27FC236}">
                <a16:creationId xmlns:a16="http://schemas.microsoft.com/office/drawing/2014/main" id="{3FFD7E67-D4DA-4279-91E8-6C3A4576F8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1946496" cy="20574000"/>
          </a:xfrm>
          <a:prstGeom prst="rect">
            <a:avLst/>
          </a:prstGeom>
        </p:spPr>
      </p:pic>
      <p:sp>
        <p:nvSpPr>
          <p:cNvPr id="13" name="Rectangle 12">
            <a:extLst>
              <a:ext uri="{FF2B5EF4-FFF2-40B4-BE49-F238E27FC236}">
                <a16:creationId xmlns:a16="http://schemas.microsoft.com/office/drawing/2014/main" id="{1A4FF350-1538-46D4-A069-749DBD3BB8F4}"/>
              </a:ext>
            </a:extLst>
          </p:cNvPr>
          <p:cNvSpPr/>
          <p:nvPr userDrawn="1"/>
        </p:nvSpPr>
        <p:spPr>
          <a:xfrm>
            <a:off x="2" y="0"/>
            <a:ext cx="11946496" cy="205740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p:cNvSpPr>
            <a:spLocks noGrp="1"/>
          </p:cNvSpPr>
          <p:nvPr>
            <p:ph type="title"/>
          </p:nvPr>
        </p:nvSpPr>
        <p:spPr>
          <a:xfrm>
            <a:off x="1472939" y="7939356"/>
            <a:ext cx="9000646" cy="4695296"/>
          </a:xfrm>
        </p:spPr>
        <p:txBody>
          <a:bodyPr anchor="ctr"/>
          <a:lstStyle>
            <a:lvl1pPr algn="ctr">
              <a:defRPr sz="12000">
                <a:solidFill>
                  <a:schemeClr val="tx1"/>
                </a:solidFill>
              </a:defRPr>
            </a:lvl1pPr>
          </a:lstStyle>
          <a:p>
            <a:r>
              <a:rPr lang="en-US"/>
              <a:t>Click to edit Master title style</a:t>
            </a:r>
          </a:p>
        </p:txBody>
      </p:sp>
    </p:spTree>
    <p:extLst>
      <p:ext uri="{BB962C8B-B14F-4D97-AF65-F5344CB8AC3E}">
        <p14:creationId xmlns:p14="http://schemas.microsoft.com/office/powerpoint/2010/main" val="150079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2"/>
        <p:cNvGrpSpPr/>
        <p:nvPr/>
      </p:nvGrpSpPr>
      <p:grpSpPr>
        <a:xfrm>
          <a:off x="0" y="0"/>
          <a:ext cx="0" cy="0"/>
          <a:chOff x="0" y="0"/>
          <a:chExt cx="0" cy="0"/>
        </a:xfrm>
      </p:grpSpPr>
      <p:sp>
        <p:nvSpPr>
          <p:cNvPr id="43" name="Google Shape;43;p49"/>
          <p:cNvSpPr txBox="1">
            <a:spLocks noGrp="1"/>
          </p:cNvSpPr>
          <p:nvPr>
            <p:ph type="title"/>
          </p:nvPr>
        </p:nvSpPr>
        <p:spPr>
          <a:xfrm>
            <a:off x="2087368" y="2204088"/>
            <a:ext cx="32401200" cy="1970400"/>
          </a:xfrm>
          <a:prstGeom prst="rect">
            <a:avLst/>
          </a:prstGeom>
          <a:noFill/>
          <a:ln>
            <a:noFill/>
          </a:ln>
        </p:spPr>
        <p:txBody>
          <a:bodyPr spcFirstLastPara="1" wrap="square" lIns="76200" tIns="38100" rIns="76200" bIns="38100" anchor="b" anchorCtr="0">
            <a:noAutofit/>
          </a:bodyPr>
          <a:lstStyle>
            <a:lvl1pPr lvl="0" algn="l">
              <a:lnSpc>
                <a:spcPct val="90000"/>
              </a:lnSpc>
              <a:spcBef>
                <a:spcPts val="0"/>
              </a:spcBef>
              <a:spcAft>
                <a:spcPts val="0"/>
              </a:spcAft>
              <a:buClr>
                <a:schemeClr val="dk2"/>
              </a:buClr>
              <a:buSzPts val="1200"/>
              <a:buFont typeface="Trebuchet MS"/>
              <a:buNone/>
              <a:defRPr>
                <a:solidFill>
                  <a:schemeClr val="dk2"/>
                </a:solidFill>
              </a:defRPr>
            </a:lvl1pPr>
            <a:lvl2pPr lvl="1" algn="l">
              <a:lnSpc>
                <a:spcPct val="100000"/>
              </a:lnSpc>
              <a:spcBef>
                <a:spcPts val="0"/>
              </a:spcBef>
              <a:spcAft>
                <a:spcPts val="0"/>
              </a:spcAft>
              <a:buClr>
                <a:srgbClr val="73B900"/>
              </a:buClr>
              <a:buSzPts val="1200"/>
              <a:buFont typeface="Arial"/>
              <a:buNone/>
              <a:defRPr/>
            </a:lvl2pPr>
            <a:lvl3pPr lvl="2" algn="l">
              <a:lnSpc>
                <a:spcPct val="100000"/>
              </a:lnSpc>
              <a:spcBef>
                <a:spcPts val="0"/>
              </a:spcBef>
              <a:spcAft>
                <a:spcPts val="0"/>
              </a:spcAft>
              <a:buClr>
                <a:srgbClr val="73B900"/>
              </a:buClr>
              <a:buSzPts val="1200"/>
              <a:buFont typeface="Arial"/>
              <a:buNone/>
              <a:defRPr/>
            </a:lvl3pPr>
            <a:lvl4pPr lvl="3" algn="l">
              <a:lnSpc>
                <a:spcPct val="100000"/>
              </a:lnSpc>
              <a:spcBef>
                <a:spcPts val="0"/>
              </a:spcBef>
              <a:spcAft>
                <a:spcPts val="0"/>
              </a:spcAft>
              <a:buClr>
                <a:srgbClr val="73B900"/>
              </a:buClr>
              <a:buSzPts val="1200"/>
              <a:buFont typeface="Arial"/>
              <a:buNone/>
              <a:defRPr/>
            </a:lvl4pPr>
            <a:lvl5pPr lvl="4" algn="l">
              <a:lnSpc>
                <a:spcPct val="100000"/>
              </a:lnSpc>
              <a:spcBef>
                <a:spcPts val="0"/>
              </a:spcBef>
              <a:spcAft>
                <a:spcPts val="0"/>
              </a:spcAft>
              <a:buClr>
                <a:srgbClr val="73B900"/>
              </a:buClr>
              <a:buSzPts val="1200"/>
              <a:buFont typeface="Arial"/>
              <a:buNone/>
              <a:defRPr/>
            </a:lvl5pPr>
            <a:lvl6pPr lvl="5" algn="l">
              <a:lnSpc>
                <a:spcPct val="100000"/>
              </a:lnSpc>
              <a:spcBef>
                <a:spcPts val="0"/>
              </a:spcBef>
              <a:spcAft>
                <a:spcPts val="0"/>
              </a:spcAft>
              <a:buClr>
                <a:srgbClr val="73B900"/>
              </a:buClr>
              <a:buSzPts val="1200"/>
              <a:buFont typeface="Arial"/>
              <a:buNone/>
              <a:defRPr/>
            </a:lvl6pPr>
            <a:lvl7pPr lvl="6" algn="l">
              <a:lnSpc>
                <a:spcPct val="100000"/>
              </a:lnSpc>
              <a:spcBef>
                <a:spcPts val="0"/>
              </a:spcBef>
              <a:spcAft>
                <a:spcPts val="0"/>
              </a:spcAft>
              <a:buClr>
                <a:srgbClr val="73B900"/>
              </a:buClr>
              <a:buSzPts val="1200"/>
              <a:buFont typeface="Arial"/>
              <a:buNone/>
              <a:defRPr/>
            </a:lvl7pPr>
            <a:lvl8pPr lvl="7" algn="l">
              <a:lnSpc>
                <a:spcPct val="100000"/>
              </a:lnSpc>
              <a:spcBef>
                <a:spcPts val="0"/>
              </a:spcBef>
              <a:spcAft>
                <a:spcPts val="0"/>
              </a:spcAft>
              <a:buClr>
                <a:srgbClr val="73B900"/>
              </a:buClr>
              <a:buSzPts val="1200"/>
              <a:buFont typeface="Arial"/>
              <a:buNone/>
              <a:defRPr/>
            </a:lvl8pPr>
            <a:lvl9pPr lvl="8" algn="l">
              <a:lnSpc>
                <a:spcPct val="100000"/>
              </a:lnSpc>
              <a:spcBef>
                <a:spcPts val="0"/>
              </a:spcBef>
              <a:spcAft>
                <a:spcPts val="0"/>
              </a:spcAft>
              <a:buClr>
                <a:srgbClr val="73B900"/>
              </a:buClr>
              <a:buSzPts val="1200"/>
              <a:buFont typeface="Arial"/>
              <a:buNone/>
              <a:defRPr/>
            </a:lvl9pPr>
          </a:lstStyle>
          <a:p>
            <a:endParaRPr/>
          </a:p>
        </p:txBody>
      </p:sp>
      <p:sp>
        <p:nvSpPr>
          <p:cNvPr id="44" name="Google Shape;44;p49"/>
          <p:cNvSpPr txBox="1">
            <a:spLocks noGrp="1"/>
          </p:cNvSpPr>
          <p:nvPr>
            <p:ph type="body" idx="1"/>
          </p:nvPr>
        </p:nvSpPr>
        <p:spPr>
          <a:xfrm>
            <a:off x="2087964" y="4974568"/>
            <a:ext cx="32400000" cy="12906000"/>
          </a:xfrm>
          <a:prstGeom prst="rect">
            <a:avLst/>
          </a:prstGeom>
          <a:noFill/>
          <a:ln>
            <a:noFill/>
          </a:ln>
        </p:spPr>
        <p:txBody>
          <a:bodyPr spcFirstLastPara="1" wrap="square" lIns="76200" tIns="38100" rIns="76200" bIns="38100" anchor="t" anchorCtr="0">
            <a:noAutofit/>
          </a:bodyPr>
          <a:lstStyle>
            <a:lvl1pPr marL="914400" lvl="0" indent="-647700" algn="l">
              <a:lnSpc>
                <a:spcPct val="90000"/>
              </a:lnSpc>
              <a:spcBef>
                <a:spcPts val="3200"/>
              </a:spcBef>
              <a:spcAft>
                <a:spcPts val="0"/>
              </a:spcAft>
              <a:buClr>
                <a:schemeClr val="dk1"/>
              </a:buClr>
              <a:buSzPts val="1500"/>
              <a:buFont typeface="Arial"/>
              <a:buChar char="•"/>
              <a:defRPr sz="6000">
                <a:solidFill>
                  <a:schemeClr val="dk2"/>
                </a:solidFill>
              </a:defRPr>
            </a:lvl1pPr>
            <a:lvl2pPr marL="1828800" lvl="1" indent="-635000" algn="l">
              <a:lnSpc>
                <a:spcPct val="90000"/>
              </a:lnSpc>
              <a:spcBef>
                <a:spcPts val="3200"/>
              </a:spcBef>
              <a:spcAft>
                <a:spcPts val="0"/>
              </a:spcAft>
              <a:buClr>
                <a:schemeClr val="dk1"/>
              </a:buClr>
              <a:buSzPts val="1400"/>
              <a:buFont typeface="Arial"/>
              <a:buChar char="•"/>
              <a:defRPr sz="5600">
                <a:solidFill>
                  <a:schemeClr val="dk2"/>
                </a:solidFill>
              </a:defRPr>
            </a:lvl2pPr>
            <a:lvl3pPr marL="2743200" lvl="2" indent="-609600" algn="l">
              <a:lnSpc>
                <a:spcPct val="90000"/>
              </a:lnSpc>
              <a:spcBef>
                <a:spcPts val="3200"/>
              </a:spcBef>
              <a:spcAft>
                <a:spcPts val="0"/>
              </a:spcAft>
              <a:buClr>
                <a:schemeClr val="dk1"/>
              </a:buClr>
              <a:buSzPts val="1200"/>
              <a:buFont typeface="Arial"/>
              <a:buChar char="•"/>
              <a:defRPr sz="4800">
                <a:solidFill>
                  <a:schemeClr val="dk2"/>
                </a:solidFill>
              </a:defRPr>
            </a:lvl3pPr>
            <a:lvl4pPr marL="3657600" lvl="3" indent="-647700" algn="l">
              <a:lnSpc>
                <a:spcPct val="100000"/>
              </a:lnSpc>
              <a:spcBef>
                <a:spcPts val="3200"/>
              </a:spcBef>
              <a:spcAft>
                <a:spcPts val="0"/>
              </a:spcAft>
              <a:buClr>
                <a:schemeClr val="dk1"/>
              </a:buClr>
              <a:buSzPts val="1500"/>
              <a:buFont typeface="Noto Sans Symbols"/>
              <a:buChar char="▪"/>
              <a:defRPr sz="6000">
                <a:solidFill>
                  <a:schemeClr val="lt1"/>
                </a:solidFill>
              </a:defRPr>
            </a:lvl4pPr>
            <a:lvl5pPr marL="4572000" lvl="4" indent="-673100" algn="l">
              <a:lnSpc>
                <a:spcPct val="100000"/>
              </a:lnSpc>
              <a:spcBef>
                <a:spcPts val="1600"/>
              </a:spcBef>
              <a:spcAft>
                <a:spcPts val="0"/>
              </a:spcAft>
              <a:buClr>
                <a:schemeClr val="dk1"/>
              </a:buClr>
              <a:buSzPts val="1700"/>
              <a:buFont typeface="Noto Sans Symbols"/>
              <a:buChar char="▪"/>
              <a:defRPr>
                <a:solidFill>
                  <a:schemeClr val="lt1"/>
                </a:solidFill>
              </a:defRPr>
            </a:lvl5pPr>
            <a:lvl6pPr marL="5486400" lvl="5" indent="-647700" algn="l">
              <a:lnSpc>
                <a:spcPct val="100000"/>
              </a:lnSpc>
              <a:spcBef>
                <a:spcPts val="1200"/>
              </a:spcBef>
              <a:spcAft>
                <a:spcPts val="0"/>
              </a:spcAft>
              <a:buClr>
                <a:schemeClr val="dk2"/>
              </a:buClr>
              <a:buSzPts val="1500"/>
              <a:buFont typeface="Trebuchet MS"/>
              <a:buChar char="»"/>
              <a:defRPr/>
            </a:lvl6pPr>
            <a:lvl7pPr marL="6400800" lvl="6" indent="-647700" algn="l">
              <a:lnSpc>
                <a:spcPct val="100000"/>
              </a:lnSpc>
              <a:spcBef>
                <a:spcPts val="1200"/>
              </a:spcBef>
              <a:spcAft>
                <a:spcPts val="0"/>
              </a:spcAft>
              <a:buClr>
                <a:schemeClr val="dk2"/>
              </a:buClr>
              <a:buSzPts val="1500"/>
              <a:buFont typeface="Trebuchet MS"/>
              <a:buChar char="»"/>
              <a:defRPr/>
            </a:lvl7pPr>
            <a:lvl8pPr marL="7315200" lvl="7" indent="-647700" algn="l">
              <a:lnSpc>
                <a:spcPct val="100000"/>
              </a:lnSpc>
              <a:spcBef>
                <a:spcPts val="1200"/>
              </a:spcBef>
              <a:spcAft>
                <a:spcPts val="0"/>
              </a:spcAft>
              <a:buClr>
                <a:schemeClr val="dk2"/>
              </a:buClr>
              <a:buSzPts val="1500"/>
              <a:buFont typeface="Trebuchet MS"/>
              <a:buChar char="»"/>
              <a:defRPr/>
            </a:lvl8pPr>
            <a:lvl9pPr marL="8229600" lvl="8" indent="-647700" algn="l">
              <a:lnSpc>
                <a:spcPct val="100000"/>
              </a:lnSpc>
              <a:spcBef>
                <a:spcPts val="1200"/>
              </a:spcBef>
              <a:spcAft>
                <a:spcPts val="0"/>
              </a:spcAft>
              <a:buClr>
                <a:schemeClr val="dk2"/>
              </a:buClr>
              <a:buSzPts val="1500"/>
              <a:buFont typeface="Trebuchet MS"/>
              <a:buChar char="»"/>
              <a:defRPr/>
            </a:lvl9pPr>
          </a:lstStyle>
          <a:p>
            <a:endParaRPr/>
          </a:p>
        </p:txBody>
      </p:sp>
      <p:sp>
        <p:nvSpPr>
          <p:cNvPr id="45" name="Google Shape;45;p49"/>
          <p:cNvSpPr txBox="1">
            <a:spLocks noGrp="1"/>
          </p:cNvSpPr>
          <p:nvPr>
            <p:ph type="sldNum" idx="12"/>
          </p:nvPr>
        </p:nvSpPr>
        <p:spPr>
          <a:xfrm>
            <a:off x="34227138" y="18999404"/>
            <a:ext cx="2194800" cy="1575600"/>
          </a:xfrm>
          <a:prstGeom prst="rect">
            <a:avLst/>
          </a:prstGeom>
          <a:noFill/>
          <a:ln>
            <a:noFill/>
          </a:ln>
        </p:spPr>
        <p:txBody>
          <a:bodyPr spcFirstLastPara="1" wrap="square" lIns="76200" tIns="76200" rIns="76200" bIns="76200" anchor="t" anchorCtr="0">
            <a:noAutofit/>
          </a:bodyPr>
          <a:lstStyle>
            <a:lvl1pPr marL="0" marR="0" lvl="0" indent="0" algn="r" rtl="0">
              <a:lnSpc>
                <a:spcPct val="100000"/>
              </a:lnSpc>
              <a:spcBef>
                <a:spcPts val="0"/>
              </a:spcBef>
              <a:spcAft>
                <a:spcPts val="0"/>
              </a:spcAft>
              <a:buClr>
                <a:schemeClr val="lt1"/>
              </a:buClr>
              <a:buSzPts val="1800"/>
              <a:buFont typeface="Arial"/>
              <a:buNone/>
              <a:defRPr sz="3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1800"/>
              <a:buFont typeface="Arial"/>
              <a:buNone/>
              <a:defRPr sz="3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1800"/>
              <a:buFont typeface="Arial"/>
              <a:buNone/>
              <a:defRPr sz="3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1800"/>
              <a:buFont typeface="Arial"/>
              <a:buNone/>
              <a:defRPr sz="3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1800"/>
              <a:buFont typeface="Arial"/>
              <a:buNone/>
              <a:defRPr sz="3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1800"/>
              <a:buFont typeface="Arial"/>
              <a:buNone/>
              <a:defRPr sz="3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1800"/>
              <a:buFont typeface="Arial"/>
              <a:buNone/>
              <a:defRPr sz="3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1800"/>
              <a:buFont typeface="Arial"/>
              <a:buNone/>
              <a:defRPr sz="3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1800"/>
              <a:buFont typeface="Arial"/>
              <a:buNone/>
              <a:defRPr sz="36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0259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ntent with Photograph">
  <p:cSld name="1_Content with Photograph">
    <p:spTree>
      <p:nvGrpSpPr>
        <p:cNvPr id="1" name="Shape 863"/>
        <p:cNvGrpSpPr/>
        <p:nvPr/>
      </p:nvGrpSpPr>
      <p:grpSpPr>
        <a:xfrm>
          <a:off x="0" y="0"/>
          <a:ext cx="0" cy="0"/>
          <a:chOff x="0" y="0"/>
          <a:chExt cx="0" cy="0"/>
        </a:xfrm>
      </p:grpSpPr>
      <p:sp>
        <p:nvSpPr>
          <p:cNvPr id="864" name="Google Shape;864;g12975badcfc_12_1163"/>
          <p:cNvSpPr txBox="1">
            <a:spLocks noGrp="1"/>
          </p:cNvSpPr>
          <p:nvPr>
            <p:ph type="title"/>
          </p:nvPr>
        </p:nvSpPr>
        <p:spPr>
          <a:xfrm>
            <a:off x="1730774" y="5995300"/>
            <a:ext cx="14014800" cy="2061600"/>
          </a:xfrm>
          <a:prstGeom prst="rect">
            <a:avLst/>
          </a:prstGeom>
          <a:noFill/>
          <a:ln>
            <a:noFill/>
          </a:ln>
        </p:spPr>
        <p:txBody>
          <a:bodyPr spcFirstLastPara="1" wrap="square" lIns="152400" tIns="76150" rIns="152400" bIns="76150" anchor="b" anchorCtr="0">
            <a:noAutofit/>
          </a:bodyPr>
          <a:lstStyle>
            <a:lvl1pPr lvl="0" algn="l" rtl="0">
              <a:lnSpc>
                <a:spcPct val="90000"/>
              </a:lnSpc>
              <a:spcBef>
                <a:spcPts val="0"/>
              </a:spcBef>
              <a:spcAft>
                <a:spcPts val="0"/>
              </a:spcAft>
              <a:buSzPts val="2400"/>
              <a:buNone/>
              <a:defRPr sz="9200">
                <a:solidFill>
                  <a:schemeClr val="dk2"/>
                </a:solidFill>
              </a:defRPr>
            </a:lvl1pPr>
            <a:lvl2pPr lvl="1" algn="l" rtl="0">
              <a:spcBef>
                <a:spcPts val="0"/>
              </a:spcBef>
              <a:spcAft>
                <a:spcPts val="0"/>
              </a:spcAft>
              <a:buSzPts val="2400"/>
              <a:buNone/>
              <a:defRPr/>
            </a:lvl2pPr>
            <a:lvl3pPr lvl="2" algn="l" rtl="0">
              <a:spcBef>
                <a:spcPts val="0"/>
              </a:spcBef>
              <a:spcAft>
                <a:spcPts val="0"/>
              </a:spcAft>
              <a:buSzPts val="2400"/>
              <a:buNone/>
              <a:defRPr/>
            </a:lvl3pPr>
            <a:lvl4pPr lvl="3" algn="l" rtl="0">
              <a:spcBef>
                <a:spcPts val="0"/>
              </a:spcBef>
              <a:spcAft>
                <a:spcPts val="0"/>
              </a:spcAft>
              <a:buSzPts val="2400"/>
              <a:buNone/>
              <a:defRPr/>
            </a:lvl4pPr>
            <a:lvl5pPr lvl="4" algn="l" rtl="0">
              <a:spcBef>
                <a:spcPts val="0"/>
              </a:spcBef>
              <a:spcAft>
                <a:spcPts val="0"/>
              </a:spcAft>
              <a:buSzPts val="2400"/>
              <a:buNone/>
              <a:defRPr/>
            </a:lvl5pPr>
            <a:lvl6pPr lvl="5" algn="l" rtl="0">
              <a:spcBef>
                <a:spcPts val="0"/>
              </a:spcBef>
              <a:spcAft>
                <a:spcPts val="0"/>
              </a:spcAft>
              <a:buSzPts val="2400"/>
              <a:buNone/>
              <a:defRPr/>
            </a:lvl6pPr>
            <a:lvl7pPr lvl="6" algn="l" rtl="0">
              <a:spcBef>
                <a:spcPts val="0"/>
              </a:spcBef>
              <a:spcAft>
                <a:spcPts val="0"/>
              </a:spcAft>
              <a:buSzPts val="2400"/>
              <a:buNone/>
              <a:defRPr/>
            </a:lvl7pPr>
            <a:lvl8pPr lvl="7" algn="l" rtl="0">
              <a:spcBef>
                <a:spcPts val="0"/>
              </a:spcBef>
              <a:spcAft>
                <a:spcPts val="0"/>
              </a:spcAft>
              <a:buSzPts val="2400"/>
              <a:buNone/>
              <a:defRPr/>
            </a:lvl8pPr>
            <a:lvl9pPr lvl="8" algn="l" rtl="0">
              <a:spcBef>
                <a:spcPts val="0"/>
              </a:spcBef>
              <a:spcAft>
                <a:spcPts val="0"/>
              </a:spcAft>
              <a:buSzPts val="2400"/>
              <a:buNone/>
              <a:defRPr/>
            </a:lvl9pPr>
          </a:lstStyle>
          <a:p>
            <a:endParaRPr/>
          </a:p>
        </p:txBody>
      </p:sp>
      <p:sp>
        <p:nvSpPr>
          <p:cNvPr id="865" name="Google Shape;865;g12975badcfc_12_1163"/>
          <p:cNvSpPr txBox="1">
            <a:spLocks noGrp="1"/>
          </p:cNvSpPr>
          <p:nvPr>
            <p:ph type="body" idx="1"/>
          </p:nvPr>
        </p:nvSpPr>
        <p:spPr>
          <a:xfrm>
            <a:off x="1730770" y="10238596"/>
            <a:ext cx="13976400" cy="8390400"/>
          </a:xfrm>
          <a:prstGeom prst="rect">
            <a:avLst/>
          </a:prstGeom>
          <a:noFill/>
          <a:ln>
            <a:noFill/>
          </a:ln>
        </p:spPr>
        <p:txBody>
          <a:bodyPr spcFirstLastPara="1" wrap="square" lIns="152400" tIns="76150" rIns="152400" bIns="76150" anchor="t" anchorCtr="0">
            <a:noAutofit/>
          </a:bodyPr>
          <a:lstStyle>
            <a:lvl1pPr marL="914400" lvl="0" indent="-457200" algn="l" rtl="0">
              <a:lnSpc>
                <a:spcPct val="90000"/>
              </a:lnSpc>
              <a:spcBef>
                <a:spcPts val="1600"/>
              </a:spcBef>
              <a:spcAft>
                <a:spcPts val="0"/>
              </a:spcAft>
              <a:buClr>
                <a:schemeClr val="dk1"/>
              </a:buClr>
              <a:buSzPts val="2000"/>
              <a:buFont typeface="Trebuchet MS"/>
              <a:buNone/>
              <a:defRPr sz="4000">
                <a:solidFill>
                  <a:schemeClr val="accent4"/>
                </a:solidFill>
              </a:defRPr>
            </a:lvl1pPr>
            <a:lvl2pPr marL="1828800" lvl="1" indent="-457200" algn="l" rtl="0">
              <a:lnSpc>
                <a:spcPct val="90000"/>
              </a:lnSpc>
              <a:spcBef>
                <a:spcPts val="1600"/>
              </a:spcBef>
              <a:spcAft>
                <a:spcPts val="0"/>
              </a:spcAft>
              <a:buClr>
                <a:schemeClr val="dk1"/>
              </a:buClr>
              <a:buSzPts val="1800"/>
              <a:buFont typeface="Trebuchet MS"/>
              <a:buNone/>
              <a:defRPr sz="3600">
                <a:solidFill>
                  <a:schemeClr val="accent4"/>
                </a:solidFill>
              </a:defRPr>
            </a:lvl2pPr>
            <a:lvl3pPr marL="2743200" lvl="2" indent="-457200" algn="l" rtl="0">
              <a:lnSpc>
                <a:spcPct val="90000"/>
              </a:lnSpc>
              <a:spcBef>
                <a:spcPts val="1600"/>
              </a:spcBef>
              <a:spcAft>
                <a:spcPts val="0"/>
              </a:spcAft>
              <a:buClr>
                <a:schemeClr val="dk1"/>
              </a:buClr>
              <a:buSzPts val="1800"/>
              <a:buFont typeface="Trebuchet MS"/>
              <a:buNone/>
              <a:defRPr sz="3600">
                <a:solidFill>
                  <a:schemeClr val="accent4"/>
                </a:solidFill>
              </a:defRPr>
            </a:lvl3pPr>
            <a:lvl4pPr marL="3657600" lvl="3" indent="-838200" algn="l" rtl="0">
              <a:spcBef>
                <a:spcPts val="1600"/>
              </a:spcBef>
              <a:spcAft>
                <a:spcPts val="0"/>
              </a:spcAft>
              <a:buClr>
                <a:schemeClr val="dk1"/>
              </a:buClr>
              <a:buSzPts val="3000"/>
              <a:buFont typeface="Noto Sans Symbols"/>
              <a:buChar char="▪"/>
              <a:defRPr sz="6000">
                <a:solidFill>
                  <a:schemeClr val="lt1"/>
                </a:solidFill>
              </a:defRPr>
            </a:lvl4pPr>
            <a:lvl5pPr marL="4572000" lvl="4" indent="-889000" algn="l" rtl="0">
              <a:spcBef>
                <a:spcPts val="1200"/>
              </a:spcBef>
              <a:spcAft>
                <a:spcPts val="0"/>
              </a:spcAft>
              <a:buClr>
                <a:schemeClr val="dk1"/>
              </a:buClr>
              <a:buSzPts val="3400"/>
              <a:buFont typeface="Noto Sans Symbols"/>
              <a:buChar char="▪"/>
              <a:defRPr>
                <a:solidFill>
                  <a:schemeClr val="lt1"/>
                </a:solidFill>
              </a:defRPr>
            </a:lvl5pPr>
            <a:lvl6pPr marL="5486400" lvl="5" indent="-838200" algn="l" rtl="0">
              <a:spcBef>
                <a:spcPts val="1200"/>
              </a:spcBef>
              <a:spcAft>
                <a:spcPts val="0"/>
              </a:spcAft>
              <a:buClr>
                <a:schemeClr val="dk2"/>
              </a:buClr>
              <a:buSzPts val="3000"/>
              <a:buChar char="»"/>
              <a:defRPr/>
            </a:lvl6pPr>
            <a:lvl7pPr marL="6400800" lvl="6" indent="-838200" algn="l" rtl="0">
              <a:spcBef>
                <a:spcPts val="1200"/>
              </a:spcBef>
              <a:spcAft>
                <a:spcPts val="0"/>
              </a:spcAft>
              <a:buClr>
                <a:schemeClr val="dk2"/>
              </a:buClr>
              <a:buSzPts val="3000"/>
              <a:buChar char="»"/>
              <a:defRPr/>
            </a:lvl7pPr>
            <a:lvl8pPr marL="7315200" lvl="7" indent="-838200" algn="l" rtl="0">
              <a:spcBef>
                <a:spcPts val="1200"/>
              </a:spcBef>
              <a:spcAft>
                <a:spcPts val="0"/>
              </a:spcAft>
              <a:buClr>
                <a:schemeClr val="dk2"/>
              </a:buClr>
              <a:buSzPts val="3000"/>
              <a:buChar char="»"/>
              <a:defRPr/>
            </a:lvl8pPr>
            <a:lvl9pPr marL="8229600" lvl="8" indent="-838200" algn="l" rtl="0">
              <a:spcBef>
                <a:spcPts val="1200"/>
              </a:spcBef>
              <a:spcAft>
                <a:spcPts val="0"/>
              </a:spcAft>
              <a:buClr>
                <a:schemeClr val="dk2"/>
              </a:buClr>
              <a:buSzPts val="3000"/>
              <a:buChar char="»"/>
              <a:defRPr/>
            </a:lvl9pPr>
          </a:lstStyle>
          <a:p>
            <a:endParaRPr/>
          </a:p>
        </p:txBody>
      </p:sp>
      <p:sp>
        <p:nvSpPr>
          <p:cNvPr id="866" name="Google Shape;866;g12975badcfc_12_1163"/>
          <p:cNvSpPr txBox="1">
            <a:spLocks noGrp="1"/>
          </p:cNvSpPr>
          <p:nvPr>
            <p:ph type="body" idx="2"/>
          </p:nvPr>
        </p:nvSpPr>
        <p:spPr>
          <a:xfrm>
            <a:off x="1730774" y="7827990"/>
            <a:ext cx="14014800" cy="1752000"/>
          </a:xfrm>
          <a:prstGeom prst="rect">
            <a:avLst/>
          </a:prstGeom>
          <a:noFill/>
          <a:ln>
            <a:noFill/>
          </a:ln>
        </p:spPr>
        <p:txBody>
          <a:bodyPr spcFirstLastPara="1" wrap="square" lIns="152400" tIns="76150" rIns="152400" bIns="76150" anchor="t" anchorCtr="0">
            <a:noAutofit/>
          </a:bodyPr>
          <a:lstStyle>
            <a:lvl1pPr marL="914400" lvl="0" indent="-457200" algn="l" rtl="0">
              <a:lnSpc>
                <a:spcPct val="90000"/>
              </a:lnSpc>
              <a:spcBef>
                <a:spcPts val="3200"/>
              </a:spcBef>
              <a:spcAft>
                <a:spcPts val="0"/>
              </a:spcAft>
              <a:buSzPts val="3000"/>
              <a:buFont typeface="Trebuchet MS"/>
              <a:buNone/>
              <a:defRPr sz="6000" b="0">
                <a:solidFill>
                  <a:schemeClr val="lt2"/>
                </a:solidFill>
                <a:latin typeface="Trebuchet MS"/>
                <a:ea typeface="Trebuchet MS"/>
                <a:cs typeface="Trebuchet MS"/>
                <a:sym typeface="Trebuchet MS"/>
              </a:defRPr>
            </a:lvl1pPr>
            <a:lvl2pPr marL="1828800" lvl="1" indent="-457200" algn="ctr" rtl="0">
              <a:lnSpc>
                <a:spcPct val="90000"/>
              </a:lnSpc>
              <a:spcBef>
                <a:spcPts val="3200"/>
              </a:spcBef>
              <a:spcAft>
                <a:spcPts val="0"/>
              </a:spcAft>
              <a:buSzPts val="4600"/>
              <a:buFont typeface="Trebuchet MS"/>
              <a:buNone/>
              <a:defRPr sz="9200">
                <a:solidFill>
                  <a:schemeClr val="lt2"/>
                </a:solidFill>
                <a:latin typeface="Trebuchet MS"/>
                <a:ea typeface="Trebuchet MS"/>
                <a:cs typeface="Trebuchet MS"/>
                <a:sym typeface="Trebuchet MS"/>
              </a:defRPr>
            </a:lvl2pPr>
            <a:lvl3pPr marL="2743200" lvl="2" indent="-457200" algn="ctr" rtl="0">
              <a:lnSpc>
                <a:spcPct val="90000"/>
              </a:lnSpc>
              <a:spcBef>
                <a:spcPts val="3200"/>
              </a:spcBef>
              <a:spcAft>
                <a:spcPts val="0"/>
              </a:spcAft>
              <a:buSzPts val="4600"/>
              <a:buFont typeface="Trebuchet MS"/>
              <a:buNone/>
              <a:defRPr sz="9200">
                <a:solidFill>
                  <a:schemeClr val="lt2"/>
                </a:solidFill>
                <a:latin typeface="Trebuchet MS"/>
                <a:ea typeface="Trebuchet MS"/>
                <a:cs typeface="Trebuchet MS"/>
                <a:sym typeface="Trebuchet MS"/>
              </a:defRPr>
            </a:lvl3pPr>
            <a:lvl4pPr marL="3657600" lvl="3" indent="-457200" algn="ctr" rtl="0">
              <a:spcBef>
                <a:spcPts val="3200"/>
              </a:spcBef>
              <a:spcAft>
                <a:spcPts val="0"/>
              </a:spcAft>
              <a:buClr>
                <a:schemeClr val="lt2"/>
              </a:buClr>
              <a:buSzPts val="4600"/>
              <a:buFont typeface="Trebuchet MS"/>
              <a:buNone/>
              <a:defRPr sz="9200">
                <a:solidFill>
                  <a:schemeClr val="lt2"/>
                </a:solidFill>
                <a:latin typeface="Trebuchet MS"/>
                <a:ea typeface="Trebuchet MS"/>
                <a:cs typeface="Trebuchet MS"/>
                <a:sym typeface="Trebuchet MS"/>
              </a:defRPr>
            </a:lvl4pPr>
            <a:lvl5pPr marL="4572000" lvl="4" indent="-457200" algn="ctr" rtl="0">
              <a:spcBef>
                <a:spcPts val="2000"/>
              </a:spcBef>
              <a:spcAft>
                <a:spcPts val="0"/>
              </a:spcAft>
              <a:buClr>
                <a:schemeClr val="lt2"/>
              </a:buClr>
              <a:buSzPts val="4600"/>
              <a:buFont typeface="Trebuchet MS"/>
              <a:buNone/>
              <a:defRPr sz="9200">
                <a:solidFill>
                  <a:schemeClr val="lt2"/>
                </a:solidFill>
                <a:latin typeface="Trebuchet MS"/>
                <a:ea typeface="Trebuchet MS"/>
                <a:cs typeface="Trebuchet MS"/>
                <a:sym typeface="Trebuchet MS"/>
              </a:defRPr>
            </a:lvl5pPr>
            <a:lvl6pPr marL="5486400" lvl="5" indent="-838200" algn="l" rtl="0">
              <a:spcBef>
                <a:spcPts val="1200"/>
              </a:spcBef>
              <a:spcAft>
                <a:spcPts val="0"/>
              </a:spcAft>
              <a:buClr>
                <a:schemeClr val="dk2"/>
              </a:buClr>
              <a:buSzPts val="3000"/>
              <a:buChar char="»"/>
              <a:defRPr/>
            </a:lvl6pPr>
            <a:lvl7pPr marL="6400800" lvl="6" indent="-838200" algn="l" rtl="0">
              <a:spcBef>
                <a:spcPts val="1200"/>
              </a:spcBef>
              <a:spcAft>
                <a:spcPts val="0"/>
              </a:spcAft>
              <a:buClr>
                <a:schemeClr val="dk2"/>
              </a:buClr>
              <a:buSzPts val="3000"/>
              <a:buChar char="»"/>
              <a:defRPr/>
            </a:lvl7pPr>
            <a:lvl8pPr marL="7315200" lvl="7" indent="-838200" algn="l" rtl="0">
              <a:spcBef>
                <a:spcPts val="1200"/>
              </a:spcBef>
              <a:spcAft>
                <a:spcPts val="0"/>
              </a:spcAft>
              <a:buClr>
                <a:schemeClr val="dk2"/>
              </a:buClr>
              <a:buSzPts val="3000"/>
              <a:buChar char="»"/>
              <a:defRPr/>
            </a:lvl8pPr>
            <a:lvl9pPr marL="8229600" lvl="8" indent="-838200" algn="l" rtl="0">
              <a:spcBef>
                <a:spcPts val="1200"/>
              </a:spcBef>
              <a:spcAft>
                <a:spcPts val="0"/>
              </a:spcAft>
              <a:buClr>
                <a:schemeClr val="dk2"/>
              </a:buClr>
              <a:buSzPts val="3000"/>
              <a:buChar char="»"/>
              <a:defRPr/>
            </a:lvl9pPr>
          </a:lstStyle>
          <a:p>
            <a:endParaRPr/>
          </a:p>
        </p:txBody>
      </p:sp>
      <p:sp>
        <p:nvSpPr>
          <p:cNvPr id="867" name="Google Shape;867;g12975badcfc_12_1163"/>
          <p:cNvSpPr/>
          <p:nvPr/>
        </p:nvSpPr>
        <p:spPr>
          <a:xfrm>
            <a:off x="32120040" y="18999716"/>
            <a:ext cx="4455600" cy="1574400"/>
          </a:xfrm>
          <a:prstGeom prst="rect">
            <a:avLst/>
          </a:prstGeom>
          <a:solidFill>
            <a:schemeClr val="lt1"/>
          </a:solidFill>
          <a:ln>
            <a:noFill/>
          </a:ln>
        </p:spPr>
        <p:txBody>
          <a:bodyPr spcFirstLastPara="1" wrap="square" lIns="304800" tIns="152300" rIns="304800" bIns="152300"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192144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1661162" y="1737365"/>
            <a:ext cx="33253684" cy="196977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96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38"/>
          <p:cNvSpPr txBox="1">
            <a:spLocks noGrp="1"/>
          </p:cNvSpPr>
          <p:nvPr>
            <p:ph type="body" idx="1"/>
          </p:nvPr>
        </p:nvSpPr>
        <p:spPr>
          <a:xfrm>
            <a:off x="1722502" y="7010121"/>
            <a:ext cx="33162240" cy="12396418"/>
          </a:xfrm>
          <a:prstGeom prst="rect">
            <a:avLst/>
          </a:prstGeom>
          <a:noFill/>
          <a:ln>
            <a:noFill/>
          </a:ln>
        </p:spPr>
        <p:txBody>
          <a:bodyPr spcFirstLastPara="1" wrap="square" lIns="91425" tIns="45700" rIns="91425" bIns="45700" anchor="t" anchorCtr="0">
            <a:noAutofit/>
          </a:bodyPr>
          <a:lstStyle>
            <a:lvl1pPr marL="914446" lvl="0" indent="-685834" algn="l">
              <a:lnSpc>
                <a:spcPct val="90000"/>
              </a:lnSpc>
              <a:spcBef>
                <a:spcPts val="3000"/>
              </a:spcBef>
              <a:spcAft>
                <a:spcPts val="0"/>
              </a:spcAft>
              <a:buClr>
                <a:schemeClr val="dk1"/>
              </a:buClr>
              <a:buSzPts val="1800"/>
              <a:buFont typeface="Trebuchet MS"/>
              <a:buChar char="•"/>
              <a:defRPr sz="4800">
                <a:solidFill>
                  <a:schemeClr val="accent4"/>
                </a:solidFill>
              </a:defRPr>
            </a:lvl1pPr>
            <a:lvl2pPr marL="1828890" lvl="1" indent="-647734" algn="l">
              <a:lnSpc>
                <a:spcPct val="90000"/>
              </a:lnSpc>
              <a:spcBef>
                <a:spcPts val="3000"/>
              </a:spcBef>
              <a:spcAft>
                <a:spcPts val="0"/>
              </a:spcAft>
              <a:buClr>
                <a:schemeClr val="dk1"/>
              </a:buClr>
              <a:buSzPts val="1500"/>
              <a:buFont typeface="Trebuchet MS"/>
              <a:buChar char="•"/>
              <a:defRPr sz="4000">
                <a:solidFill>
                  <a:schemeClr val="accent4"/>
                </a:solidFill>
              </a:defRPr>
            </a:lvl2pPr>
            <a:lvl3pPr marL="2743338" lvl="2" indent="-628680" algn="l">
              <a:lnSpc>
                <a:spcPct val="90000"/>
              </a:lnSpc>
              <a:spcBef>
                <a:spcPts val="3000"/>
              </a:spcBef>
              <a:spcAft>
                <a:spcPts val="0"/>
              </a:spcAft>
              <a:buClr>
                <a:schemeClr val="dk1"/>
              </a:buClr>
              <a:buSzPts val="1350"/>
              <a:buFont typeface="Trebuchet MS"/>
              <a:buChar char="•"/>
              <a:defRPr sz="3600">
                <a:solidFill>
                  <a:schemeClr val="accent4"/>
                </a:solidFill>
              </a:defRPr>
            </a:lvl3pPr>
            <a:lvl4pPr marL="3657784" lvl="3" indent="-609630" algn="l">
              <a:lnSpc>
                <a:spcPct val="100000"/>
              </a:lnSpc>
              <a:spcBef>
                <a:spcPts val="3000"/>
              </a:spcBef>
              <a:spcAft>
                <a:spcPts val="0"/>
              </a:spcAft>
              <a:buClr>
                <a:schemeClr val="dk1"/>
              </a:buClr>
              <a:buSzPts val="1200"/>
              <a:buFont typeface="Trebuchet MS"/>
              <a:buChar char="•"/>
              <a:defRPr sz="3202">
                <a:solidFill>
                  <a:schemeClr val="accent4"/>
                </a:solidFill>
                <a:latin typeface="Trebuchet MS"/>
                <a:ea typeface="Trebuchet MS"/>
                <a:cs typeface="Trebuchet MS"/>
                <a:sym typeface="Trebuchet MS"/>
              </a:defRPr>
            </a:lvl4pPr>
            <a:lvl5pPr marL="4572228" lvl="4" indent="-880534" algn="l">
              <a:lnSpc>
                <a:spcPct val="100000"/>
              </a:lnSpc>
              <a:spcBef>
                <a:spcPts val="1336"/>
              </a:spcBef>
              <a:spcAft>
                <a:spcPts val="0"/>
              </a:spcAft>
              <a:buClr>
                <a:schemeClr val="dk1"/>
              </a:buClr>
              <a:buSzPts val="3333"/>
              <a:buFont typeface="Noto Sans Symbols"/>
              <a:buChar char="▪"/>
              <a:defRPr>
                <a:solidFill>
                  <a:schemeClr val="lt1"/>
                </a:solidFill>
              </a:defRPr>
            </a:lvl5pPr>
            <a:lvl6pPr marL="5486674" lvl="5" indent="-685834" algn="l">
              <a:lnSpc>
                <a:spcPct val="100000"/>
              </a:lnSpc>
              <a:spcBef>
                <a:spcPts val="720"/>
              </a:spcBef>
              <a:spcAft>
                <a:spcPts val="0"/>
              </a:spcAft>
              <a:buClr>
                <a:schemeClr val="dk2"/>
              </a:buClr>
              <a:buSzPts val="1800"/>
              <a:buChar char="»"/>
              <a:defRPr/>
            </a:lvl6pPr>
            <a:lvl7pPr marL="6401122" lvl="6" indent="-685834" algn="l">
              <a:lnSpc>
                <a:spcPct val="100000"/>
              </a:lnSpc>
              <a:spcBef>
                <a:spcPts val="720"/>
              </a:spcBef>
              <a:spcAft>
                <a:spcPts val="0"/>
              </a:spcAft>
              <a:buClr>
                <a:schemeClr val="dk2"/>
              </a:buClr>
              <a:buSzPts val="1800"/>
              <a:buChar char="»"/>
              <a:defRPr/>
            </a:lvl7pPr>
            <a:lvl8pPr marL="7315566" lvl="7" indent="-685834" algn="l">
              <a:lnSpc>
                <a:spcPct val="100000"/>
              </a:lnSpc>
              <a:spcBef>
                <a:spcPts val="720"/>
              </a:spcBef>
              <a:spcAft>
                <a:spcPts val="0"/>
              </a:spcAft>
              <a:buClr>
                <a:schemeClr val="dk2"/>
              </a:buClr>
              <a:buSzPts val="1800"/>
              <a:buChar char="»"/>
              <a:defRPr/>
            </a:lvl8pPr>
            <a:lvl9pPr marL="8230012" lvl="8" indent="-685834" algn="l">
              <a:lnSpc>
                <a:spcPct val="100000"/>
              </a:lnSpc>
              <a:spcBef>
                <a:spcPts val="720"/>
              </a:spcBef>
              <a:spcAft>
                <a:spcPts val="0"/>
              </a:spcAft>
              <a:buClr>
                <a:schemeClr val="dk2"/>
              </a:buClr>
              <a:buSzPts val="1800"/>
              <a:buChar char="»"/>
              <a:defRPr/>
            </a:lvl9pPr>
          </a:lstStyle>
          <a:p>
            <a:endParaRPr/>
          </a:p>
        </p:txBody>
      </p:sp>
      <p:sp>
        <p:nvSpPr>
          <p:cNvPr id="412" name="Google Shape;412;p38"/>
          <p:cNvSpPr txBox="1">
            <a:spLocks noGrp="1"/>
          </p:cNvSpPr>
          <p:nvPr>
            <p:ph type="body" idx="2"/>
          </p:nvPr>
        </p:nvSpPr>
        <p:spPr>
          <a:xfrm>
            <a:off x="1661162" y="3627124"/>
            <a:ext cx="33253684" cy="1751544"/>
          </a:xfrm>
          <a:prstGeom prst="rect">
            <a:avLst/>
          </a:prstGeom>
          <a:noFill/>
          <a:ln>
            <a:noFill/>
          </a:ln>
        </p:spPr>
        <p:txBody>
          <a:bodyPr spcFirstLastPara="1" wrap="square" lIns="91425" tIns="45700" rIns="91425" bIns="45700" anchor="t" anchorCtr="0">
            <a:noAutofit/>
          </a:bodyPr>
          <a:lstStyle>
            <a:lvl1pPr marL="914446" lvl="0" indent="-457224" algn="ctr">
              <a:lnSpc>
                <a:spcPct val="90000"/>
              </a:lnSpc>
              <a:spcBef>
                <a:spcPts val="3000"/>
              </a:spcBef>
              <a:spcAft>
                <a:spcPts val="0"/>
              </a:spcAft>
              <a:buSzPts val="3000"/>
              <a:buFont typeface="Trebuchet MS"/>
              <a:buNone/>
              <a:defRPr sz="6000" b="0">
                <a:solidFill>
                  <a:schemeClr val="lt2"/>
                </a:solidFill>
                <a:latin typeface="Trebuchet MS"/>
                <a:ea typeface="Trebuchet MS"/>
                <a:cs typeface="Trebuchet MS"/>
                <a:sym typeface="Trebuchet MS"/>
              </a:defRPr>
            </a:lvl1pPr>
            <a:lvl2pPr marL="1828890" lvl="1" indent="-457224" algn="ctr">
              <a:lnSpc>
                <a:spcPct val="90000"/>
              </a:lnSpc>
              <a:spcBef>
                <a:spcPts val="3000"/>
              </a:spcBef>
              <a:spcAft>
                <a:spcPts val="0"/>
              </a:spcAft>
              <a:buSzPts val="4667"/>
              <a:buFont typeface="Trebuchet MS"/>
              <a:buNone/>
              <a:defRPr sz="9334">
                <a:solidFill>
                  <a:schemeClr val="lt2"/>
                </a:solidFill>
                <a:latin typeface="Trebuchet MS"/>
                <a:ea typeface="Trebuchet MS"/>
                <a:cs typeface="Trebuchet MS"/>
                <a:sym typeface="Trebuchet MS"/>
              </a:defRPr>
            </a:lvl2pPr>
            <a:lvl3pPr marL="2743338" lvl="2" indent="-457224" algn="ctr">
              <a:lnSpc>
                <a:spcPct val="90000"/>
              </a:lnSpc>
              <a:spcBef>
                <a:spcPts val="3000"/>
              </a:spcBef>
              <a:spcAft>
                <a:spcPts val="0"/>
              </a:spcAft>
              <a:buSzPts val="4667"/>
              <a:buFont typeface="Trebuchet MS"/>
              <a:buNone/>
              <a:defRPr sz="9334">
                <a:solidFill>
                  <a:schemeClr val="lt2"/>
                </a:solidFill>
                <a:latin typeface="Trebuchet MS"/>
                <a:ea typeface="Trebuchet MS"/>
                <a:cs typeface="Trebuchet MS"/>
                <a:sym typeface="Trebuchet MS"/>
              </a:defRPr>
            </a:lvl3pPr>
            <a:lvl4pPr marL="3657784" lvl="3" indent="-457224" algn="ctr">
              <a:lnSpc>
                <a:spcPct val="100000"/>
              </a:lnSpc>
              <a:spcBef>
                <a:spcPts val="3000"/>
              </a:spcBef>
              <a:spcAft>
                <a:spcPts val="0"/>
              </a:spcAft>
              <a:buClr>
                <a:schemeClr val="lt2"/>
              </a:buClr>
              <a:buSzPts val="4667"/>
              <a:buFont typeface="Trebuchet MS"/>
              <a:buNone/>
              <a:defRPr sz="9334">
                <a:solidFill>
                  <a:schemeClr val="lt2"/>
                </a:solidFill>
                <a:latin typeface="Trebuchet MS"/>
                <a:ea typeface="Trebuchet MS"/>
                <a:cs typeface="Trebuchet MS"/>
                <a:sym typeface="Trebuchet MS"/>
              </a:defRPr>
            </a:lvl4pPr>
            <a:lvl5pPr marL="4572228" lvl="4" indent="-457224" algn="ctr">
              <a:lnSpc>
                <a:spcPct val="100000"/>
              </a:lnSpc>
              <a:spcBef>
                <a:spcPts val="1866"/>
              </a:spcBef>
              <a:spcAft>
                <a:spcPts val="0"/>
              </a:spcAft>
              <a:buClr>
                <a:schemeClr val="lt2"/>
              </a:buClr>
              <a:buSzPts val="4667"/>
              <a:buFont typeface="Trebuchet MS"/>
              <a:buNone/>
              <a:defRPr sz="9334">
                <a:solidFill>
                  <a:schemeClr val="lt2"/>
                </a:solidFill>
                <a:latin typeface="Trebuchet MS"/>
                <a:ea typeface="Trebuchet MS"/>
                <a:cs typeface="Trebuchet MS"/>
                <a:sym typeface="Trebuchet MS"/>
              </a:defRPr>
            </a:lvl5pPr>
            <a:lvl6pPr marL="5486674" lvl="5" indent="-685834" algn="l">
              <a:lnSpc>
                <a:spcPct val="100000"/>
              </a:lnSpc>
              <a:spcBef>
                <a:spcPts val="720"/>
              </a:spcBef>
              <a:spcAft>
                <a:spcPts val="0"/>
              </a:spcAft>
              <a:buClr>
                <a:schemeClr val="dk2"/>
              </a:buClr>
              <a:buSzPts val="1800"/>
              <a:buChar char="»"/>
              <a:defRPr/>
            </a:lvl6pPr>
            <a:lvl7pPr marL="6401122" lvl="6" indent="-685834" algn="l">
              <a:lnSpc>
                <a:spcPct val="100000"/>
              </a:lnSpc>
              <a:spcBef>
                <a:spcPts val="720"/>
              </a:spcBef>
              <a:spcAft>
                <a:spcPts val="0"/>
              </a:spcAft>
              <a:buClr>
                <a:schemeClr val="dk2"/>
              </a:buClr>
              <a:buSzPts val="1800"/>
              <a:buChar char="»"/>
              <a:defRPr/>
            </a:lvl7pPr>
            <a:lvl8pPr marL="7315566" lvl="7" indent="-685834" algn="l">
              <a:lnSpc>
                <a:spcPct val="100000"/>
              </a:lnSpc>
              <a:spcBef>
                <a:spcPts val="720"/>
              </a:spcBef>
              <a:spcAft>
                <a:spcPts val="0"/>
              </a:spcAft>
              <a:buClr>
                <a:schemeClr val="dk2"/>
              </a:buClr>
              <a:buSzPts val="1800"/>
              <a:buChar char="»"/>
              <a:defRPr/>
            </a:lvl8pPr>
            <a:lvl9pPr marL="8230012" lvl="8" indent="-685834" algn="l">
              <a:lnSpc>
                <a:spcPct val="100000"/>
              </a:lnSpc>
              <a:spcBef>
                <a:spcPts val="72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19835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254"/>
        <p:cNvGrpSpPr/>
        <p:nvPr/>
      </p:nvGrpSpPr>
      <p:grpSpPr>
        <a:xfrm>
          <a:off x="0" y="0"/>
          <a:ext cx="0" cy="0"/>
          <a:chOff x="0" y="0"/>
          <a:chExt cx="0" cy="0"/>
        </a:xfrm>
      </p:grpSpPr>
      <p:pic>
        <p:nvPicPr>
          <p:cNvPr id="1255" name="Google Shape;1255;p159"/>
          <p:cNvPicPr preferRelativeResize="0"/>
          <p:nvPr/>
        </p:nvPicPr>
        <p:blipFill rotWithShape="1">
          <a:blip r:embed="rId2">
            <a:alphaModFix/>
          </a:blip>
          <a:srcRect l="4242" t="4141"/>
          <a:stretch/>
        </p:blipFill>
        <p:spPr>
          <a:xfrm>
            <a:off x="5" y="0"/>
            <a:ext cx="36576003" cy="20574000"/>
          </a:xfrm>
          <a:prstGeom prst="rect">
            <a:avLst/>
          </a:prstGeom>
          <a:noFill/>
          <a:ln>
            <a:noFill/>
          </a:ln>
        </p:spPr>
      </p:pic>
      <p:sp>
        <p:nvSpPr>
          <p:cNvPr id="1256" name="Google Shape;1256;p159"/>
          <p:cNvSpPr/>
          <p:nvPr/>
        </p:nvSpPr>
        <p:spPr>
          <a:xfrm>
            <a:off x="0" y="0"/>
            <a:ext cx="36576000" cy="20574000"/>
          </a:xfrm>
          <a:prstGeom prst="rect">
            <a:avLst/>
          </a:prstGeom>
          <a:gradFill>
            <a:gsLst>
              <a:gs pos="0">
                <a:srgbClr val="000000">
                  <a:alpha val="0"/>
                </a:srgbClr>
              </a:gs>
              <a:gs pos="100000">
                <a:srgbClr val="000000">
                  <a:alpha val="48627"/>
                </a:srgbClr>
              </a:gs>
            </a:gsLst>
            <a:lin ang="5400012" scaled="0"/>
          </a:gra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1257" name="Google Shape;1257;p159"/>
          <p:cNvSpPr txBox="1">
            <a:spLocks noGrp="1"/>
          </p:cNvSpPr>
          <p:nvPr>
            <p:ph type="subTitle" idx="1"/>
          </p:nvPr>
        </p:nvSpPr>
        <p:spPr>
          <a:xfrm>
            <a:off x="1605537" y="17843436"/>
            <a:ext cx="31754400" cy="1138800"/>
          </a:xfrm>
          <a:prstGeom prst="rect">
            <a:avLst/>
          </a:prstGeom>
          <a:noFill/>
          <a:ln>
            <a:noFill/>
          </a:ln>
        </p:spPr>
        <p:txBody>
          <a:bodyPr spcFirstLastPara="1" wrap="square" lIns="76175" tIns="38075" rIns="76175" bIns="38075" anchor="t" anchorCtr="0">
            <a:noAutofit/>
          </a:bodyPr>
          <a:lstStyle>
            <a:lvl1pPr marR="0" lvl="0" algn="l">
              <a:lnSpc>
                <a:spcPct val="90000"/>
              </a:lnSpc>
              <a:spcBef>
                <a:spcPts val="2001"/>
              </a:spcBef>
              <a:spcAft>
                <a:spcPts val="0"/>
              </a:spcAft>
              <a:buClr>
                <a:schemeClr val="dk1"/>
              </a:buClr>
              <a:buSzPts val="1500"/>
              <a:buFont typeface="Trebuchet MS"/>
              <a:buNone/>
              <a:defRPr sz="6000" b="0" i="0" u="none" strike="noStrike" cap="none">
                <a:solidFill>
                  <a:schemeClr val="lt1"/>
                </a:solidFill>
                <a:latin typeface="Trebuchet MS"/>
                <a:ea typeface="Trebuchet MS"/>
                <a:cs typeface="Trebuchet MS"/>
                <a:sym typeface="Trebuchet MS"/>
              </a:defRPr>
            </a:lvl1pPr>
            <a:lvl2pPr marR="0" lvl="1" algn="l">
              <a:lnSpc>
                <a:spcPct val="90000"/>
              </a:lnSpc>
              <a:spcBef>
                <a:spcPts val="3201"/>
              </a:spcBef>
              <a:spcAft>
                <a:spcPts val="0"/>
              </a:spcAft>
              <a:buClr>
                <a:schemeClr val="dk1"/>
              </a:buClr>
              <a:buSzPts val="1400"/>
              <a:buFont typeface="Trebuchet MS"/>
              <a:buNone/>
              <a:defRPr sz="5598" b="0" i="0" u="none" strike="noStrike" cap="none">
                <a:solidFill>
                  <a:schemeClr val="dk2"/>
                </a:solidFill>
                <a:latin typeface="Trebuchet MS"/>
                <a:ea typeface="Trebuchet MS"/>
                <a:cs typeface="Trebuchet MS"/>
                <a:sym typeface="Trebuchet MS"/>
              </a:defRPr>
            </a:lvl2pPr>
            <a:lvl3pPr marR="0" lvl="2" algn="l">
              <a:lnSpc>
                <a:spcPct val="90000"/>
              </a:lnSpc>
              <a:spcBef>
                <a:spcPts val="3201"/>
              </a:spcBef>
              <a:spcAft>
                <a:spcPts val="0"/>
              </a:spcAft>
              <a:buClr>
                <a:schemeClr val="dk1"/>
              </a:buClr>
              <a:buSzPts val="1200"/>
              <a:buFont typeface="Trebuchet MS"/>
              <a:buNone/>
              <a:defRPr sz="4800" b="0" i="0" u="none" strike="noStrike" cap="none">
                <a:solidFill>
                  <a:schemeClr val="dk2"/>
                </a:solidFill>
                <a:latin typeface="Trebuchet MS"/>
                <a:ea typeface="Trebuchet MS"/>
                <a:cs typeface="Trebuchet MS"/>
                <a:sym typeface="Trebuchet MS"/>
              </a:defRPr>
            </a:lvl3pPr>
            <a:lvl4pPr marR="0" lvl="3" algn="l">
              <a:spcBef>
                <a:spcPts val="3201"/>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4pPr>
            <a:lvl5pPr marR="0" lvl="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5pPr>
            <a:lvl6pPr marR="0" lvl="5"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R="0" lvl="6"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R="0" lvl="7"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R="0" lvl="8"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
        <p:nvSpPr>
          <p:cNvPr id="1258" name="Google Shape;1258;p159"/>
          <p:cNvSpPr txBox="1">
            <a:spLocks noGrp="1"/>
          </p:cNvSpPr>
          <p:nvPr>
            <p:ph type="title"/>
          </p:nvPr>
        </p:nvSpPr>
        <p:spPr>
          <a:xfrm>
            <a:off x="1605537" y="14684067"/>
            <a:ext cx="31894800" cy="3276000"/>
          </a:xfrm>
          <a:prstGeom prst="rect">
            <a:avLst/>
          </a:prstGeom>
          <a:noFill/>
          <a:ln>
            <a:noFill/>
          </a:ln>
        </p:spPr>
        <p:txBody>
          <a:bodyPr spcFirstLastPara="1" wrap="square" lIns="76175" tIns="38075" rIns="76175" bIns="38075" anchor="b" anchorCtr="0">
            <a:noAutofit/>
          </a:bodyPr>
          <a:lstStyle>
            <a:lvl1pPr marR="0" lvl="0" algn="l">
              <a:lnSpc>
                <a:spcPct val="90000"/>
              </a:lnSpc>
              <a:spcBef>
                <a:spcPts val="0"/>
              </a:spcBef>
              <a:spcAft>
                <a:spcPts val="0"/>
              </a:spcAft>
              <a:buSzPts val="1200"/>
              <a:buNone/>
              <a:defRPr sz="15198" b="1" i="0" u="none" strike="noStrike" cap="none">
                <a:solidFill>
                  <a:schemeClr val="lt1"/>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pic>
        <p:nvPicPr>
          <p:cNvPr id="1259" name="Google Shape;1259;p159"/>
          <p:cNvPicPr preferRelativeResize="0"/>
          <p:nvPr/>
        </p:nvPicPr>
        <p:blipFill rotWithShape="1">
          <a:blip r:embed="rId3">
            <a:alphaModFix/>
          </a:blip>
          <a:srcRect/>
          <a:stretch/>
        </p:blipFill>
        <p:spPr>
          <a:xfrm>
            <a:off x="1824243" y="10731887"/>
            <a:ext cx="7333200" cy="1581663"/>
          </a:xfrm>
          <a:prstGeom prst="rect">
            <a:avLst/>
          </a:prstGeom>
          <a:noFill/>
          <a:ln>
            <a:noFill/>
          </a:ln>
        </p:spPr>
      </p:pic>
    </p:spTree>
    <p:extLst>
      <p:ext uri="{BB962C8B-B14F-4D97-AF65-F5344CB8AC3E}">
        <p14:creationId xmlns:p14="http://schemas.microsoft.com/office/powerpoint/2010/main" val="288077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260"/>
        <p:cNvGrpSpPr/>
        <p:nvPr/>
      </p:nvGrpSpPr>
      <p:grpSpPr>
        <a:xfrm>
          <a:off x="0" y="0"/>
          <a:ext cx="0" cy="0"/>
          <a:chOff x="0" y="0"/>
          <a:chExt cx="0" cy="0"/>
        </a:xfrm>
      </p:grpSpPr>
      <p:sp>
        <p:nvSpPr>
          <p:cNvPr id="1261" name="Google Shape;1261;p160"/>
          <p:cNvSpPr txBox="1">
            <a:spLocks noGrp="1"/>
          </p:cNvSpPr>
          <p:nvPr>
            <p:ph type="title"/>
          </p:nvPr>
        </p:nvSpPr>
        <p:spPr>
          <a:xfrm>
            <a:off x="1661160" y="2458089"/>
            <a:ext cx="33254400" cy="1970400"/>
          </a:xfrm>
          <a:prstGeom prst="rect">
            <a:avLst/>
          </a:prstGeom>
          <a:noFill/>
          <a:ln>
            <a:noFill/>
          </a:ln>
        </p:spPr>
        <p:txBody>
          <a:bodyPr spcFirstLastPara="1" wrap="square" lIns="76175" tIns="38075" rIns="76175" bIns="38075" anchor="b" anchorCtr="0">
            <a:noAutofit/>
          </a:bodyPr>
          <a:lstStyle>
            <a:lvl1pPr marR="0" lvl="0" algn="ctr">
              <a:lnSpc>
                <a:spcPct val="90000"/>
              </a:lnSpc>
              <a:spcBef>
                <a:spcPts val="0"/>
              </a:spcBef>
              <a:spcAft>
                <a:spcPts val="0"/>
              </a:spcAft>
              <a:buSzPts val="1200"/>
              <a:buNone/>
              <a:defRPr sz="12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
        <p:nvSpPr>
          <p:cNvPr id="1262" name="Google Shape;1262;p160"/>
          <p:cNvSpPr txBox="1">
            <a:spLocks noGrp="1"/>
          </p:cNvSpPr>
          <p:nvPr>
            <p:ph type="body" idx="1"/>
          </p:nvPr>
        </p:nvSpPr>
        <p:spPr>
          <a:xfrm>
            <a:off x="1706880" y="7010115"/>
            <a:ext cx="33162000" cy="12313200"/>
          </a:xfrm>
          <a:prstGeom prst="rect">
            <a:avLst/>
          </a:prstGeom>
          <a:noFill/>
          <a:ln>
            <a:noFill/>
          </a:ln>
        </p:spPr>
        <p:txBody>
          <a:bodyPr spcFirstLastPara="1" wrap="square" lIns="76175" tIns="38075" rIns="76175" bIns="38075" anchor="t" anchorCtr="0">
            <a:noAutofit/>
          </a:bodyPr>
          <a:lstStyle>
            <a:lvl1pPr marL="1828617" marR="0" lvl="0" indent="-914310" algn="l">
              <a:lnSpc>
                <a:spcPct val="90000"/>
              </a:lnSpc>
              <a:spcBef>
                <a:spcPts val="3201"/>
              </a:spcBef>
              <a:spcAft>
                <a:spcPts val="0"/>
              </a:spcAft>
              <a:buClr>
                <a:schemeClr val="dk1"/>
              </a:buClr>
              <a:buSzPts val="1500"/>
              <a:buFont typeface="Trebuchet MS"/>
              <a:buNone/>
              <a:defRPr sz="6000" b="0" i="0" u="none" strike="noStrike" cap="none">
                <a:solidFill>
                  <a:schemeClr val="dk2"/>
                </a:solidFill>
                <a:latin typeface="Trebuchet MS"/>
                <a:ea typeface="Trebuchet MS"/>
                <a:cs typeface="Trebuchet MS"/>
                <a:sym typeface="Trebuchet MS"/>
              </a:defRPr>
            </a:lvl1pPr>
            <a:lvl2pPr marL="3657234" marR="0" lvl="1" indent="-914310" algn="l">
              <a:lnSpc>
                <a:spcPct val="90000"/>
              </a:lnSpc>
              <a:spcBef>
                <a:spcPts val="3201"/>
              </a:spcBef>
              <a:spcAft>
                <a:spcPts val="0"/>
              </a:spcAft>
              <a:buClr>
                <a:schemeClr val="dk1"/>
              </a:buClr>
              <a:buSzPts val="1400"/>
              <a:buFont typeface="Trebuchet MS"/>
              <a:buNone/>
              <a:defRPr sz="5598" b="0" i="0" u="none" strike="noStrike" cap="none">
                <a:solidFill>
                  <a:schemeClr val="dk2"/>
                </a:solidFill>
                <a:latin typeface="Trebuchet MS"/>
                <a:ea typeface="Trebuchet MS"/>
                <a:cs typeface="Trebuchet MS"/>
                <a:sym typeface="Trebuchet MS"/>
              </a:defRPr>
            </a:lvl2pPr>
            <a:lvl3pPr marL="5485851" marR="0" lvl="2" indent="-914310" algn="l">
              <a:lnSpc>
                <a:spcPct val="90000"/>
              </a:lnSpc>
              <a:spcBef>
                <a:spcPts val="3201"/>
              </a:spcBef>
              <a:spcAft>
                <a:spcPts val="0"/>
              </a:spcAft>
              <a:buClr>
                <a:schemeClr val="dk1"/>
              </a:buClr>
              <a:buSzPts val="1400"/>
              <a:buFont typeface="Trebuchet MS"/>
              <a:buNone/>
              <a:defRPr sz="5598" b="0" i="0" u="none" strike="noStrike" cap="none">
                <a:solidFill>
                  <a:schemeClr val="dk2"/>
                </a:solidFill>
                <a:latin typeface="Trebuchet MS"/>
                <a:ea typeface="Trebuchet MS"/>
                <a:cs typeface="Trebuchet MS"/>
                <a:sym typeface="Trebuchet MS"/>
              </a:defRPr>
            </a:lvl3pPr>
            <a:lvl4pPr marL="7314468" marR="0" lvl="3" indent="-1295271" algn="l">
              <a:spcBef>
                <a:spcPts val="3201"/>
              </a:spcBef>
              <a:spcAft>
                <a:spcPts val="0"/>
              </a:spcAft>
              <a:buClr>
                <a:schemeClr val="dk1"/>
              </a:buClr>
              <a:buSzPts val="1500"/>
              <a:buFont typeface="Noto Sans Symbols"/>
              <a:buChar char="▪"/>
              <a:defRPr sz="6000" b="0" i="0" u="none" strike="noStrike" cap="none">
                <a:solidFill>
                  <a:schemeClr val="lt1"/>
                </a:solidFill>
                <a:latin typeface="Trebuchet MS"/>
                <a:ea typeface="Trebuchet MS"/>
                <a:cs typeface="Trebuchet MS"/>
                <a:sym typeface="Trebuchet MS"/>
              </a:defRPr>
            </a:lvl4pPr>
            <a:lvl5pPr marL="9143085" marR="0" lvl="4" indent="-1346064" algn="l">
              <a:spcBef>
                <a:spcPts val="1200"/>
              </a:spcBef>
              <a:spcAft>
                <a:spcPts val="0"/>
              </a:spcAft>
              <a:buClr>
                <a:schemeClr val="dk1"/>
              </a:buClr>
              <a:buSzPts val="1700"/>
              <a:buFont typeface="Noto Sans Symbols"/>
              <a:buChar char="▪"/>
              <a:defRPr sz="6798" b="0" i="0" u="none" strike="noStrike" cap="none">
                <a:solidFill>
                  <a:schemeClr val="lt1"/>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
        <p:nvSpPr>
          <p:cNvPr id="1263" name="Google Shape;1263;p160"/>
          <p:cNvSpPr txBox="1">
            <a:spLocks noGrp="1"/>
          </p:cNvSpPr>
          <p:nvPr>
            <p:ph type="body" idx="2"/>
          </p:nvPr>
        </p:nvSpPr>
        <p:spPr>
          <a:xfrm>
            <a:off x="1661160" y="4198443"/>
            <a:ext cx="33254400" cy="1752000"/>
          </a:xfrm>
          <a:prstGeom prst="rect">
            <a:avLst/>
          </a:prstGeom>
          <a:noFill/>
          <a:ln>
            <a:noFill/>
          </a:ln>
        </p:spPr>
        <p:txBody>
          <a:bodyPr spcFirstLastPara="1" wrap="square" lIns="76175" tIns="38075" rIns="76175" bIns="38075" anchor="t" anchorCtr="0">
            <a:noAutofit/>
          </a:bodyPr>
          <a:lstStyle>
            <a:lvl1pPr marL="1828617" marR="0" lvl="0" indent="-914310" algn="ctr">
              <a:lnSpc>
                <a:spcPct val="90000"/>
              </a:lnSpc>
              <a:spcBef>
                <a:spcPts val="3201"/>
              </a:spcBef>
              <a:spcAft>
                <a:spcPts val="0"/>
              </a:spcAft>
              <a:buClr>
                <a:schemeClr val="dk1"/>
              </a:buClr>
              <a:buSzPts val="2000"/>
              <a:buFont typeface="Trebuchet MS"/>
              <a:buNone/>
              <a:defRPr sz="7998" b="0" i="0" u="none" strike="noStrike" cap="none">
                <a:solidFill>
                  <a:schemeClr val="lt2"/>
                </a:solidFill>
                <a:latin typeface="Trebuchet MS"/>
                <a:ea typeface="Trebuchet MS"/>
                <a:cs typeface="Trebuchet MS"/>
                <a:sym typeface="Trebuchet MS"/>
              </a:defRPr>
            </a:lvl1pPr>
            <a:lvl2pPr marL="3657234" marR="0" lvl="1"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2pPr>
            <a:lvl3pPr marL="5485851" marR="0" lvl="2"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3pPr>
            <a:lvl4pPr marL="7314468" marR="0" lvl="3" indent="-914310" algn="ctr">
              <a:spcBef>
                <a:spcPts val="32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4pPr>
            <a:lvl5pPr marL="9143085" marR="0" lvl="4" indent="-914310" algn="ctr">
              <a:spcBef>
                <a:spcPts val="20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
        <p:nvSpPr>
          <p:cNvPr id="1264" name="Google Shape;1264;p160"/>
          <p:cNvSpPr/>
          <p:nvPr/>
        </p:nvSpPr>
        <p:spPr>
          <a:xfrm>
            <a:off x="32893644" y="19432932"/>
            <a:ext cx="3681600" cy="1141200"/>
          </a:xfrm>
          <a:prstGeom prst="rect">
            <a:avLst/>
          </a:prstGeom>
          <a:solidFill>
            <a:schemeClr val="lt1"/>
          </a:soli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191125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265"/>
        <p:cNvGrpSpPr/>
        <p:nvPr/>
      </p:nvGrpSpPr>
      <p:grpSpPr>
        <a:xfrm>
          <a:off x="0" y="0"/>
          <a:ext cx="0" cy="0"/>
          <a:chOff x="0" y="0"/>
          <a:chExt cx="0" cy="0"/>
        </a:xfrm>
      </p:grpSpPr>
      <p:sp>
        <p:nvSpPr>
          <p:cNvPr id="1266" name="Google Shape;1266;p161"/>
          <p:cNvSpPr txBox="1">
            <a:spLocks noGrp="1"/>
          </p:cNvSpPr>
          <p:nvPr>
            <p:ph type="title"/>
          </p:nvPr>
        </p:nvSpPr>
        <p:spPr>
          <a:xfrm>
            <a:off x="1661160" y="2458089"/>
            <a:ext cx="33254400" cy="1970400"/>
          </a:xfrm>
          <a:prstGeom prst="rect">
            <a:avLst/>
          </a:prstGeom>
          <a:noFill/>
          <a:ln>
            <a:noFill/>
          </a:ln>
        </p:spPr>
        <p:txBody>
          <a:bodyPr spcFirstLastPara="1" wrap="square" lIns="76175" tIns="38075" rIns="76175" bIns="38075" anchor="b" anchorCtr="0">
            <a:noAutofit/>
          </a:bodyPr>
          <a:lstStyle>
            <a:lvl1pPr marR="0" lvl="0" algn="ctr">
              <a:lnSpc>
                <a:spcPct val="90000"/>
              </a:lnSpc>
              <a:spcBef>
                <a:spcPts val="0"/>
              </a:spcBef>
              <a:spcAft>
                <a:spcPts val="0"/>
              </a:spcAft>
              <a:buSzPts val="1200"/>
              <a:buNone/>
              <a:defRPr sz="12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
        <p:nvSpPr>
          <p:cNvPr id="1267" name="Google Shape;1267;p161"/>
          <p:cNvSpPr txBox="1">
            <a:spLocks noGrp="1"/>
          </p:cNvSpPr>
          <p:nvPr>
            <p:ph type="body" idx="1"/>
          </p:nvPr>
        </p:nvSpPr>
        <p:spPr>
          <a:xfrm>
            <a:off x="1722501" y="7010115"/>
            <a:ext cx="33162000" cy="12396000"/>
          </a:xfrm>
          <a:prstGeom prst="rect">
            <a:avLst/>
          </a:prstGeom>
          <a:noFill/>
          <a:ln>
            <a:noFill/>
          </a:ln>
        </p:spPr>
        <p:txBody>
          <a:bodyPr spcFirstLastPara="1" wrap="square" lIns="76175" tIns="38075" rIns="76175" bIns="38075" anchor="t" anchorCtr="0">
            <a:noAutofit/>
          </a:bodyPr>
          <a:lstStyle>
            <a:lvl1pPr marL="1828617" marR="0" lvl="0" indent="-914310" algn="l">
              <a:lnSpc>
                <a:spcPct val="90000"/>
              </a:lnSpc>
              <a:spcBef>
                <a:spcPts val="3201"/>
              </a:spcBef>
              <a:spcAft>
                <a:spcPts val="0"/>
              </a:spcAft>
              <a:buClr>
                <a:schemeClr val="dk1"/>
              </a:buClr>
              <a:buSzPts val="1500"/>
              <a:buFont typeface="Trebuchet MS"/>
              <a:buNone/>
              <a:defRPr sz="6000" b="0" i="0" u="none" strike="noStrike" cap="none">
                <a:solidFill>
                  <a:schemeClr val="dk2"/>
                </a:solidFill>
                <a:latin typeface="Trebuchet MS"/>
                <a:ea typeface="Trebuchet MS"/>
                <a:cs typeface="Trebuchet MS"/>
                <a:sym typeface="Trebuchet MS"/>
              </a:defRPr>
            </a:lvl1pPr>
            <a:lvl2pPr marL="3657234" marR="0" lvl="1" indent="-914310" algn="l">
              <a:lnSpc>
                <a:spcPct val="90000"/>
              </a:lnSpc>
              <a:spcBef>
                <a:spcPts val="3201"/>
              </a:spcBef>
              <a:spcAft>
                <a:spcPts val="0"/>
              </a:spcAft>
              <a:buClr>
                <a:schemeClr val="dk1"/>
              </a:buClr>
              <a:buSzPts val="1400"/>
              <a:buFont typeface="Trebuchet MS"/>
              <a:buNone/>
              <a:defRPr sz="5598" b="0" i="0" u="none" strike="noStrike" cap="none">
                <a:solidFill>
                  <a:schemeClr val="dk2"/>
                </a:solidFill>
                <a:latin typeface="Trebuchet MS"/>
                <a:ea typeface="Trebuchet MS"/>
                <a:cs typeface="Trebuchet MS"/>
                <a:sym typeface="Trebuchet MS"/>
              </a:defRPr>
            </a:lvl2pPr>
            <a:lvl3pPr marL="5485851" marR="0" lvl="2" indent="-914310" algn="l">
              <a:lnSpc>
                <a:spcPct val="90000"/>
              </a:lnSpc>
              <a:spcBef>
                <a:spcPts val="3201"/>
              </a:spcBef>
              <a:spcAft>
                <a:spcPts val="0"/>
              </a:spcAft>
              <a:buClr>
                <a:schemeClr val="dk1"/>
              </a:buClr>
              <a:buSzPts val="1200"/>
              <a:buFont typeface="Trebuchet MS"/>
              <a:buNone/>
              <a:defRPr sz="4800" b="0" i="0" u="none" strike="noStrike" cap="none">
                <a:solidFill>
                  <a:schemeClr val="dk2"/>
                </a:solidFill>
                <a:latin typeface="Trebuchet MS"/>
                <a:ea typeface="Trebuchet MS"/>
                <a:cs typeface="Trebuchet MS"/>
                <a:sym typeface="Trebuchet MS"/>
              </a:defRPr>
            </a:lvl3pPr>
            <a:lvl4pPr marL="7314468" marR="0" lvl="3" indent="-1295271" algn="l">
              <a:spcBef>
                <a:spcPts val="3201"/>
              </a:spcBef>
              <a:spcAft>
                <a:spcPts val="0"/>
              </a:spcAft>
              <a:buClr>
                <a:schemeClr val="dk1"/>
              </a:buClr>
              <a:buSzPts val="1500"/>
              <a:buFont typeface="Noto Sans Symbols"/>
              <a:buChar char="▪"/>
              <a:defRPr sz="6000" b="0" i="0" u="none" strike="noStrike" cap="none">
                <a:solidFill>
                  <a:schemeClr val="lt1"/>
                </a:solidFill>
                <a:latin typeface="Trebuchet MS"/>
                <a:ea typeface="Trebuchet MS"/>
                <a:cs typeface="Trebuchet MS"/>
                <a:sym typeface="Trebuchet MS"/>
              </a:defRPr>
            </a:lvl4pPr>
            <a:lvl5pPr marL="9143085" marR="0" lvl="4" indent="-1346064" algn="l">
              <a:spcBef>
                <a:spcPts val="1200"/>
              </a:spcBef>
              <a:spcAft>
                <a:spcPts val="0"/>
              </a:spcAft>
              <a:buClr>
                <a:schemeClr val="dk1"/>
              </a:buClr>
              <a:buSzPts val="1700"/>
              <a:buFont typeface="Noto Sans Symbols"/>
              <a:buChar char="▪"/>
              <a:defRPr sz="6798" b="0" i="0" u="none" strike="noStrike" cap="none">
                <a:solidFill>
                  <a:schemeClr val="lt1"/>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
        <p:nvSpPr>
          <p:cNvPr id="1268" name="Google Shape;1268;p161"/>
          <p:cNvSpPr txBox="1">
            <a:spLocks noGrp="1"/>
          </p:cNvSpPr>
          <p:nvPr>
            <p:ph type="body" idx="2"/>
          </p:nvPr>
        </p:nvSpPr>
        <p:spPr>
          <a:xfrm>
            <a:off x="1661160" y="4198443"/>
            <a:ext cx="33254400" cy="1752000"/>
          </a:xfrm>
          <a:prstGeom prst="rect">
            <a:avLst/>
          </a:prstGeom>
          <a:noFill/>
          <a:ln>
            <a:noFill/>
          </a:ln>
        </p:spPr>
        <p:txBody>
          <a:bodyPr spcFirstLastPara="1" wrap="square" lIns="76175" tIns="38075" rIns="76175" bIns="38075" anchor="t" anchorCtr="0">
            <a:noAutofit/>
          </a:bodyPr>
          <a:lstStyle>
            <a:lvl1pPr marL="1828617" marR="0" lvl="0" indent="-914310" algn="ctr">
              <a:lnSpc>
                <a:spcPct val="90000"/>
              </a:lnSpc>
              <a:spcBef>
                <a:spcPts val="3201"/>
              </a:spcBef>
              <a:spcAft>
                <a:spcPts val="0"/>
              </a:spcAft>
              <a:buClr>
                <a:schemeClr val="dk1"/>
              </a:buClr>
              <a:buSzPts val="2000"/>
              <a:buFont typeface="Trebuchet MS"/>
              <a:buNone/>
              <a:defRPr sz="7998" b="0" i="0" u="none" strike="noStrike" cap="none">
                <a:solidFill>
                  <a:schemeClr val="lt2"/>
                </a:solidFill>
                <a:latin typeface="Trebuchet MS"/>
                <a:ea typeface="Trebuchet MS"/>
                <a:cs typeface="Trebuchet MS"/>
                <a:sym typeface="Trebuchet MS"/>
              </a:defRPr>
            </a:lvl1pPr>
            <a:lvl2pPr marL="3657234" marR="0" lvl="1"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2pPr>
            <a:lvl3pPr marL="5485851" marR="0" lvl="2"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3pPr>
            <a:lvl4pPr marL="7314468" marR="0" lvl="3" indent="-914310" algn="ctr">
              <a:spcBef>
                <a:spcPts val="32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4pPr>
            <a:lvl5pPr marL="9143085" marR="0" lvl="4" indent="-914310" algn="ctr">
              <a:spcBef>
                <a:spcPts val="20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55251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269"/>
        <p:cNvGrpSpPr/>
        <p:nvPr/>
      </p:nvGrpSpPr>
      <p:grpSpPr>
        <a:xfrm>
          <a:off x="0" y="0"/>
          <a:ext cx="0" cy="0"/>
          <a:chOff x="0" y="0"/>
          <a:chExt cx="0" cy="0"/>
        </a:xfrm>
      </p:grpSpPr>
      <p:sp>
        <p:nvSpPr>
          <p:cNvPr id="1270" name="Google Shape;1270;p162"/>
          <p:cNvSpPr txBox="1">
            <a:spLocks noGrp="1"/>
          </p:cNvSpPr>
          <p:nvPr>
            <p:ph type="title"/>
          </p:nvPr>
        </p:nvSpPr>
        <p:spPr>
          <a:xfrm>
            <a:off x="1661160" y="2458089"/>
            <a:ext cx="33254400" cy="1970400"/>
          </a:xfrm>
          <a:prstGeom prst="rect">
            <a:avLst/>
          </a:prstGeom>
          <a:noFill/>
          <a:ln>
            <a:noFill/>
          </a:ln>
        </p:spPr>
        <p:txBody>
          <a:bodyPr spcFirstLastPara="1" wrap="square" lIns="76175" tIns="38075" rIns="76175" bIns="38075" anchor="b" anchorCtr="0">
            <a:noAutofit/>
          </a:bodyPr>
          <a:lstStyle>
            <a:lvl1pPr marR="0" lvl="0" algn="ctr">
              <a:lnSpc>
                <a:spcPct val="90000"/>
              </a:lnSpc>
              <a:spcBef>
                <a:spcPts val="0"/>
              </a:spcBef>
              <a:spcAft>
                <a:spcPts val="0"/>
              </a:spcAft>
              <a:buSzPts val="1200"/>
              <a:buNone/>
              <a:defRPr sz="12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
        <p:nvSpPr>
          <p:cNvPr id="1271" name="Google Shape;1271;p162"/>
          <p:cNvSpPr txBox="1">
            <a:spLocks noGrp="1"/>
          </p:cNvSpPr>
          <p:nvPr>
            <p:ph type="body" idx="1"/>
          </p:nvPr>
        </p:nvSpPr>
        <p:spPr>
          <a:xfrm>
            <a:off x="1722501" y="7010115"/>
            <a:ext cx="33162000" cy="12396000"/>
          </a:xfrm>
          <a:prstGeom prst="rect">
            <a:avLst/>
          </a:prstGeom>
          <a:noFill/>
          <a:ln>
            <a:noFill/>
          </a:ln>
        </p:spPr>
        <p:txBody>
          <a:bodyPr spcFirstLastPara="1" wrap="square" lIns="76175" tIns="38075" rIns="76175" bIns="38075" anchor="t" anchorCtr="0">
            <a:noAutofit/>
          </a:bodyPr>
          <a:lstStyle>
            <a:lvl1pPr marL="1828617" marR="0" lvl="0" indent="-1193682" algn="l">
              <a:lnSpc>
                <a:spcPct val="90000"/>
              </a:lnSpc>
              <a:spcBef>
                <a:spcPts val="3201"/>
              </a:spcBef>
              <a:spcAft>
                <a:spcPts val="0"/>
              </a:spcAft>
              <a:buClr>
                <a:schemeClr val="dk1"/>
              </a:buClr>
              <a:buSzPts val="1100"/>
              <a:buFont typeface="Trebuchet MS"/>
              <a:buChar char="•"/>
              <a:defRPr sz="6000" b="0" i="0" u="none" strike="noStrike" cap="none">
                <a:solidFill>
                  <a:schemeClr val="dk2"/>
                </a:solidFill>
                <a:latin typeface="Trebuchet MS"/>
                <a:ea typeface="Trebuchet MS"/>
                <a:cs typeface="Trebuchet MS"/>
                <a:sym typeface="Trebuchet MS"/>
              </a:defRPr>
            </a:lvl1pPr>
            <a:lvl2pPr marL="3657234" marR="0" lvl="1" indent="-1168284" algn="l">
              <a:lnSpc>
                <a:spcPct val="90000"/>
              </a:lnSpc>
              <a:spcBef>
                <a:spcPts val="3201"/>
              </a:spcBef>
              <a:spcAft>
                <a:spcPts val="0"/>
              </a:spcAft>
              <a:buClr>
                <a:schemeClr val="dk1"/>
              </a:buClr>
              <a:buSzPts val="1000"/>
              <a:buFont typeface="Trebuchet MS"/>
              <a:buChar char="•"/>
              <a:defRPr sz="5598" b="0" i="0" u="none" strike="noStrike" cap="none">
                <a:solidFill>
                  <a:schemeClr val="dk2"/>
                </a:solidFill>
                <a:latin typeface="Trebuchet MS"/>
                <a:ea typeface="Trebuchet MS"/>
                <a:cs typeface="Trebuchet MS"/>
                <a:sym typeface="Trebuchet MS"/>
              </a:defRPr>
            </a:lvl2pPr>
            <a:lvl3pPr marL="5485851" marR="0" lvl="2" indent="-1142886" algn="l">
              <a:lnSpc>
                <a:spcPct val="90000"/>
              </a:lnSpc>
              <a:spcBef>
                <a:spcPts val="3201"/>
              </a:spcBef>
              <a:spcAft>
                <a:spcPts val="0"/>
              </a:spcAft>
              <a:buClr>
                <a:schemeClr val="dk1"/>
              </a:buClr>
              <a:buSzPts val="900"/>
              <a:buFont typeface="Trebuchet MS"/>
              <a:buChar char="•"/>
              <a:defRPr sz="4800" b="0" i="0" u="none" strike="noStrike" cap="none">
                <a:solidFill>
                  <a:schemeClr val="dk2"/>
                </a:solidFill>
                <a:latin typeface="Trebuchet MS"/>
                <a:ea typeface="Trebuchet MS"/>
                <a:cs typeface="Trebuchet MS"/>
                <a:sym typeface="Trebuchet MS"/>
              </a:defRPr>
            </a:lvl3pPr>
            <a:lvl4pPr marL="7314468" marR="0" lvl="3" indent="-1295271" algn="l">
              <a:spcBef>
                <a:spcPts val="3201"/>
              </a:spcBef>
              <a:spcAft>
                <a:spcPts val="0"/>
              </a:spcAft>
              <a:buClr>
                <a:schemeClr val="dk1"/>
              </a:buClr>
              <a:buSzPts val="1500"/>
              <a:buFont typeface="Noto Sans Symbols"/>
              <a:buChar char="▪"/>
              <a:defRPr sz="6000" b="0" i="0" u="none" strike="noStrike" cap="none">
                <a:solidFill>
                  <a:schemeClr val="lt1"/>
                </a:solidFill>
                <a:latin typeface="Trebuchet MS"/>
                <a:ea typeface="Trebuchet MS"/>
                <a:cs typeface="Trebuchet MS"/>
                <a:sym typeface="Trebuchet MS"/>
              </a:defRPr>
            </a:lvl4pPr>
            <a:lvl5pPr marL="9143085" marR="0" lvl="4" indent="-1346064" algn="l">
              <a:spcBef>
                <a:spcPts val="1200"/>
              </a:spcBef>
              <a:spcAft>
                <a:spcPts val="0"/>
              </a:spcAft>
              <a:buClr>
                <a:schemeClr val="dk1"/>
              </a:buClr>
              <a:buSzPts val="1700"/>
              <a:buFont typeface="Noto Sans Symbols"/>
              <a:buChar char="▪"/>
              <a:defRPr sz="6798" b="0" i="0" u="none" strike="noStrike" cap="none">
                <a:solidFill>
                  <a:schemeClr val="lt1"/>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
        <p:nvSpPr>
          <p:cNvPr id="1272" name="Google Shape;1272;p162"/>
          <p:cNvSpPr txBox="1">
            <a:spLocks noGrp="1"/>
          </p:cNvSpPr>
          <p:nvPr>
            <p:ph type="body" idx="2"/>
          </p:nvPr>
        </p:nvSpPr>
        <p:spPr>
          <a:xfrm>
            <a:off x="1661160" y="4198443"/>
            <a:ext cx="33254400" cy="1752000"/>
          </a:xfrm>
          <a:prstGeom prst="rect">
            <a:avLst/>
          </a:prstGeom>
          <a:noFill/>
          <a:ln>
            <a:noFill/>
          </a:ln>
        </p:spPr>
        <p:txBody>
          <a:bodyPr spcFirstLastPara="1" wrap="square" lIns="76175" tIns="38075" rIns="76175" bIns="38075" anchor="t" anchorCtr="0">
            <a:noAutofit/>
          </a:bodyPr>
          <a:lstStyle>
            <a:lvl1pPr marL="1828617" marR="0" lvl="0" indent="-914310" algn="ctr">
              <a:lnSpc>
                <a:spcPct val="90000"/>
              </a:lnSpc>
              <a:spcBef>
                <a:spcPts val="3201"/>
              </a:spcBef>
              <a:spcAft>
                <a:spcPts val="0"/>
              </a:spcAft>
              <a:buClr>
                <a:schemeClr val="dk1"/>
              </a:buClr>
              <a:buSzPts val="2000"/>
              <a:buFont typeface="Trebuchet MS"/>
              <a:buNone/>
              <a:defRPr sz="7998" b="0" i="0" u="none" strike="noStrike" cap="none">
                <a:solidFill>
                  <a:schemeClr val="lt2"/>
                </a:solidFill>
                <a:latin typeface="Trebuchet MS"/>
                <a:ea typeface="Trebuchet MS"/>
                <a:cs typeface="Trebuchet MS"/>
                <a:sym typeface="Trebuchet MS"/>
              </a:defRPr>
            </a:lvl1pPr>
            <a:lvl2pPr marL="3657234" marR="0" lvl="1"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2pPr>
            <a:lvl3pPr marL="5485851" marR="0" lvl="2"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3pPr>
            <a:lvl4pPr marL="7314468" marR="0" lvl="3" indent="-914310" algn="ctr">
              <a:spcBef>
                <a:spcPts val="32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4pPr>
            <a:lvl5pPr marL="9143085" marR="0" lvl="4" indent="-914310" algn="ctr">
              <a:spcBef>
                <a:spcPts val="20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18299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273"/>
        <p:cNvGrpSpPr/>
        <p:nvPr/>
      </p:nvGrpSpPr>
      <p:grpSpPr>
        <a:xfrm>
          <a:off x="0" y="0"/>
          <a:ext cx="0" cy="0"/>
          <a:chOff x="0" y="0"/>
          <a:chExt cx="0" cy="0"/>
        </a:xfrm>
      </p:grpSpPr>
      <p:sp>
        <p:nvSpPr>
          <p:cNvPr id="1274" name="Google Shape;1274;p163"/>
          <p:cNvSpPr txBox="1">
            <a:spLocks noGrp="1"/>
          </p:cNvSpPr>
          <p:nvPr>
            <p:ph type="title"/>
          </p:nvPr>
        </p:nvSpPr>
        <p:spPr>
          <a:xfrm>
            <a:off x="1661160" y="2458089"/>
            <a:ext cx="33254400" cy="1970400"/>
          </a:xfrm>
          <a:prstGeom prst="rect">
            <a:avLst/>
          </a:prstGeom>
          <a:noFill/>
          <a:ln>
            <a:noFill/>
          </a:ln>
        </p:spPr>
        <p:txBody>
          <a:bodyPr spcFirstLastPara="1" wrap="square" lIns="76175" tIns="38075" rIns="76175" bIns="38075" anchor="b" anchorCtr="0">
            <a:noAutofit/>
          </a:bodyPr>
          <a:lstStyle>
            <a:lvl1pPr marR="0" lvl="0" algn="ctr">
              <a:lnSpc>
                <a:spcPct val="90000"/>
              </a:lnSpc>
              <a:spcBef>
                <a:spcPts val="0"/>
              </a:spcBef>
              <a:spcAft>
                <a:spcPts val="0"/>
              </a:spcAft>
              <a:buSzPts val="1200"/>
              <a:buNone/>
              <a:defRPr sz="12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
        <p:nvSpPr>
          <p:cNvPr id="1275" name="Google Shape;1275;p163"/>
          <p:cNvSpPr txBox="1">
            <a:spLocks noGrp="1"/>
          </p:cNvSpPr>
          <p:nvPr>
            <p:ph type="body" idx="1"/>
          </p:nvPr>
        </p:nvSpPr>
        <p:spPr>
          <a:xfrm>
            <a:off x="1722501" y="7010115"/>
            <a:ext cx="33162000" cy="12396000"/>
          </a:xfrm>
          <a:prstGeom prst="rect">
            <a:avLst/>
          </a:prstGeom>
          <a:noFill/>
          <a:ln>
            <a:noFill/>
          </a:ln>
        </p:spPr>
        <p:txBody>
          <a:bodyPr spcFirstLastPara="1" wrap="square" lIns="76175" tIns="38075" rIns="76175" bIns="38075" anchor="t" anchorCtr="0">
            <a:noAutofit/>
          </a:bodyPr>
          <a:lstStyle>
            <a:lvl1pPr marL="1828617" marR="0" lvl="0" indent="-914310" algn="l">
              <a:lnSpc>
                <a:spcPct val="90000"/>
              </a:lnSpc>
              <a:spcBef>
                <a:spcPts val="3201"/>
              </a:spcBef>
              <a:spcAft>
                <a:spcPts val="0"/>
              </a:spcAft>
              <a:buClr>
                <a:schemeClr val="dk1"/>
              </a:buClr>
              <a:buSzPts val="1500"/>
              <a:buFont typeface="Trebuchet MS"/>
              <a:buNone/>
              <a:defRPr sz="6000" b="0" i="0" u="none" strike="noStrike" cap="none">
                <a:solidFill>
                  <a:schemeClr val="dk2"/>
                </a:solidFill>
                <a:latin typeface="Trebuchet MS"/>
                <a:ea typeface="Trebuchet MS"/>
                <a:cs typeface="Trebuchet MS"/>
                <a:sym typeface="Trebuchet MS"/>
              </a:defRPr>
            </a:lvl1pPr>
            <a:lvl2pPr marL="3657234" marR="0" lvl="1" indent="-914310" algn="l">
              <a:lnSpc>
                <a:spcPct val="90000"/>
              </a:lnSpc>
              <a:spcBef>
                <a:spcPts val="3201"/>
              </a:spcBef>
              <a:spcAft>
                <a:spcPts val="0"/>
              </a:spcAft>
              <a:buClr>
                <a:schemeClr val="dk1"/>
              </a:buClr>
              <a:buSzPts val="1400"/>
              <a:buFont typeface="Trebuchet MS"/>
              <a:buNone/>
              <a:defRPr sz="5598" b="0" i="0" u="none" strike="noStrike" cap="none">
                <a:solidFill>
                  <a:schemeClr val="dk2"/>
                </a:solidFill>
                <a:latin typeface="Trebuchet MS"/>
                <a:ea typeface="Trebuchet MS"/>
                <a:cs typeface="Trebuchet MS"/>
                <a:sym typeface="Trebuchet MS"/>
              </a:defRPr>
            </a:lvl2pPr>
            <a:lvl3pPr marL="5485851" marR="0" lvl="2" indent="-914310" algn="l">
              <a:lnSpc>
                <a:spcPct val="90000"/>
              </a:lnSpc>
              <a:spcBef>
                <a:spcPts val="3201"/>
              </a:spcBef>
              <a:spcAft>
                <a:spcPts val="0"/>
              </a:spcAft>
              <a:buClr>
                <a:schemeClr val="dk1"/>
              </a:buClr>
              <a:buSzPts val="1200"/>
              <a:buFont typeface="Trebuchet MS"/>
              <a:buNone/>
              <a:defRPr sz="4800" b="0" i="0" u="none" strike="noStrike" cap="none">
                <a:solidFill>
                  <a:schemeClr val="dk2"/>
                </a:solidFill>
                <a:latin typeface="Trebuchet MS"/>
                <a:ea typeface="Trebuchet MS"/>
                <a:cs typeface="Trebuchet MS"/>
                <a:sym typeface="Trebuchet MS"/>
              </a:defRPr>
            </a:lvl3pPr>
            <a:lvl4pPr marL="7314468" marR="0" lvl="3" indent="-1295271" algn="l">
              <a:spcBef>
                <a:spcPts val="3201"/>
              </a:spcBef>
              <a:spcAft>
                <a:spcPts val="0"/>
              </a:spcAft>
              <a:buClr>
                <a:schemeClr val="dk1"/>
              </a:buClr>
              <a:buSzPts val="1500"/>
              <a:buFont typeface="Noto Sans Symbols"/>
              <a:buChar char="▪"/>
              <a:defRPr sz="6000" b="0" i="0" u="none" strike="noStrike" cap="none">
                <a:solidFill>
                  <a:schemeClr val="lt1"/>
                </a:solidFill>
                <a:latin typeface="Trebuchet MS"/>
                <a:ea typeface="Trebuchet MS"/>
                <a:cs typeface="Trebuchet MS"/>
                <a:sym typeface="Trebuchet MS"/>
              </a:defRPr>
            </a:lvl4pPr>
            <a:lvl5pPr marL="9143085" marR="0" lvl="4" indent="-1346064" algn="l">
              <a:spcBef>
                <a:spcPts val="1200"/>
              </a:spcBef>
              <a:spcAft>
                <a:spcPts val="0"/>
              </a:spcAft>
              <a:buClr>
                <a:schemeClr val="dk1"/>
              </a:buClr>
              <a:buSzPts val="1700"/>
              <a:buFont typeface="Noto Sans Symbols"/>
              <a:buChar char="▪"/>
              <a:defRPr sz="6798" b="0" i="0" u="none" strike="noStrike" cap="none">
                <a:solidFill>
                  <a:schemeClr val="lt1"/>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
        <p:nvSpPr>
          <p:cNvPr id="1276" name="Google Shape;1276;p163"/>
          <p:cNvSpPr txBox="1">
            <a:spLocks noGrp="1"/>
          </p:cNvSpPr>
          <p:nvPr>
            <p:ph type="body" idx="2"/>
          </p:nvPr>
        </p:nvSpPr>
        <p:spPr>
          <a:xfrm>
            <a:off x="1661160" y="4198443"/>
            <a:ext cx="33254400" cy="1752000"/>
          </a:xfrm>
          <a:prstGeom prst="rect">
            <a:avLst/>
          </a:prstGeom>
          <a:noFill/>
          <a:ln>
            <a:noFill/>
          </a:ln>
        </p:spPr>
        <p:txBody>
          <a:bodyPr spcFirstLastPara="1" wrap="square" lIns="76175" tIns="38075" rIns="76175" bIns="38075" anchor="t" anchorCtr="0">
            <a:noAutofit/>
          </a:bodyPr>
          <a:lstStyle>
            <a:lvl1pPr marL="1828617" marR="0" lvl="0" indent="-914310" algn="ctr">
              <a:lnSpc>
                <a:spcPct val="90000"/>
              </a:lnSpc>
              <a:spcBef>
                <a:spcPts val="3201"/>
              </a:spcBef>
              <a:spcAft>
                <a:spcPts val="0"/>
              </a:spcAft>
              <a:buClr>
                <a:schemeClr val="dk1"/>
              </a:buClr>
              <a:buSzPts val="2000"/>
              <a:buFont typeface="Trebuchet MS"/>
              <a:buNone/>
              <a:defRPr sz="7998" b="0" i="0" u="none" strike="noStrike" cap="none">
                <a:solidFill>
                  <a:schemeClr val="lt2"/>
                </a:solidFill>
                <a:latin typeface="Trebuchet MS"/>
                <a:ea typeface="Trebuchet MS"/>
                <a:cs typeface="Trebuchet MS"/>
                <a:sym typeface="Trebuchet MS"/>
              </a:defRPr>
            </a:lvl1pPr>
            <a:lvl2pPr marL="3657234" marR="0" lvl="1"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2pPr>
            <a:lvl3pPr marL="5485851" marR="0" lvl="2"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3pPr>
            <a:lvl4pPr marL="7314468" marR="0" lvl="3" indent="-914310" algn="ctr">
              <a:spcBef>
                <a:spcPts val="32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4pPr>
            <a:lvl5pPr marL="9143085" marR="0" lvl="4" indent="-914310" algn="ctr">
              <a:spcBef>
                <a:spcPts val="20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
        <p:nvSpPr>
          <p:cNvPr id="1277" name="Google Shape;1277;p163"/>
          <p:cNvSpPr/>
          <p:nvPr/>
        </p:nvSpPr>
        <p:spPr>
          <a:xfrm>
            <a:off x="560943" y="19252851"/>
            <a:ext cx="9210000" cy="826800"/>
          </a:xfrm>
          <a:prstGeom prst="rect">
            <a:avLst/>
          </a:prstGeom>
          <a:noFill/>
          <a:ln>
            <a:noFill/>
          </a:ln>
        </p:spPr>
        <p:txBody>
          <a:bodyPr spcFirstLastPara="1" wrap="square" lIns="304701" tIns="152301" rIns="304701" bIns="152301" anchor="b" anchorCtr="0">
            <a:noAutofit/>
          </a:bodyPr>
          <a:lstStyle/>
          <a:p>
            <a:pPr marL="0" marR="0" lvl="0" indent="0" algn="l" rtl="0">
              <a:lnSpc>
                <a:spcPct val="90000"/>
              </a:lnSpc>
              <a:spcBef>
                <a:spcPts val="0"/>
              </a:spcBef>
              <a:spcAft>
                <a:spcPts val="0"/>
              </a:spcAft>
              <a:buClr>
                <a:schemeClr val="dk2"/>
              </a:buClr>
              <a:buSzPts val="600"/>
              <a:buFont typeface="Trebuchet MS"/>
              <a:buNone/>
            </a:pPr>
            <a:r>
              <a:rPr lang="en" sz="2400" b="1" i="0">
                <a:solidFill>
                  <a:schemeClr val="dk2"/>
                </a:solidFill>
                <a:latin typeface="Trebuchet MS"/>
                <a:ea typeface="Trebuchet MS"/>
                <a:cs typeface="Trebuchet MS"/>
                <a:sym typeface="Trebuchet MS"/>
              </a:rPr>
              <a:t>NVIDIA CONFIDENTIAL. DO NOT DISTRIBUTE.</a:t>
            </a:r>
            <a:endParaRPr sz="4800"/>
          </a:p>
        </p:txBody>
      </p:sp>
    </p:spTree>
    <p:extLst>
      <p:ext uri="{BB962C8B-B14F-4D97-AF65-F5344CB8AC3E}">
        <p14:creationId xmlns:p14="http://schemas.microsoft.com/office/powerpoint/2010/main" val="92788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78"/>
        <p:cNvGrpSpPr/>
        <p:nvPr/>
      </p:nvGrpSpPr>
      <p:grpSpPr>
        <a:xfrm>
          <a:off x="0" y="0"/>
          <a:ext cx="0" cy="0"/>
          <a:chOff x="0" y="0"/>
          <a:chExt cx="0" cy="0"/>
        </a:xfrm>
      </p:grpSpPr>
      <p:sp>
        <p:nvSpPr>
          <p:cNvPr id="1279" name="Google Shape;1279;p164"/>
          <p:cNvSpPr/>
          <p:nvPr/>
        </p:nvSpPr>
        <p:spPr>
          <a:xfrm>
            <a:off x="0" y="0"/>
            <a:ext cx="36576000" cy="20574000"/>
          </a:xfrm>
          <a:prstGeom prst="rect">
            <a:avLst/>
          </a:prstGeom>
          <a:solidFill>
            <a:schemeClr val="lt1"/>
          </a:soli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1280" name="Google Shape;1280;p164"/>
          <p:cNvSpPr txBox="1">
            <a:spLocks noGrp="1"/>
          </p:cNvSpPr>
          <p:nvPr>
            <p:ph type="title"/>
          </p:nvPr>
        </p:nvSpPr>
        <p:spPr>
          <a:xfrm>
            <a:off x="1661160" y="2458089"/>
            <a:ext cx="33254400" cy="1970400"/>
          </a:xfrm>
          <a:prstGeom prst="rect">
            <a:avLst/>
          </a:prstGeom>
          <a:noFill/>
          <a:ln>
            <a:noFill/>
          </a:ln>
        </p:spPr>
        <p:txBody>
          <a:bodyPr spcFirstLastPara="1" wrap="square" lIns="76175" tIns="38075" rIns="76175" bIns="38075" anchor="b" anchorCtr="0">
            <a:noAutofit/>
          </a:bodyPr>
          <a:lstStyle>
            <a:lvl1pPr marR="0" lvl="0" algn="ctr">
              <a:lnSpc>
                <a:spcPct val="90000"/>
              </a:lnSpc>
              <a:spcBef>
                <a:spcPts val="0"/>
              </a:spcBef>
              <a:spcAft>
                <a:spcPts val="0"/>
              </a:spcAft>
              <a:buSzPts val="1200"/>
              <a:buNone/>
              <a:defRPr sz="12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83657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281"/>
        <p:cNvGrpSpPr/>
        <p:nvPr/>
      </p:nvGrpSpPr>
      <p:grpSpPr>
        <a:xfrm>
          <a:off x="0" y="0"/>
          <a:ext cx="0" cy="0"/>
          <a:chOff x="0" y="0"/>
          <a:chExt cx="0" cy="0"/>
        </a:xfrm>
      </p:grpSpPr>
      <p:sp>
        <p:nvSpPr>
          <p:cNvPr id="1282" name="Google Shape;1282;p165"/>
          <p:cNvSpPr txBox="1">
            <a:spLocks noGrp="1"/>
          </p:cNvSpPr>
          <p:nvPr>
            <p:ph type="title"/>
          </p:nvPr>
        </p:nvSpPr>
        <p:spPr>
          <a:xfrm>
            <a:off x="1730772" y="5995299"/>
            <a:ext cx="14014800" cy="2061600"/>
          </a:xfrm>
          <a:prstGeom prst="rect">
            <a:avLst/>
          </a:prstGeom>
          <a:noFill/>
          <a:ln>
            <a:noFill/>
          </a:ln>
        </p:spPr>
        <p:txBody>
          <a:bodyPr spcFirstLastPara="1" wrap="square" lIns="76175" tIns="38075" rIns="76175" bIns="38075" anchor="b" anchorCtr="0">
            <a:noAutofit/>
          </a:bodyPr>
          <a:lstStyle>
            <a:lvl1pPr marR="0" lvl="0" algn="l">
              <a:lnSpc>
                <a:spcPct val="90000"/>
              </a:lnSpc>
              <a:spcBef>
                <a:spcPts val="0"/>
              </a:spcBef>
              <a:spcAft>
                <a:spcPts val="0"/>
              </a:spcAft>
              <a:buSzPts val="1200"/>
              <a:buNone/>
              <a:defRPr sz="108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
        <p:nvSpPr>
          <p:cNvPr id="1283" name="Google Shape;1283;p165"/>
          <p:cNvSpPr txBox="1">
            <a:spLocks noGrp="1"/>
          </p:cNvSpPr>
          <p:nvPr>
            <p:ph type="body" idx="1"/>
          </p:nvPr>
        </p:nvSpPr>
        <p:spPr>
          <a:xfrm>
            <a:off x="1730772" y="10238595"/>
            <a:ext cx="13976400" cy="8390400"/>
          </a:xfrm>
          <a:prstGeom prst="rect">
            <a:avLst/>
          </a:prstGeom>
          <a:noFill/>
          <a:ln>
            <a:noFill/>
          </a:ln>
        </p:spPr>
        <p:txBody>
          <a:bodyPr spcFirstLastPara="1" wrap="square" lIns="76175" tIns="38075" rIns="76175" bIns="38075" anchor="t" anchorCtr="0">
            <a:noAutofit/>
          </a:bodyPr>
          <a:lstStyle>
            <a:lvl1pPr marL="1828617" marR="0" lvl="0" indent="-914310" algn="l">
              <a:lnSpc>
                <a:spcPct val="90000"/>
              </a:lnSpc>
              <a:spcBef>
                <a:spcPts val="2001"/>
              </a:spcBef>
              <a:spcAft>
                <a:spcPts val="0"/>
              </a:spcAft>
              <a:buClr>
                <a:schemeClr val="dk1"/>
              </a:buClr>
              <a:buSzPts val="1400"/>
              <a:buFont typeface="Trebuchet MS"/>
              <a:buNone/>
              <a:defRPr sz="5598" b="0" i="0" u="none" strike="noStrike" cap="none">
                <a:solidFill>
                  <a:schemeClr val="dk2"/>
                </a:solidFill>
                <a:latin typeface="Trebuchet MS"/>
                <a:ea typeface="Trebuchet MS"/>
                <a:cs typeface="Trebuchet MS"/>
                <a:sym typeface="Trebuchet MS"/>
              </a:defRPr>
            </a:lvl1pPr>
            <a:lvl2pPr marL="3657234" marR="0" lvl="1" indent="-914310" algn="l">
              <a:lnSpc>
                <a:spcPct val="90000"/>
              </a:lnSpc>
              <a:spcBef>
                <a:spcPts val="2001"/>
              </a:spcBef>
              <a:spcAft>
                <a:spcPts val="0"/>
              </a:spcAft>
              <a:buClr>
                <a:schemeClr val="dk1"/>
              </a:buClr>
              <a:buSzPts val="1200"/>
              <a:buFont typeface="Trebuchet MS"/>
              <a:buNone/>
              <a:defRPr sz="4800" b="0" i="0" u="none" strike="noStrike" cap="none">
                <a:solidFill>
                  <a:schemeClr val="dk2"/>
                </a:solidFill>
                <a:latin typeface="Trebuchet MS"/>
                <a:ea typeface="Trebuchet MS"/>
                <a:cs typeface="Trebuchet MS"/>
                <a:sym typeface="Trebuchet MS"/>
              </a:defRPr>
            </a:lvl2pPr>
            <a:lvl3pPr marL="5485851" marR="0" lvl="2" indent="-914310" algn="l">
              <a:lnSpc>
                <a:spcPct val="90000"/>
              </a:lnSpc>
              <a:spcBef>
                <a:spcPts val="2001"/>
              </a:spcBef>
              <a:spcAft>
                <a:spcPts val="0"/>
              </a:spcAft>
              <a:buClr>
                <a:schemeClr val="dk1"/>
              </a:buClr>
              <a:buSzPts val="1200"/>
              <a:buFont typeface="Trebuchet MS"/>
              <a:buNone/>
              <a:defRPr sz="4800" b="0" i="0" u="none" strike="noStrike" cap="none">
                <a:solidFill>
                  <a:schemeClr val="dk2"/>
                </a:solidFill>
                <a:latin typeface="Trebuchet MS"/>
                <a:ea typeface="Trebuchet MS"/>
                <a:cs typeface="Trebuchet MS"/>
                <a:sym typeface="Trebuchet MS"/>
              </a:defRPr>
            </a:lvl3pPr>
            <a:lvl4pPr marL="7314468" marR="0" lvl="3" indent="-1295271" algn="l">
              <a:spcBef>
                <a:spcPts val="2001"/>
              </a:spcBef>
              <a:spcAft>
                <a:spcPts val="0"/>
              </a:spcAft>
              <a:buClr>
                <a:schemeClr val="dk1"/>
              </a:buClr>
              <a:buSzPts val="1500"/>
              <a:buFont typeface="Noto Sans Symbols"/>
              <a:buChar char="▪"/>
              <a:defRPr sz="6000" b="0" i="0" u="none" strike="noStrike" cap="none">
                <a:solidFill>
                  <a:schemeClr val="lt1"/>
                </a:solidFill>
                <a:latin typeface="Trebuchet MS"/>
                <a:ea typeface="Trebuchet MS"/>
                <a:cs typeface="Trebuchet MS"/>
                <a:sym typeface="Trebuchet MS"/>
              </a:defRPr>
            </a:lvl4pPr>
            <a:lvl5pPr marL="9143085" marR="0" lvl="4" indent="-1346064" algn="l">
              <a:spcBef>
                <a:spcPts val="1200"/>
              </a:spcBef>
              <a:spcAft>
                <a:spcPts val="0"/>
              </a:spcAft>
              <a:buClr>
                <a:schemeClr val="dk1"/>
              </a:buClr>
              <a:buSzPts val="1700"/>
              <a:buFont typeface="Noto Sans Symbols"/>
              <a:buChar char="▪"/>
              <a:defRPr sz="6798" b="0" i="0" u="none" strike="noStrike" cap="none">
                <a:solidFill>
                  <a:schemeClr val="lt1"/>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
        <p:nvSpPr>
          <p:cNvPr id="1284" name="Google Shape;1284;p165"/>
          <p:cNvSpPr txBox="1">
            <a:spLocks noGrp="1"/>
          </p:cNvSpPr>
          <p:nvPr>
            <p:ph type="body" idx="2"/>
          </p:nvPr>
        </p:nvSpPr>
        <p:spPr>
          <a:xfrm>
            <a:off x="1730772" y="7827993"/>
            <a:ext cx="14014800" cy="1752000"/>
          </a:xfrm>
          <a:prstGeom prst="rect">
            <a:avLst/>
          </a:prstGeom>
          <a:noFill/>
          <a:ln>
            <a:noFill/>
          </a:ln>
        </p:spPr>
        <p:txBody>
          <a:bodyPr spcFirstLastPara="1" wrap="square" lIns="76175" tIns="38075" rIns="76175" bIns="38075" anchor="t" anchorCtr="0">
            <a:noAutofit/>
          </a:bodyPr>
          <a:lstStyle>
            <a:lvl1pPr marL="1828617" marR="0" lvl="0" indent="-914310" algn="l">
              <a:lnSpc>
                <a:spcPct val="90000"/>
              </a:lnSpc>
              <a:spcBef>
                <a:spcPts val="3201"/>
              </a:spcBef>
              <a:spcAft>
                <a:spcPts val="0"/>
              </a:spcAft>
              <a:buClr>
                <a:schemeClr val="dk1"/>
              </a:buClr>
              <a:buSzPts val="1700"/>
              <a:buFont typeface="Trebuchet MS"/>
              <a:buNone/>
              <a:defRPr sz="6798" b="0" i="0" u="none" strike="noStrike" cap="none">
                <a:solidFill>
                  <a:schemeClr val="lt2"/>
                </a:solidFill>
                <a:latin typeface="Trebuchet MS"/>
                <a:ea typeface="Trebuchet MS"/>
                <a:cs typeface="Trebuchet MS"/>
                <a:sym typeface="Trebuchet MS"/>
              </a:defRPr>
            </a:lvl1pPr>
            <a:lvl2pPr marL="3657234" marR="0" lvl="1"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2pPr>
            <a:lvl3pPr marL="5485851" marR="0" lvl="2"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3pPr>
            <a:lvl4pPr marL="7314468" marR="0" lvl="3" indent="-914310" algn="ctr">
              <a:spcBef>
                <a:spcPts val="32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4pPr>
            <a:lvl5pPr marL="9143085" marR="0" lvl="4" indent="-914310" algn="ctr">
              <a:spcBef>
                <a:spcPts val="20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
        <p:nvSpPr>
          <p:cNvPr id="1285" name="Google Shape;1285;p165"/>
          <p:cNvSpPr/>
          <p:nvPr/>
        </p:nvSpPr>
        <p:spPr>
          <a:xfrm>
            <a:off x="32120040" y="18999717"/>
            <a:ext cx="4455600" cy="1574400"/>
          </a:xfrm>
          <a:prstGeom prst="rect">
            <a:avLst/>
          </a:prstGeom>
          <a:solidFill>
            <a:schemeClr val="lt1"/>
          </a:soli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247676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86"/>
        <p:cNvGrpSpPr/>
        <p:nvPr/>
      </p:nvGrpSpPr>
      <p:grpSpPr>
        <a:xfrm>
          <a:off x="0" y="0"/>
          <a:ext cx="0" cy="0"/>
          <a:chOff x="0" y="0"/>
          <a:chExt cx="0" cy="0"/>
        </a:xfrm>
      </p:grpSpPr>
      <p:sp>
        <p:nvSpPr>
          <p:cNvPr id="1287" name="Google Shape;1287;p166"/>
          <p:cNvSpPr/>
          <p:nvPr/>
        </p:nvSpPr>
        <p:spPr>
          <a:xfrm>
            <a:off x="0" y="0"/>
            <a:ext cx="36576000" cy="20574000"/>
          </a:xfrm>
          <a:prstGeom prst="rect">
            <a:avLst/>
          </a:prstGeom>
          <a:solidFill>
            <a:schemeClr val="lt1"/>
          </a:soli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399253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88"/>
        <p:cNvGrpSpPr/>
        <p:nvPr/>
      </p:nvGrpSpPr>
      <p:grpSpPr>
        <a:xfrm>
          <a:off x="0" y="0"/>
          <a:ext cx="0" cy="0"/>
          <a:chOff x="0" y="0"/>
          <a:chExt cx="0" cy="0"/>
        </a:xfrm>
      </p:grpSpPr>
      <p:pic>
        <p:nvPicPr>
          <p:cNvPr id="1289" name="Google Shape;1289;p167"/>
          <p:cNvPicPr preferRelativeResize="0"/>
          <p:nvPr/>
        </p:nvPicPr>
        <p:blipFill rotWithShape="1">
          <a:blip r:embed="rId2">
            <a:alphaModFix/>
          </a:blip>
          <a:srcRect/>
          <a:stretch/>
        </p:blipFill>
        <p:spPr>
          <a:xfrm rot="10800000" flipH="1">
            <a:off x="0" y="0"/>
            <a:ext cx="36576000" cy="20574000"/>
          </a:xfrm>
          <a:prstGeom prst="rect">
            <a:avLst/>
          </a:prstGeom>
          <a:noFill/>
          <a:ln>
            <a:noFill/>
          </a:ln>
        </p:spPr>
      </p:pic>
      <p:sp>
        <p:nvSpPr>
          <p:cNvPr id="1290" name="Google Shape;1290;p167"/>
          <p:cNvSpPr/>
          <p:nvPr/>
        </p:nvSpPr>
        <p:spPr>
          <a:xfrm>
            <a:off x="0" y="0"/>
            <a:ext cx="36576000" cy="20574000"/>
          </a:xfrm>
          <a:prstGeom prst="rect">
            <a:avLst/>
          </a:prstGeom>
          <a:gradFill>
            <a:gsLst>
              <a:gs pos="0">
                <a:srgbClr val="000000">
                  <a:alpha val="61960"/>
                </a:srgbClr>
              </a:gs>
              <a:gs pos="69000">
                <a:srgbClr val="000000">
                  <a:alpha val="76862"/>
                </a:srgbClr>
              </a:gs>
              <a:gs pos="100000">
                <a:srgbClr val="000000">
                  <a:alpha val="76862"/>
                </a:srgbClr>
              </a:gs>
            </a:gsLst>
            <a:lin ang="5400012" scaled="0"/>
          </a:gra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313211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1291"/>
        <p:cNvGrpSpPr/>
        <p:nvPr/>
      </p:nvGrpSpPr>
      <p:grpSpPr>
        <a:xfrm>
          <a:off x="0" y="0"/>
          <a:ext cx="0" cy="0"/>
          <a:chOff x="0" y="0"/>
          <a:chExt cx="0" cy="0"/>
        </a:xfrm>
      </p:grpSpPr>
      <p:pic>
        <p:nvPicPr>
          <p:cNvPr id="1292" name="Google Shape;1292;p168"/>
          <p:cNvPicPr preferRelativeResize="0"/>
          <p:nvPr/>
        </p:nvPicPr>
        <p:blipFill rotWithShape="1">
          <a:blip r:embed="rId2">
            <a:alphaModFix/>
          </a:blip>
          <a:srcRect/>
          <a:stretch/>
        </p:blipFill>
        <p:spPr>
          <a:xfrm flipH="1">
            <a:off x="0" y="0"/>
            <a:ext cx="36576000" cy="20574000"/>
          </a:xfrm>
          <a:prstGeom prst="rect">
            <a:avLst/>
          </a:prstGeom>
          <a:noFill/>
          <a:ln>
            <a:noFill/>
          </a:ln>
        </p:spPr>
      </p:pic>
      <p:sp>
        <p:nvSpPr>
          <p:cNvPr id="1293" name="Google Shape;1293;p168"/>
          <p:cNvSpPr/>
          <p:nvPr/>
        </p:nvSpPr>
        <p:spPr>
          <a:xfrm>
            <a:off x="0" y="0"/>
            <a:ext cx="36576000" cy="20574000"/>
          </a:xfrm>
          <a:prstGeom prst="rect">
            <a:avLst/>
          </a:prstGeom>
          <a:gradFill>
            <a:gsLst>
              <a:gs pos="0">
                <a:srgbClr val="000000">
                  <a:alpha val="0"/>
                </a:srgbClr>
              </a:gs>
              <a:gs pos="24000">
                <a:srgbClr val="000000">
                  <a:alpha val="0"/>
                </a:srgbClr>
              </a:gs>
              <a:gs pos="100000">
                <a:schemeClr val="dk2"/>
              </a:gs>
            </a:gsLst>
            <a:lin ang="2700006" scaled="0"/>
          </a:gra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1294" name="Google Shape;1294;p168"/>
          <p:cNvSpPr txBox="1">
            <a:spLocks noGrp="1"/>
          </p:cNvSpPr>
          <p:nvPr>
            <p:ph type="title"/>
          </p:nvPr>
        </p:nvSpPr>
        <p:spPr>
          <a:xfrm>
            <a:off x="13600293" y="13758072"/>
            <a:ext cx="20356800" cy="4580400"/>
          </a:xfrm>
          <a:prstGeom prst="rect">
            <a:avLst/>
          </a:prstGeom>
          <a:noFill/>
          <a:ln>
            <a:noFill/>
          </a:ln>
        </p:spPr>
        <p:txBody>
          <a:bodyPr spcFirstLastPara="1" wrap="square" lIns="76175" tIns="38075" rIns="76175" bIns="38075" anchor="b" anchorCtr="0">
            <a:noAutofit/>
          </a:bodyPr>
          <a:lstStyle>
            <a:lvl1pPr marR="0" lvl="0" algn="r">
              <a:lnSpc>
                <a:spcPct val="90000"/>
              </a:lnSpc>
              <a:spcBef>
                <a:spcPts val="0"/>
              </a:spcBef>
              <a:spcAft>
                <a:spcPts val="0"/>
              </a:spcAft>
              <a:buSzPts val="1200"/>
              <a:buNone/>
              <a:defRPr sz="15198" b="1" i="0" u="none" strike="noStrike" cap="none">
                <a:solidFill>
                  <a:schemeClr val="lt1"/>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10132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295"/>
        <p:cNvGrpSpPr/>
        <p:nvPr/>
      </p:nvGrpSpPr>
      <p:grpSpPr>
        <a:xfrm>
          <a:off x="0" y="0"/>
          <a:ext cx="0" cy="0"/>
          <a:chOff x="0" y="0"/>
          <a:chExt cx="0" cy="0"/>
        </a:xfrm>
      </p:grpSpPr>
      <p:pic>
        <p:nvPicPr>
          <p:cNvPr id="1296" name="Google Shape;1296;p169"/>
          <p:cNvPicPr preferRelativeResize="0"/>
          <p:nvPr/>
        </p:nvPicPr>
        <p:blipFill rotWithShape="1">
          <a:blip r:embed="rId2">
            <a:alphaModFix/>
          </a:blip>
          <a:srcRect/>
          <a:stretch/>
        </p:blipFill>
        <p:spPr>
          <a:xfrm>
            <a:off x="2289" y="1289"/>
            <a:ext cx="36571428" cy="20571429"/>
          </a:xfrm>
          <a:prstGeom prst="rect">
            <a:avLst/>
          </a:prstGeom>
          <a:noFill/>
          <a:ln>
            <a:noFill/>
          </a:ln>
        </p:spPr>
      </p:pic>
      <p:sp>
        <p:nvSpPr>
          <p:cNvPr id="1297" name="Google Shape;1297;p169"/>
          <p:cNvSpPr/>
          <p:nvPr/>
        </p:nvSpPr>
        <p:spPr>
          <a:xfrm>
            <a:off x="0" y="0"/>
            <a:ext cx="36576000" cy="20574000"/>
          </a:xfrm>
          <a:prstGeom prst="rect">
            <a:avLst/>
          </a:prstGeom>
          <a:solidFill>
            <a:schemeClr val="dk2">
              <a:alpha val="60000"/>
            </a:schemeClr>
          </a:soli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1298" name="Google Shape;1298;p169"/>
          <p:cNvSpPr txBox="1">
            <a:spLocks noGrp="1"/>
          </p:cNvSpPr>
          <p:nvPr>
            <p:ph type="title"/>
          </p:nvPr>
        </p:nvSpPr>
        <p:spPr>
          <a:xfrm>
            <a:off x="1661160" y="2458089"/>
            <a:ext cx="33254400" cy="1970400"/>
          </a:xfrm>
          <a:prstGeom prst="rect">
            <a:avLst/>
          </a:prstGeom>
          <a:noFill/>
          <a:ln>
            <a:noFill/>
          </a:ln>
        </p:spPr>
        <p:txBody>
          <a:bodyPr spcFirstLastPara="1" wrap="square" lIns="76175" tIns="38075" rIns="76175" bIns="38075" anchor="b" anchorCtr="0">
            <a:noAutofit/>
          </a:bodyPr>
          <a:lstStyle>
            <a:lvl1pPr marR="0" lvl="0" algn="ctr">
              <a:lnSpc>
                <a:spcPct val="90000"/>
              </a:lnSpc>
              <a:spcBef>
                <a:spcPts val="0"/>
              </a:spcBef>
              <a:spcAft>
                <a:spcPts val="0"/>
              </a:spcAft>
              <a:buSzPts val="1200"/>
              <a:buNone/>
              <a:defRPr sz="12000" b="1" i="0" u="none" strike="noStrike" cap="none">
                <a:solidFill>
                  <a:schemeClr val="lt1"/>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16958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Video" type="titleOnly">
  <p:cSld name="Video">
    <p:spTree>
      <p:nvGrpSpPr>
        <p:cNvPr id="1" name="Shape 1299"/>
        <p:cNvGrpSpPr/>
        <p:nvPr/>
      </p:nvGrpSpPr>
      <p:grpSpPr>
        <a:xfrm>
          <a:off x="0" y="0"/>
          <a:ext cx="0" cy="0"/>
          <a:chOff x="0" y="0"/>
          <a:chExt cx="0" cy="0"/>
        </a:xfrm>
      </p:grpSpPr>
      <p:pic>
        <p:nvPicPr>
          <p:cNvPr id="1300" name="Google Shape;1300;p170"/>
          <p:cNvPicPr preferRelativeResize="0"/>
          <p:nvPr/>
        </p:nvPicPr>
        <p:blipFill rotWithShape="1">
          <a:blip r:embed="rId2">
            <a:alphaModFix/>
          </a:blip>
          <a:srcRect/>
          <a:stretch/>
        </p:blipFill>
        <p:spPr>
          <a:xfrm>
            <a:off x="2289" y="1292"/>
            <a:ext cx="36571428" cy="20571429"/>
          </a:xfrm>
          <a:prstGeom prst="rect">
            <a:avLst/>
          </a:prstGeom>
          <a:noFill/>
          <a:ln>
            <a:noFill/>
          </a:ln>
        </p:spPr>
      </p:pic>
      <p:sp>
        <p:nvSpPr>
          <p:cNvPr id="1301" name="Google Shape;1301;p170"/>
          <p:cNvSpPr/>
          <p:nvPr/>
        </p:nvSpPr>
        <p:spPr>
          <a:xfrm>
            <a:off x="0" y="0"/>
            <a:ext cx="36576000" cy="20574000"/>
          </a:xfrm>
          <a:prstGeom prst="rect">
            <a:avLst/>
          </a:prstGeom>
          <a:solidFill>
            <a:schemeClr val="dk2">
              <a:alpha val="60000"/>
            </a:schemeClr>
          </a:soli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1302" name="Google Shape;1302;p170"/>
          <p:cNvSpPr txBox="1">
            <a:spLocks noGrp="1"/>
          </p:cNvSpPr>
          <p:nvPr>
            <p:ph type="title"/>
          </p:nvPr>
        </p:nvSpPr>
        <p:spPr>
          <a:xfrm>
            <a:off x="5178324" y="17842104"/>
            <a:ext cx="26218800" cy="1231200"/>
          </a:xfrm>
          <a:prstGeom prst="rect">
            <a:avLst/>
          </a:prstGeom>
          <a:noFill/>
          <a:ln>
            <a:noFill/>
          </a:ln>
        </p:spPr>
        <p:txBody>
          <a:bodyPr spcFirstLastPara="1" wrap="square" lIns="76175" tIns="38075" rIns="76175" bIns="38075" anchor="b" anchorCtr="0">
            <a:noAutofit/>
          </a:bodyPr>
          <a:lstStyle>
            <a:lvl1pPr marR="0" lvl="0" algn="ctr">
              <a:lnSpc>
                <a:spcPct val="90000"/>
              </a:lnSpc>
              <a:spcBef>
                <a:spcPts val="0"/>
              </a:spcBef>
              <a:spcAft>
                <a:spcPts val="0"/>
              </a:spcAft>
              <a:buSzPts val="1200"/>
              <a:buNone/>
              <a:defRPr sz="6798" b="1" i="0" u="none" strike="noStrike" cap="none">
                <a:solidFill>
                  <a:schemeClr val="lt1"/>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106429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03"/>
        <p:cNvGrpSpPr/>
        <p:nvPr/>
      </p:nvGrpSpPr>
      <p:grpSpPr>
        <a:xfrm>
          <a:off x="0" y="0"/>
          <a:ext cx="0" cy="0"/>
          <a:chOff x="0" y="0"/>
          <a:chExt cx="0" cy="0"/>
        </a:xfrm>
      </p:grpSpPr>
      <p:pic>
        <p:nvPicPr>
          <p:cNvPr id="1304" name="Google Shape;1304;p171"/>
          <p:cNvPicPr preferRelativeResize="0"/>
          <p:nvPr/>
        </p:nvPicPr>
        <p:blipFill rotWithShape="1">
          <a:blip r:embed="rId2">
            <a:alphaModFix/>
          </a:blip>
          <a:srcRect/>
          <a:stretch/>
        </p:blipFill>
        <p:spPr>
          <a:xfrm>
            <a:off x="5" y="6"/>
            <a:ext cx="11946525" cy="20573988"/>
          </a:xfrm>
          <a:prstGeom prst="rect">
            <a:avLst/>
          </a:prstGeom>
          <a:noFill/>
          <a:ln>
            <a:noFill/>
          </a:ln>
        </p:spPr>
      </p:pic>
      <p:cxnSp>
        <p:nvCxnSpPr>
          <p:cNvPr id="1305" name="Google Shape;1305;p171"/>
          <p:cNvCxnSpPr/>
          <p:nvPr/>
        </p:nvCxnSpPr>
        <p:spPr>
          <a:xfrm>
            <a:off x="11946525" y="-3"/>
            <a:ext cx="0" cy="20574000"/>
          </a:xfrm>
          <a:prstGeom prst="straightConnector1">
            <a:avLst/>
          </a:prstGeom>
          <a:noFill/>
          <a:ln w="9525" cap="flat" cmpd="sng">
            <a:solidFill>
              <a:srgbClr val="595959"/>
            </a:solidFill>
            <a:prstDash val="solid"/>
            <a:round/>
            <a:headEnd type="none" w="sm" len="sm"/>
            <a:tailEnd type="none" w="sm" len="sm"/>
          </a:ln>
        </p:spPr>
      </p:cxnSp>
      <p:sp>
        <p:nvSpPr>
          <p:cNvPr id="1306" name="Google Shape;1306;p171"/>
          <p:cNvSpPr txBox="1">
            <a:spLocks noGrp="1"/>
          </p:cNvSpPr>
          <p:nvPr>
            <p:ph type="title"/>
          </p:nvPr>
        </p:nvSpPr>
        <p:spPr>
          <a:xfrm>
            <a:off x="1472937" y="7939353"/>
            <a:ext cx="9001200" cy="4695600"/>
          </a:xfrm>
          <a:prstGeom prst="rect">
            <a:avLst/>
          </a:prstGeom>
          <a:noFill/>
          <a:ln>
            <a:noFill/>
          </a:ln>
        </p:spPr>
        <p:txBody>
          <a:bodyPr spcFirstLastPara="1" wrap="square" lIns="76175" tIns="38075" rIns="76175" bIns="38075" anchor="ctr" anchorCtr="0">
            <a:noAutofit/>
          </a:bodyPr>
          <a:lstStyle>
            <a:lvl1pPr marR="0" lvl="0" algn="ctr">
              <a:lnSpc>
                <a:spcPct val="90000"/>
              </a:lnSpc>
              <a:spcBef>
                <a:spcPts val="0"/>
              </a:spcBef>
              <a:spcAft>
                <a:spcPts val="0"/>
              </a:spcAft>
              <a:buSzPts val="1200"/>
              <a:buNone/>
              <a:defRPr sz="12000" b="1" i="0" u="none" strike="noStrike" cap="none">
                <a:solidFill>
                  <a:schemeClr val="lt1"/>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24799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307"/>
        <p:cNvGrpSpPr/>
        <p:nvPr/>
      </p:nvGrpSpPr>
      <p:grpSpPr>
        <a:xfrm>
          <a:off x="0" y="0"/>
          <a:ext cx="0" cy="0"/>
          <a:chOff x="0" y="0"/>
          <a:chExt cx="0" cy="0"/>
        </a:xfrm>
      </p:grpSpPr>
      <p:sp>
        <p:nvSpPr>
          <p:cNvPr id="1308" name="Google Shape;1308;p172"/>
          <p:cNvSpPr/>
          <p:nvPr/>
        </p:nvSpPr>
        <p:spPr>
          <a:xfrm>
            <a:off x="0" y="0"/>
            <a:ext cx="36576000" cy="20574000"/>
          </a:xfrm>
          <a:prstGeom prst="rect">
            <a:avLst/>
          </a:prstGeom>
          <a:solidFill>
            <a:srgbClr val="9E1212"/>
          </a:soli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pic>
        <p:nvPicPr>
          <p:cNvPr id="1309" name="Google Shape;1309;p172"/>
          <p:cNvPicPr preferRelativeResize="0"/>
          <p:nvPr/>
        </p:nvPicPr>
        <p:blipFill rotWithShape="1">
          <a:blip r:embed="rId2">
            <a:alphaModFix/>
          </a:blip>
          <a:srcRect/>
          <a:stretch/>
        </p:blipFill>
        <p:spPr>
          <a:xfrm>
            <a:off x="14020433" y="3034261"/>
            <a:ext cx="8535141" cy="7600341"/>
          </a:xfrm>
          <a:prstGeom prst="rect">
            <a:avLst/>
          </a:prstGeom>
          <a:noFill/>
          <a:ln>
            <a:noFill/>
          </a:ln>
        </p:spPr>
      </p:pic>
      <p:sp>
        <p:nvSpPr>
          <p:cNvPr id="1310" name="Google Shape;1310;p172"/>
          <p:cNvSpPr txBox="1">
            <a:spLocks noGrp="1"/>
          </p:cNvSpPr>
          <p:nvPr>
            <p:ph type="title"/>
          </p:nvPr>
        </p:nvSpPr>
        <p:spPr>
          <a:xfrm>
            <a:off x="1661160" y="12714675"/>
            <a:ext cx="33254400" cy="1970400"/>
          </a:xfrm>
          <a:prstGeom prst="rect">
            <a:avLst/>
          </a:prstGeom>
          <a:noFill/>
          <a:ln>
            <a:noFill/>
          </a:ln>
        </p:spPr>
        <p:txBody>
          <a:bodyPr spcFirstLastPara="1" wrap="square" lIns="76175" tIns="38075" rIns="76175" bIns="38075" anchor="b" anchorCtr="0">
            <a:noAutofit/>
          </a:bodyPr>
          <a:lstStyle>
            <a:lvl1pPr marR="0" lvl="0" algn="ctr">
              <a:lnSpc>
                <a:spcPct val="90000"/>
              </a:lnSpc>
              <a:spcBef>
                <a:spcPts val="0"/>
              </a:spcBef>
              <a:spcAft>
                <a:spcPts val="0"/>
              </a:spcAft>
              <a:buSzPts val="1200"/>
              <a:buNone/>
              <a:defRPr sz="13200" b="1" i="0" u="none" strike="noStrike" cap="none">
                <a:solidFill>
                  <a:schemeClr val="lt1"/>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
        <p:nvSpPr>
          <p:cNvPr id="1311" name="Google Shape;1311;p172"/>
          <p:cNvSpPr txBox="1">
            <a:spLocks noGrp="1"/>
          </p:cNvSpPr>
          <p:nvPr>
            <p:ph type="body" idx="1"/>
          </p:nvPr>
        </p:nvSpPr>
        <p:spPr>
          <a:xfrm>
            <a:off x="1661160" y="14930019"/>
            <a:ext cx="33254400" cy="1752000"/>
          </a:xfrm>
          <a:prstGeom prst="rect">
            <a:avLst/>
          </a:prstGeom>
          <a:noFill/>
          <a:ln>
            <a:noFill/>
          </a:ln>
        </p:spPr>
        <p:txBody>
          <a:bodyPr spcFirstLastPara="1" wrap="square" lIns="76175" tIns="38075" rIns="76175" bIns="38075" anchor="t" anchorCtr="0">
            <a:noAutofit/>
          </a:bodyPr>
          <a:lstStyle>
            <a:lvl1pPr marL="1828617" marR="0" lvl="0" indent="-914310" algn="ctr">
              <a:lnSpc>
                <a:spcPct val="90000"/>
              </a:lnSpc>
              <a:spcBef>
                <a:spcPts val="3201"/>
              </a:spcBef>
              <a:spcAft>
                <a:spcPts val="0"/>
              </a:spcAft>
              <a:buClr>
                <a:schemeClr val="dk1"/>
              </a:buClr>
              <a:buSzPts val="2000"/>
              <a:buFont typeface="Trebuchet MS"/>
              <a:buNone/>
              <a:defRPr sz="7998" b="0" i="0" u="none" strike="noStrike" cap="none">
                <a:solidFill>
                  <a:schemeClr val="lt1"/>
                </a:solidFill>
                <a:latin typeface="Trebuchet MS"/>
                <a:ea typeface="Trebuchet MS"/>
                <a:cs typeface="Trebuchet MS"/>
                <a:sym typeface="Trebuchet MS"/>
              </a:defRPr>
            </a:lvl1pPr>
            <a:lvl2pPr marL="3657234" marR="0" lvl="1"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2pPr>
            <a:lvl3pPr marL="5485851" marR="0" lvl="2"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3pPr>
            <a:lvl4pPr marL="7314468" marR="0" lvl="3" indent="-914310" algn="ctr">
              <a:spcBef>
                <a:spcPts val="32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4pPr>
            <a:lvl5pPr marL="9143085" marR="0" lvl="4" indent="-914310" algn="ctr">
              <a:spcBef>
                <a:spcPts val="20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88784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1312"/>
        <p:cNvGrpSpPr/>
        <p:nvPr/>
      </p:nvGrpSpPr>
      <p:grpSpPr>
        <a:xfrm>
          <a:off x="0" y="0"/>
          <a:ext cx="0" cy="0"/>
          <a:chOff x="0" y="0"/>
          <a:chExt cx="0" cy="0"/>
        </a:xfrm>
      </p:grpSpPr>
      <p:pic>
        <p:nvPicPr>
          <p:cNvPr id="1313" name="Google Shape;1313;p173"/>
          <p:cNvPicPr preferRelativeResize="0"/>
          <p:nvPr/>
        </p:nvPicPr>
        <p:blipFill rotWithShape="1">
          <a:blip r:embed="rId2">
            <a:alphaModFix/>
          </a:blip>
          <a:srcRect l="4242" t="4141"/>
          <a:stretch/>
        </p:blipFill>
        <p:spPr>
          <a:xfrm>
            <a:off x="5" y="0"/>
            <a:ext cx="36576003" cy="20574000"/>
          </a:xfrm>
          <a:prstGeom prst="rect">
            <a:avLst/>
          </a:prstGeom>
          <a:noFill/>
          <a:ln>
            <a:noFill/>
          </a:ln>
        </p:spPr>
      </p:pic>
      <p:sp>
        <p:nvSpPr>
          <p:cNvPr id="1314" name="Google Shape;1314;p173"/>
          <p:cNvSpPr/>
          <p:nvPr/>
        </p:nvSpPr>
        <p:spPr>
          <a:xfrm>
            <a:off x="0" y="0"/>
            <a:ext cx="36576000" cy="20574000"/>
          </a:xfrm>
          <a:prstGeom prst="rect">
            <a:avLst/>
          </a:prstGeom>
          <a:gradFill>
            <a:gsLst>
              <a:gs pos="0">
                <a:srgbClr val="000000">
                  <a:alpha val="0"/>
                </a:srgbClr>
              </a:gs>
              <a:gs pos="100000">
                <a:srgbClr val="000000">
                  <a:alpha val="48627"/>
                </a:srgbClr>
              </a:gs>
            </a:gsLst>
            <a:lin ang="5400012" scaled="0"/>
          </a:gra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pic>
        <p:nvPicPr>
          <p:cNvPr id="1315" name="Google Shape;1315;p173"/>
          <p:cNvPicPr preferRelativeResize="0"/>
          <p:nvPr/>
        </p:nvPicPr>
        <p:blipFill rotWithShape="1">
          <a:blip r:embed="rId3">
            <a:alphaModFix/>
          </a:blip>
          <a:srcRect/>
          <a:stretch/>
        </p:blipFill>
        <p:spPr>
          <a:xfrm>
            <a:off x="2241986" y="15824073"/>
            <a:ext cx="11522481" cy="2485236"/>
          </a:xfrm>
          <a:prstGeom prst="rect">
            <a:avLst/>
          </a:prstGeom>
          <a:noFill/>
          <a:ln>
            <a:noFill/>
          </a:ln>
        </p:spPr>
      </p:pic>
    </p:spTree>
    <p:extLst>
      <p:ext uri="{BB962C8B-B14F-4D97-AF65-F5344CB8AC3E}">
        <p14:creationId xmlns:p14="http://schemas.microsoft.com/office/powerpoint/2010/main" val="304768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1316"/>
        <p:cNvGrpSpPr/>
        <p:nvPr/>
      </p:nvGrpSpPr>
      <p:grpSpPr>
        <a:xfrm>
          <a:off x="0" y="0"/>
          <a:ext cx="0" cy="0"/>
          <a:chOff x="0" y="0"/>
          <a:chExt cx="0" cy="0"/>
        </a:xfrm>
      </p:grpSpPr>
      <p:sp>
        <p:nvSpPr>
          <p:cNvPr id="1317" name="Google Shape;1317;p174"/>
          <p:cNvSpPr/>
          <p:nvPr/>
        </p:nvSpPr>
        <p:spPr>
          <a:xfrm>
            <a:off x="0" y="0"/>
            <a:ext cx="36576000" cy="20574000"/>
          </a:xfrm>
          <a:prstGeom prst="rect">
            <a:avLst/>
          </a:prstGeom>
          <a:solidFill>
            <a:schemeClr val="lt1"/>
          </a:solidFill>
          <a:ln>
            <a:noFill/>
          </a:ln>
        </p:spPr>
        <p:txBody>
          <a:bodyPr spcFirstLastPara="1" wrap="square" lIns="304701" tIns="152301" rIns="304701"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1318" name="Google Shape;1318;p174"/>
          <p:cNvSpPr txBox="1">
            <a:spLocks noGrp="1"/>
          </p:cNvSpPr>
          <p:nvPr>
            <p:ph type="title"/>
          </p:nvPr>
        </p:nvSpPr>
        <p:spPr>
          <a:xfrm>
            <a:off x="1661160" y="17231577"/>
            <a:ext cx="33254400" cy="1784400"/>
          </a:xfrm>
          <a:prstGeom prst="rect">
            <a:avLst/>
          </a:prstGeom>
          <a:noFill/>
          <a:ln>
            <a:noFill/>
          </a:ln>
        </p:spPr>
        <p:txBody>
          <a:bodyPr spcFirstLastPara="1" wrap="square" lIns="76175" tIns="38075" rIns="76175" bIns="38075" anchor="ctr" anchorCtr="0">
            <a:noAutofit/>
          </a:bodyPr>
          <a:lstStyle>
            <a:lvl1pPr marR="0" lvl="0" algn="ctr">
              <a:lnSpc>
                <a:spcPct val="90000"/>
              </a:lnSpc>
              <a:spcBef>
                <a:spcPts val="0"/>
              </a:spcBef>
              <a:spcAft>
                <a:spcPts val="0"/>
              </a:spcAft>
              <a:buSzPts val="1200"/>
              <a:buNone/>
              <a:defRPr sz="108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Tree>
    <p:extLst>
      <p:ext uri="{BB962C8B-B14F-4D97-AF65-F5344CB8AC3E}">
        <p14:creationId xmlns:p14="http://schemas.microsoft.com/office/powerpoint/2010/main" val="3126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19"/>
        <p:cNvGrpSpPr/>
        <p:nvPr/>
      </p:nvGrpSpPr>
      <p:grpSpPr>
        <a:xfrm>
          <a:off x="0" y="0"/>
          <a:ext cx="0" cy="0"/>
          <a:chOff x="0" y="0"/>
          <a:chExt cx="0" cy="0"/>
        </a:xfrm>
      </p:grpSpPr>
      <p:sp>
        <p:nvSpPr>
          <p:cNvPr id="1320" name="Google Shape;1320;p175"/>
          <p:cNvSpPr txBox="1">
            <a:spLocks noGrp="1"/>
          </p:cNvSpPr>
          <p:nvPr>
            <p:ph type="title"/>
          </p:nvPr>
        </p:nvSpPr>
        <p:spPr>
          <a:xfrm>
            <a:off x="1246800" y="1780101"/>
            <a:ext cx="34082400" cy="229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900"/>
              <a:buNone/>
              <a:defRPr/>
            </a:lvl1pPr>
            <a:lvl2pPr lvl="1" algn="l">
              <a:lnSpc>
                <a:spcPct val="100000"/>
              </a:lnSpc>
              <a:spcBef>
                <a:spcPts val="0"/>
              </a:spcBef>
              <a:spcAft>
                <a:spcPts val="0"/>
              </a:spcAft>
              <a:buSzPts val="2900"/>
              <a:buNone/>
              <a:defRPr/>
            </a:lvl2pPr>
            <a:lvl3pPr lvl="2" algn="l">
              <a:lnSpc>
                <a:spcPct val="100000"/>
              </a:lnSpc>
              <a:spcBef>
                <a:spcPts val="0"/>
              </a:spcBef>
              <a:spcAft>
                <a:spcPts val="0"/>
              </a:spcAft>
              <a:buSzPts val="2900"/>
              <a:buNone/>
              <a:defRPr/>
            </a:lvl3pPr>
            <a:lvl4pPr lvl="3" algn="l">
              <a:lnSpc>
                <a:spcPct val="100000"/>
              </a:lnSpc>
              <a:spcBef>
                <a:spcPts val="0"/>
              </a:spcBef>
              <a:spcAft>
                <a:spcPts val="0"/>
              </a:spcAft>
              <a:buSzPts val="2900"/>
              <a:buNone/>
              <a:defRPr/>
            </a:lvl4pPr>
            <a:lvl5pPr lvl="4" algn="l">
              <a:lnSpc>
                <a:spcPct val="100000"/>
              </a:lnSpc>
              <a:spcBef>
                <a:spcPts val="0"/>
              </a:spcBef>
              <a:spcAft>
                <a:spcPts val="0"/>
              </a:spcAft>
              <a:buSzPts val="2900"/>
              <a:buNone/>
              <a:defRPr/>
            </a:lvl5pPr>
            <a:lvl6pPr lvl="5" algn="l">
              <a:lnSpc>
                <a:spcPct val="100000"/>
              </a:lnSpc>
              <a:spcBef>
                <a:spcPts val="0"/>
              </a:spcBef>
              <a:spcAft>
                <a:spcPts val="0"/>
              </a:spcAft>
              <a:buSzPts val="2900"/>
              <a:buNone/>
              <a:defRPr/>
            </a:lvl6pPr>
            <a:lvl7pPr lvl="6" algn="l">
              <a:lnSpc>
                <a:spcPct val="100000"/>
              </a:lnSpc>
              <a:spcBef>
                <a:spcPts val="0"/>
              </a:spcBef>
              <a:spcAft>
                <a:spcPts val="0"/>
              </a:spcAft>
              <a:buSzPts val="2900"/>
              <a:buNone/>
              <a:defRPr/>
            </a:lvl7pPr>
            <a:lvl8pPr lvl="7" algn="l">
              <a:lnSpc>
                <a:spcPct val="100000"/>
              </a:lnSpc>
              <a:spcBef>
                <a:spcPts val="0"/>
              </a:spcBef>
              <a:spcAft>
                <a:spcPts val="0"/>
              </a:spcAft>
              <a:buSzPts val="2900"/>
              <a:buNone/>
              <a:defRPr/>
            </a:lvl8pPr>
            <a:lvl9pPr lvl="8" algn="l">
              <a:lnSpc>
                <a:spcPct val="100000"/>
              </a:lnSpc>
              <a:spcBef>
                <a:spcPts val="0"/>
              </a:spcBef>
              <a:spcAft>
                <a:spcPts val="0"/>
              </a:spcAft>
              <a:buSzPts val="2900"/>
              <a:buNone/>
              <a:defRPr/>
            </a:lvl9pPr>
          </a:lstStyle>
          <a:p>
            <a:endParaRPr/>
          </a:p>
        </p:txBody>
      </p:sp>
      <p:sp>
        <p:nvSpPr>
          <p:cNvPr id="1321" name="Google Shape;1321;p175"/>
          <p:cNvSpPr txBox="1">
            <a:spLocks noGrp="1"/>
          </p:cNvSpPr>
          <p:nvPr>
            <p:ph type="body" idx="1"/>
          </p:nvPr>
        </p:nvSpPr>
        <p:spPr>
          <a:xfrm>
            <a:off x="1246800" y="4609899"/>
            <a:ext cx="34082400" cy="13665600"/>
          </a:xfrm>
          <a:prstGeom prst="rect">
            <a:avLst/>
          </a:prstGeom>
          <a:noFill/>
          <a:ln>
            <a:noFill/>
          </a:ln>
        </p:spPr>
        <p:txBody>
          <a:bodyPr spcFirstLastPara="1" wrap="square" lIns="91425" tIns="91425" rIns="91425" bIns="91425" anchor="t" anchorCtr="0">
            <a:normAutofit/>
          </a:bodyPr>
          <a:lstStyle>
            <a:lvl1pPr marL="1828617" lvl="0" indent="-1371462" algn="l">
              <a:lnSpc>
                <a:spcPct val="115000"/>
              </a:lnSpc>
              <a:spcBef>
                <a:spcPts val="0"/>
              </a:spcBef>
              <a:spcAft>
                <a:spcPts val="0"/>
              </a:spcAft>
              <a:buSzPts val="1800"/>
              <a:buChar char="●"/>
              <a:defRPr/>
            </a:lvl1pPr>
            <a:lvl2pPr marL="3657234" lvl="1" indent="-1269873" algn="l">
              <a:lnSpc>
                <a:spcPct val="115000"/>
              </a:lnSpc>
              <a:spcBef>
                <a:spcPts val="0"/>
              </a:spcBef>
              <a:spcAft>
                <a:spcPts val="0"/>
              </a:spcAft>
              <a:buSzPts val="1400"/>
              <a:buChar char="○"/>
              <a:defRPr/>
            </a:lvl2pPr>
            <a:lvl3pPr marL="5485851" lvl="2" indent="-1269873" algn="l">
              <a:lnSpc>
                <a:spcPct val="115000"/>
              </a:lnSpc>
              <a:spcBef>
                <a:spcPts val="0"/>
              </a:spcBef>
              <a:spcAft>
                <a:spcPts val="0"/>
              </a:spcAft>
              <a:buSzPts val="1400"/>
              <a:buChar char="■"/>
              <a:defRPr/>
            </a:lvl3pPr>
            <a:lvl4pPr marL="7314468" lvl="3" indent="-1269873" algn="l">
              <a:lnSpc>
                <a:spcPct val="115000"/>
              </a:lnSpc>
              <a:spcBef>
                <a:spcPts val="0"/>
              </a:spcBef>
              <a:spcAft>
                <a:spcPts val="0"/>
              </a:spcAft>
              <a:buSzPts val="1400"/>
              <a:buChar char="●"/>
              <a:defRPr/>
            </a:lvl4pPr>
            <a:lvl5pPr marL="9143085" lvl="4" indent="-1269873" algn="l">
              <a:lnSpc>
                <a:spcPct val="115000"/>
              </a:lnSpc>
              <a:spcBef>
                <a:spcPts val="0"/>
              </a:spcBef>
              <a:spcAft>
                <a:spcPts val="0"/>
              </a:spcAft>
              <a:buSzPts val="1400"/>
              <a:buChar char="○"/>
              <a:defRPr/>
            </a:lvl5pPr>
            <a:lvl6pPr marL="10971702" lvl="5" indent="-1269873" algn="l">
              <a:lnSpc>
                <a:spcPct val="115000"/>
              </a:lnSpc>
              <a:spcBef>
                <a:spcPts val="0"/>
              </a:spcBef>
              <a:spcAft>
                <a:spcPts val="0"/>
              </a:spcAft>
              <a:buSzPts val="1400"/>
              <a:buChar char="■"/>
              <a:defRPr/>
            </a:lvl6pPr>
            <a:lvl7pPr marL="12800319" lvl="6" indent="-1269873" algn="l">
              <a:lnSpc>
                <a:spcPct val="115000"/>
              </a:lnSpc>
              <a:spcBef>
                <a:spcPts val="0"/>
              </a:spcBef>
              <a:spcAft>
                <a:spcPts val="0"/>
              </a:spcAft>
              <a:buSzPts val="1400"/>
              <a:buChar char="●"/>
              <a:defRPr/>
            </a:lvl7pPr>
            <a:lvl8pPr marL="14628936" lvl="7" indent="-1269873" algn="l">
              <a:lnSpc>
                <a:spcPct val="115000"/>
              </a:lnSpc>
              <a:spcBef>
                <a:spcPts val="0"/>
              </a:spcBef>
              <a:spcAft>
                <a:spcPts val="0"/>
              </a:spcAft>
              <a:buSzPts val="1400"/>
              <a:buChar char="○"/>
              <a:defRPr/>
            </a:lvl8pPr>
            <a:lvl9pPr marL="16457553" lvl="8" indent="-1269873" algn="l">
              <a:lnSpc>
                <a:spcPct val="115000"/>
              </a:lnSpc>
              <a:spcBef>
                <a:spcPts val="0"/>
              </a:spcBef>
              <a:spcAft>
                <a:spcPts val="0"/>
              </a:spcAft>
              <a:buSzPts val="1400"/>
              <a:buChar char="■"/>
              <a:defRPr/>
            </a:lvl9pPr>
          </a:lstStyle>
          <a:p>
            <a:endParaRPr/>
          </a:p>
        </p:txBody>
      </p:sp>
      <p:sp>
        <p:nvSpPr>
          <p:cNvPr id="1322" name="Google Shape;1322;p175"/>
          <p:cNvSpPr txBox="1">
            <a:spLocks noGrp="1"/>
          </p:cNvSpPr>
          <p:nvPr>
            <p:ph type="sldNum" idx="12"/>
          </p:nvPr>
        </p:nvSpPr>
        <p:spPr>
          <a:xfrm>
            <a:off x="33889833" y="18652869"/>
            <a:ext cx="2194800" cy="15744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3999"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3999"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3999"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3999"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3999"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3999"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3999"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3999"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3999"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613127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_Content Slide_SUBTITLE_">
  <p:cSld name="1_Content Slide_SUBTITLE_">
    <p:spTree>
      <p:nvGrpSpPr>
        <p:cNvPr id="1" name="Shape 1323"/>
        <p:cNvGrpSpPr/>
        <p:nvPr/>
      </p:nvGrpSpPr>
      <p:grpSpPr>
        <a:xfrm>
          <a:off x="0" y="0"/>
          <a:ext cx="0" cy="0"/>
          <a:chOff x="0" y="0"/>
          <a:chExt cx="0" cy="0"/>
        </a:xfrm>
      </p:grpSpPr>
      <p:sp>
        <p:nvSpPr>
          <p:cNvPr id="1324" name="Google Shape;1324;p176"/>
          <p:cNvSpPr txBox="1">
            <a:spLocks noGrp="1"/>
          </p:cNvSpPr>
          <p:nvPr>
            <p:ph type="body" idx="1"/>
          </p:nvPr>
        </p:nvSpPr>
        <p:spPr>
          <a:xfrm>
            <a:off x="3262041" y="2369685"/>
            <a:ext cx="30048000" cy="1402800"/>
          </a:xfrm>
          <a:prstGeom prst="rect">
            <a:avLst/>
          </a:prstGeom>
          <a:noFill/>
          <a:ln>
            <a:noFill/>
          </a:ln>
        </p:spPr>
        <p:txBody>
          <a:bodyPr spcFirstLastPara="1" wrap="square" lIns="22850" tIns="11425" rIns="22850" bIns="11425" anchor="t" anchorCtr="0">
            <a:noAutofit/>
          </a:bodyPr>
          <a:lstStyle>
            <a:lvl1pPr marL="1828617" marR="0" lvl="0" indent="-914310" algn="ctr">
              <a:lnSpc>
                <a:spcPct val="90000"/>
              </a:lnSpc>
              <a:spcBef>
                <a:spcPts val="2001"/>
              </a:spcBef>
              <a:spcAft>
                <a:spcPts val="0"/>
              </a:spcAft>
              <a:buClr>
                <a:srgbClr val="3F3F3F"/>
              </a:buClr>
              <a:buSzPts val="1100"/>
              <a:buFont typeface="Arial"/>
              <a:buNone/>
              <a:defRPr sz="4401" b="0" i="0" u="none" strike="noStrike" cap="none">
                <a:solidFill>
                  <a:srgbClr val="3F3F3F"/>
                </a:solidFill>
                <a:latin typeface="Arial"/>
                <a:ea typeface="Arial"/>
                <a:cs typeface="Arial"/>
                <a:sym typeface="Arial"/>
              </a:defRPr>
            </a:lvl1pPr>
            <a:lvl2pPr marL="3657234" marR="0" lvl="1" indent="-914310" algn="l">
              <a:lnSpc>
                <a:spcPct val="90000"/>
              </a:lnSpc>
              <a:spcBef>
                <a:spcPts val="2001"/>
              </a:spcBef>
              <a:spcAft>
                <a:spcPts val="0"/>
              </a:spcAft>
              <a:buClr>
                <a:schemeClr val="lt2"/>
              </a:buClr>
              <a:buSzPts val="1800"/>
              <a:buFont typeface="Arial"/>
              <a:buNone/>
              <a:defRPr sz="7200" b="0" i="0" u="none" strike="noStrike" cap="none">
                <a:solidFill>
                  <a:schemeClr val="lt2"/>
                </a:solidFill>
                <a:latin typeface="Arial"/>
                <a:ea typeface="Arial"/>
                <a:cs typeface="Arial"/>
                <a:sym typeface="Arial"/>
              </a:defRPr>
            </a:lvl2pPr>
            <a:lvl3pPr marL="5485851" marR="0" lvl="2" indent="-914310" algn="l">
              <a:lnSpc>
                <a:spcPct val="90000"/>
              </a:lnSpc>
              <a:spcBef>
                <a:spcPts val="2001"/>
              </a:spcBef>
              <a:spcAft>
                <a:spcPts val="0"/>
              </a:spcAft>
              <a:buClr>
                <a:schemeClr val="lt2"/>
              </a:buClr>
              <a:buSzPts val="1800"/>
              <a:buFont typeface="Arial"/>
              <a:buNone/>
              <a:defRPr sz="7200" b="0" i="0" u="none" strike="noStrike" cap="none">
                <a:solidFill>
                  <a:schemeClr val="lt2"/>
                </a:solidFill>
                <a:latin typeface="Arial"/>
                <a:ea typeface="Arial"/>
                <a:cs typeface="Arial"/>
                <a:sym typeface="Arial"/>
              </a:defRPr>
            </a:lvl3pPr>
            <a:lvl4pPr marL="7314468" marR="0" lvl="3" indent="-914310" algn="l">
              <a:lnSpc>
                <a:spcPct val="100000"/>
              </a:lnSpc>
              <a:spcBef>
                <a:spcPts val="2001"/>
              </a:spcBef>
              <a:spcAft>
                <a:spcPts val="0"/>
              </a:spcAft>
              <a:buClr>
                <a:schemeClr val="dk2"/>
              </a:buClr>
              <a:buSzPts val="2300"/>
              <a:buFont typeface="Trebuchet MS"/>
              <a:buNone/>
              <a:defRPr sz="9198" b="0" i="0" u="none" strike="noStrike" cap="none">
                <a:solidFill>
                  <a:schemeClr val="dk2"/>
                </a:solidFill>
                <a:latin typeface="Trebuchet MS"/>
                <a:ea typeface="Trebuchet MS"/>
                <a:cs typeface="Trebuchet MS"/>
                <a:sym typeface="Trebuchet MS"/>
              </a:defRPr>
            </a:lvl4pPr>
            <a:lvl5pPr marL="9143085" marR="0" lvl="4" indent="-1498449" algn="l">
              <a:lnSpc>
                <a:spcPct val="100000"/>
              </a:lnSpc>
              <a:spcBef>
                <a:spcPts val="2001"/>
              </a:spcBef>
              <a:spcAft>
                <a:spcPts val="0"/>
              </a:spcAft>
              <a:buClr>
                <a:schemeClr val="dk2"/>
              </a:buClr>
              <a:buSzPts val="2300"/>
              <a:buFont typeface="Trebuchet MS"/>
              <a:buChar char="»"/>
              <a:defRPr sz="9198" b="0" i="0" u="none" strike="noStrike" cap="none">
                <a:solidFill>
                  <a:schemeClr val="dk2"/>
                </a:solidFill>
                <a:latin typeface="Trebuchet MS"/>
                <a:ea typeface="Trebuchet MS"/>
                <a:cs typeface="Trebuchet MS"/>
                <a:sym typeface="Trebuchet MS"/>
              </a:defRPr>
            </a:lvl5pPr>
            <a:lvl6pPr marL="10971702" marR="0" lvl="5" indent="-1498449" algn="l">
              <a:lnSpc>
                <a:spcPct val="100000"/>
              </a:lnSpc>
              <a:spcBef>
                <a:spcPts val="2001"/>
              </a:spcBef>
              <a:spcAft>
                <a:spcPts val="0"/>
              </a:spcAft>
              <a:buClr>
                <a:schemeClr val="dk2"/>
              </a:buClr>
              <a:buSzPts val="2300"/>
              <a:buFont typeface="Trebuchet MS"/>
              <a:buChar char="»"/>
              <a:defRPr sz="9198" b="0" i="0" u="none" strike="noStrike" cap="none">
                <a:solidFill>
                  <a:schemeClr val="dk2"/>
                </a:solidFill>
                <a:latin typeface="Trebuchet MS"/>
                <a:ea typeface="Trebuchet MS"/>
                <a:cs typeface="Trebuchet MS"/>
                <a:sym typeface="Trebuchet MS"/>
              </a:defRPr>
            </a:lvl6pPr>
            <a:lvl7pPr marL="12800319" marR="0" lvl="6" indent="-1498449" algn="l">
              <a:lnSpc>
                <a:spcPct val="100000"/>
              </a:lnSpc>
              <a:spcBef>
                <a:spcPts val="2001"/>
              </a:spcBef>
              <a:spcAft>
                <a:spcPts val="0"/>
              </a:spcAft>
              <a:buClr>
                <a:schemeClr val="dk2"/>
              </a:buClr>
              <a:buSzPts val="2300"/>
              <a:buFont typeface="Trebuchet MS"/>
              <a:buChar char="»"/>
              <a:defRPr sz="9198" b="0" i="0" u="none" strike="noStrike" cap="none">
                <a:solidFill>
                  <a:schemeClr val="dk2"/>
                </a:solidFill>
                <a:latin typeface="Trebuchet MS"/>
                <a:ea typeface="Trebuchet MS"/>
                <a:cs typeface="Trebuchet MS"/>
                <a:sym typeface="Trebuchet MS"/>
              </a:defRPr>
            </a:lvl7pPr>
            <a:lvl8pPr marL="14628936" marR="0" lvl="7" indent="-1498449" algn="l">
              <a:lnSpc>
                <a:spcPct val="100000"/>
              </a:lnSpc>
              <a:spcBef>
                <a:spcPts val="2001"/>
              </a:spcBef>
              <a:spcAft>
                <a:spcPts val="0"/>
              </a:spcAft>
              <a:buClr>
                <a:schemeClr val="dk2"/>
              </a:buClr>
              <a:buSzPts val="2300"/>
              <a:buFont typeface="Trebuchet MS"/>
              <a:buChar char="»"/>
              <a:defRPr sz="9198" b="0" i="0" u="none" strike="noStrike" cap="none">
                <a:solidFill>
                  <a:schemeClr val="dk2"/>
                </a:solidFill>
                <a:latin typeface="Trebuchet MS"/>
                <a:ea typeface="Trebuchet MS"/>
                <a:cs typeface="Trebuchet MS"/>
                <a:sym typeface="Trebuchet MS"/>
              </a:defRPr>
            </a:lvl8pPr>
            <a:lvl9pPr marL="16457553" marR="0" lvl="8" indent="-1498449" algn="l">
              <a:lnSpc>
                <a:spcPct val="100000"/>
              </a:lnSpc>
              <a:spcBef>
                <a:spcPts val="2001"/>
              </a:spcBef>
              <a:spcAft>
                <a:spcPts val="0"/>
              </a:spcAft>
              <a:buClr>
                <a:schemeClr val="dk2"/>
              </a:buClr>
              <a:buSzPts val="2300"/>
              <a:buFont typeface="Trebuchet MS"/>
              <a:buChar char="»"/>
              <a:defRPr sz="9198" b="0" i="0" u="none" strike="noStrike" cap="none">
                <a:solidFill>
                  <a:schemeClr val="dk2"/>
                </a:solidFill>
                <a:latin typeface="Trebuchet MS"/>
                <a:ea typeface="Trebuchet MS"/>
                <a:cs typeface="Trebuchet MS"/>
                <a:sym typeface="Trebuchet MS"/>
              </a:defRPr>
            </a:lvl9pPr>
          </a:lstStyle>
          <a:p>
            <a:endParaRPr/>
          </a:p>
        </p:txBody>
      </p:sp>
      <p:sp>
        <p:nvSpPr>
          <p:cNvPr id="1325" name="Google Shape;1325;p176"/>
          <p:cNvSpPr txBox="1">
            <a:spLocks noGrp="1"/>
          </p:cNvSpPr>
          <p:nvPr>
            <p:ph type="title"/>
          </p:nvPr>
        </p:nvSpPr>
        <p:spPr>
          <a:xfrm>
            <a:off x="3262041" y="1384953"/>
            <a:ext cx="30048000" cy="438572"/>
          </a:xfrm>
          <a:prstGeom prst="rect">
            <a:avLst/>
          </a:prstGeom>
          <a:noFill/>
          <a:ln>
            <a:noFill/>
          </a:ln>
        </p:spPr>
        <p:txBody>
          <a:bodyPr spcFirstLastPara="1" wrap="square" lIns="22850" tIns="11425" rIns="22850" bIns="11425" anchor="t" anchorCtr="0">
            <a:spAutoFit/>
          </a:bodyPr>
          <a:lstStyle>
            <a:lvl1pPr lvl="0" algn="ctr">
              <a:lnSpc>
                <a:spcPct val="90000"/>
              </a:lnSpc>
              <a:spcBef>
                <a:spcPts val="0"/>
              </a:spcBef>
              <a:spcAft>
                <a:spcPts val="0"/>
              </a:spcAft>
              <a:buSzPts val="500"/>
              <a:buNone/>
              <a:defRPr>
                <a:solidFill>
                  <a:srgbClr val="262626"/>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Tree>
    <p:extLst>
      <p:ext uri="{BB962C8B-B14F-4D97-AF65-F5344CB8AC3E}">
        <p14:creationId xmlns:p14="http://schemas.microsoft.com/office/powerpoint/2010/main" val="37577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2">
  <p:cSld name="Title, Subtitle, and Content - NO LOGO &amp; PAGE NUMBER 2">
    <p:spTree>
      <p:nvGrpSpPr>
        <p:cNvPr id="1" name="Shape 1326"/>
        <p:cNvGrpSpPr/>
        <p:nvPr/>
      </p:nvGrpSpPr>
      <p:grpSpPr>
        <a:xfrm>
          <a:off x="0" y="0"/>
          <a:ext cx="0" cy="0"/>
          <a:chOff x="0" y="0"/>
          <a:chExt cx="0" cy="0"/>
        </a:xfrm>
      </p:grpSpPr>
      <p:sp>
        <p:nvSpPr>
          <p:cNvPr id="1327" name="Google Shape;1327;p177"/>
          <p:cNvSpPr/>
          <p:nvPr/>
        </p:nvSpPr>
        <p:spPr>
          <a:xfrm>
            <a:off x="0" y="0"/>
            <a:ext cx="36576000" cy="20574000"/>
          </a:xfrm>
          <a:prstGeom prst="rect">
            <a:avLst/>
          </a:prstGeom>
          <a:solidFill>
            <a:schemeClr val="lt1"/>
          </a:solidFill>
          <a:ln>
            <a:noFill/>
          </a:ln>
        </p:spPr>
        <p:txBody>
          <a:bodyPr spcFirstLastPara="1" wrap="square" lIns="182901" tIns="91401" rIns="182901" bIns="91401" anchor="ctr" anchorCtr="0">
            <a:noAutofit/>
          </a:bodyPr>
          <a:lstStyle/>
          <a:p>
            <a:pPr marL="0" marR="0" lvl="0" indent="0" algn="ctr" rtl="0">
              <a:lnSpc>
                <a:spcPct val="100000"/>
              </a:lnSpc>
              <a:spcBef>
                <a:spcPts val="0"/>
              </a:spcBef>
              <a:spcAft>
                <a:spcPts val="0"/>
              </a:spcAft>
              <a:buClr>
                <a:schemeClr val="lt1"/>
              </a:buClr>
              <a:buSzPts val="900"/>
              <a:buFont typeface="Arial"/>
              <a:buNone/>
            </a:pPr>
            <a:endParaRPr sz="3600" b="0" i="0" u="none" strike="noStrike" cap="none">
              <a:solidFill>
                <a:schemeClr val="lt1"/>
              </a:solidFill>
              <a:latin typeface="Arial"/>
              <a:ea typeface="Arial"/>
              <a:cs typeface="Arial"/>
              <a:sym typeface="Arial"/>
            </a:endParaRPr>
          </a:p>
        </p:txBody>
      </p:sp>
      <p:sp>
        <p:nvSpPr>
          <p:cNvPr id="1328" name="Google Shape;1328;p177"/>
          <p:cNvSpPr txBox="1">
            <a:spLocks noGrp="1"/>
          </p:cNvSpPr>
          <p:nvPr>
            <p:ph type="title"/>
          </p:nvPr>
        </p:nvSpPr>
        <p:spPr>
          <a:xfrm>
            <a:off x="1661160" y="2204088"/>
            <a:ext cx="33254400" cy="1970400"/>
          </a:xfrm>
          <a:prstGeom prst="rect">
            <a:avLst/>
          </a:prstGeom>
          <a:noFill/>
          <a:ln>
            <a:noFill/>
          </a:ln>
        </p:spPr>
        <p:txBody>
          <a:bodyPr spcFirstLastPara="1" wrap="square" lIns="45725" tIns="22850" rIns="45725" bIns="22850" anchor="b" anchorCtr="0">
            <a:noAutofit/>
          </a:bodyPr>
          <a:lstStyle>
            <a:lvl1pPr lvl="0" algn="ctr">
              <a:lnSpc>
                <a:spcPct val="90000"/>
              </a:lnSpc>
              <a:spcBef>
                <a:spcPts val="0"/>
              </a:spcBef>
              <a:spcAft>
                <a:spcPts val="0"/>
              </a:spcAft>
              <a:buClr>
                <a:schemeClr val="dk2"/>
              </a:buClr>
              <a:buSzPts val="700"/>
              <a:buFont typeface="Trebuchet MS"/>
              <a:buNone/>
              <a:defRPr sz="11199">
                <a:solidFill>
                  <a:schemeClr val="dk2"/>
                </a:solidFill>
                <a:latin typeface="Arial"/>
                <a:ea typeface="Arial"/>
                <a:cs typeface="Arial"/>
                <a:sym typeface="Arial"/>
              </a:defRPr>
            </a:lvl1pPr>
            <a:lvl2pPr lvl="1" algn="l">
              <a:lnSpc>
                <a:spcPct val="100000"/>
              </a:lnSpc>
              <a:spcBef>
                <a:spcPts val="0"/>
              </a:spcBef>
              <a:spcAft>
                <a:spcPts val="0"/>
              </a:spcAft>
              <a:buClr>
                <a:srgbClr val="73B900"/>
              </a:buClr>
              <a:buSzPts val="700"/>
              <a:buFont typeface="Arial"/>
              <a:buNone/>
              <a:defRPr/>
            </a:lvl2pPr>
            <a:lvl3pPr lvl="2" algn="l">
              <a:lnSpc>
                <a:spcPct val="100000"/>
              </a:lnSpc>
              <a:spcBef>
                <a:spcPts val="0"/>
              </a:spcBef>
              <a:spcAft>
                <a:spcPts val="0"/>
              </a:spcAft>
              <a:buClr>
                <a:srgbClr val="73B900"/>
              </a:buClr>
              <a:buSzPts val="700"/>
              <a:buFont typeface="Arial"/>
              <a:buNone/>
              <a:defRPr/>
            </a:lvl3pPr>
            <a:lvl4pPr lvl="3" algn="l">
              <a:lnSpc>
                <a:spcPct val="100000"/>
              </a:lnSpc>
              <a:spcBef>
                <a:spcPts val="0"/>
              </a:spcBef>
              <a:spcAft>
                <a:spcPts val="0"/>
              </a:spcAft>
              <a:buClr>
                <a:srgbClr val="73B900"/>
              </a:buClr>
              <a:buSzPts val="700"/>
              <a:buFont typeface="Arial"/>
              <a:buNone/>
              <a:defRPr/>
            </a:lvl4pPr>
            <a:lvl5pPr lvl="4" algn="l">
              <a:lnSpc>
                <a:spcPct val="100000"/>
              </a:lnSpc>
              <a:spcBef>
                <a:spcPts val="0"/>
              </a:spcBef>
              <a:spcAft>
                <a:spcPts val="0"/>
              </a:spcAft>
              <a:buClr>
                <a:srgbClr val="73B900"/>
              </a:buClr>
              <a:buSzPts val="700"/>
              <a:buFont typeface="Arial"/>
              <a:buNone/>
              <a:defRPr/>
            </a:lvl5pPr>
            <a:lvl6pPr lvl="5" algn="l">
              <a:lnSpc>
                <a:spcPct val="100000"/>
              </a:lnSpc>
              <a:spcBef>
                <a:spcPts val="0"/>
              </a:spcBef>
              <a:spcAft>
                <a:spcPts val="0"/>
              </a:spcAft>
              <a:buClr>
                <a:srgbClr val="73B900"/>
              </a:buClr>
              <a:buSzPts val="700"/>
              <a:buFont typeface="Arial"/>
              <a:buNone/>
              <a:defRPr/>
            </a:lvl6pPr>
            <a:lvl7pPr lvl="6" algn="l">
              <a:lnSpc>
                <a:spcPct val="100000"/>
              </a:lnSpc>
              <a:spcBef>
                <a:spcPts val="0"/>
              </a:spcBef>
              <a:spcAft>
                <a:spcPts val="0"/>
              </a:spcAft>
              <a:buClr>
                <a:srgbClr val="73B900"/>
              </a:buClr>
              <a:buSzPts val="700"/>
              <a:buFont typeface="Arial"/>
              <a:buNone/>
              <a:defRPr/>
            </a:lvl7pPr>
            <a:lvl8pPr lvl="7" algn="l">
              <a:lnSpc>
                <a:spcPct val="100000"/>
              </a:lnSpc>
              <a:spcBef>
                <a:spcPts val="0"/>
              </a:spcBef>
              <a:spcAft>
                <a:spcPts val="0"/>
              </a:spcAft>
              <a:buClr>
                <a:srgbClr val="73B900"/>
              </a:buClr>
              <a:buSzPts val="700"/>
              <a:buFont typeface="Arial"/>
              <a:buNone/>
              <a:defRPr/>
            </a:lvl8pPr>
            <a:lvl9pPr lvl="8" algn="l">
              <a:lnSpc>
                <a:spcPct val="100000"/>
              </a:lnSpc>
              <a:spcBef>
                <a:spcPts val="0"/>
              </a:spcBef>
              <a:spcAft>
                <a:spcPts val="0"/>
              </a:spcAft>
              <a:buClr>
                <a:srgbClr val="73B900"/>
              </a:buClr>
              <a:buSzPts val="700"/>
              <a:buFont typeface="Arial"/>
              <a:buNone/>
              <a:defRPr/>
            </a:lvl9pPr>
          </a:lstStyle>
          <a:p>
            <a:endParaRPr/>
          </a:p>
        </p:txBody>
      </p:sp>
      <p:sp>
        <p:nvSpPr>
          <p:cNvPr id="1329" name="Google Shape;1329;p177"/>
          <p:cNvSpPr txBox="1">
            <a:spLocks noGrp="1"/>
          </p:cNvSpPr>
          <p:nvPr>
            <p:ph type="body" idx="1"/>
          </p:nvPr>
        </p:nvSpPr>
        <p:spPr>
          <a:xfrm>
            <a:off x="1706880" y="7010121"/>
            <a:ext cx="33162000" cy="12313200"/>
          </a:xfrm>
          <a:prstGeom prst="rect">
            <a:avLst/>
          </a:prstGeom>
          <a:noFill/>
          <a:ln>
            <a:noFill/>
          </a:ln>
        </p:spPr>
        <p:txBody>
          <a:bodyPr spcFirstLastPara="1" wrap="square" lIns="45725" tIns="22850" rIns="45725" bIns="22850" anchor="t" anchorCtr="0">
            <a:noAutofit/>
          </a:bodyPr>
          <a:lstStyle>
            <a:lvl1pPr marL="1828617" lvl="0" indent="-914310" algn="l">
              <a:lnSpc>
                <a:spcPct val="90000"/>
              </a:lnSpc>
              <a:spcBef>
                <a:spcPts val="3201"/>
              </a:spcBef>
              <a:spcAft>
                <a:spcPts val="0"/>
              </a:spcAft>
              <a:buClr>
                <a:schemeClr val="dk1"/>
              </a:buClr>
              <a:buSzPts val="1700"/>
              <a:buFont typeface="Trebuchet MS"/>
              <a:buNone/>
              <a:defRPr sz="6798">
                <a:solidFill>
                  <a:schemeClr val="dk2"/>
                </a:solidFill>
                <a:latin typeface="Arial"/>
                <a:ea typeface="Arial"/>
                <a:cs typeface="Arial"/>
                <a:sym typeface="Arial"/>
              </a:defRPr>
            </a:lvl1pPr>
            <a:lvl2pPr marL="3657234" lvl="1" indent="-914310" algn="l">
              <a:lnSpc>
                <a:spcPct val="90000"/>
              </a:lnSpc>
              <a:spcBef>
                <a:spcPts val="3201"/>
              </a:spcBef>
              <a:spcAft>
                <a:spcPts val="0"/>
              </a:spcAft>
              <a:buClr>
                <a:schemeClr val="dk1"/>
              </a:buClr>
              <a:buSzPts val="1500"/>
              <a:buFont typeface="Trebuchet MS"/>
              <a:buNone/>
              <a:defRPr sz="6000">
                <a:solidFill>
                  <a:schemeClr val="dk2"/>
                </a:solidFill>
              </a:defRPr>
            </a:lvl2pPr>
            <a:lvl3pPr marL="5485851" lvl="2" indent="-914310" algn="l">
              <a:lnSpc>
                <a:spcPct val="90000"/>
              </a:lnSpc>
              <a:spcBef>
                <a:spcPts val="3201"/>
              </a:spcBef>
              <a:spcAft>
                <a:spcPts val="0"/>
              </a:spcAft>
              <a:buClr>
                <a:schemeClr val="dk1"/>
              </a:buClr>
              <a:buSzPts val="1500"/>
              <a:buFont typeface="Trebuchet MS"/>
              <a:buNone/>
              <a:defRPr sz="6000">
                <a:solidFill>
                  <a:schemeClr val="dk2"/>
                </a:solidFill>
              </a:defRPr>
            </a:lvl3pPr>
            <a:lvl4pPr marL="7314468" lvl="3" indent="-1295271" algn="l">
              <a:lnSpc>
                <a:spcPct val="100000"/>
              </a:lnSpc>
              <a:spcBef>
                <a:spcPts val="3201"/>
              </a:spcBef>
              <a:spcAft>
                <a:spcPts val="0"/>
              </a:spcAft>
              <a:buClr>
                <a:schemeClr val="dk1"/>
              </a:buClr>
              <a:buSzPts val="1500"/>
              <a:buFont typeface="Noto Sans Symbols"/>
              <a:buChar char="▪"/>
              <a:defRPr sz="6000">
                <a:solidFill>
                  <a:schemeClr val="lt1"/>
                </a:solidFill>
              </a:defRPr>
            </a:lvl4pPr>
            <a:lvl5pPr marL="9143085" lvl="4" indent="-1346064" algn="l">
              <a:lnSpc>
                <a:spcPct val="100000"/>
              </a:lnSpc>
              <a:spcBef>
                <a:spcPts val="1200"/>
              </a:spcBef>
              <a:spcAft>
                <a:spcPts val="0"/>
              </a:spcAft>
              <a:buClr>
                <a:schemeClr val="dk1"/>
              </a:buClr>
              <a:buSzPts val="1700"/>
              <a:buFont typeface="Noto Sans Symbols"/>
              <a:buChar char="▪"/>
              <a:defRPr>
                <a:solidFill>
                  <a:schemeClr val="lt1"/>
                </a:solidFill>
              </a:defRPr>
            </a:lvl5pPr>
            <a:lvl6pPr marL="10971702" lvl="5" indent="-1142886" algn="l">
              <a:lnSpc>
                <a:spcPct val="100000"/>
              </a:lnSpc>
              <a:spcBef>
                <a:spcPts val="801"/>
              </a:spcBef>
              <a:spcAft>
                <a:spcPts val="0"/>
              </a:spcAft>
              <a:buClr>
                <a:schemeClr val="dk2"/>
              </a:buClr>
              <a:buSzPts val="900"/>
              <a:buFont typeface="Trebuchet MS"/>
              <a:buChar char="»"/>
              <a:defRPr/>
            </a:lvl6pPr>
            <a:lvl7pPr marL="12800319" lvl="6" indent="-1142886" algn="l">
              <a:lnSpc>
                <a:spcPct val="100000"/>
              </a:lnSpc>
              <a:spcBef>
                <a:spcPts val="801"/>
              </a:spcBef>
              <a:spcAft>
                <a:spcPts val="0"/>
              </a:spcAft>
              <a:buClr>
                <a:schemeClr val="dk2"/>
              </a:buClr>
              <a:buSzPts val="900"/>
              <a:buFont typeface="Trebuchet MS"/>
              <a:buChar char="»"/>
              <a:defRPr/>
            </a:lvl7pPr>
            <a:lvl8pPr marL="14628936" lvl="7" indent="-1142886" algn="l">
              <a:lnSpc>
                <a:spcPct val="100000"/>
              </a:lnSpc>
              <a:spcBef>
                <a:spcPts val="801"/>
              </a:spcBef>
              <a:spcAft>
                <a:spcPts val="0"/>
              </a:spcAft>
              <a:buClr>
                <a:schemeClr val="dk2"/>
              </a:buClr>
              <a:buSzPts val="900"/>
              <a:buFont typeface="Trebuchet MS"/>
              <a:buChar char="»"/>
              <a:defRPr/>
            </a:lvl8pPr>
            <a:lvl9pPr marL="16457553" lvl="8" indent="-1142886" algn="l">
              <a:lnSpc>
                <a:spcPct val="100000"/>
              </a:lnSpc>
              <a:spcBef>
                <a:spcPts val="801"/>
              </a:spcBef>
              <a:spcAft>
                <a:spcPts val="0"/>
              </a:spcAft>
              <a:buClr>
                <a:schemeClr val="dk2"/>
              </a:buClr>
              <a:buSzPts val="900"/>
              <a:buFont typeface="Trebuchet MS"/>
              <a:buChar char="»"/>
              <a:defRPr/>
            </a:lvl9pPr>
          </a:lstStyle>
          <a:p>
            <a:endParaRPr/>
          </a:p>
        </p:txBody>
      </p:sp>
      <p:sp>
        <p:nvSpPr>
          <p:cNvPr id="1330" name="Google Shape;1330;p177"/>
          <p:cNvSpPr txBox="1">
            <a:spLocks noGrp="1"/>
          </p:cNvSpPr>
          <p:nvPr>
            <p:ph type="body" idx="2"/>
          </p:nvPr>
        </p:nvSpPr>
        <p:spPr>
          <a:xfrm>
            <a:off x="1661160" y="3944445"/>
            <a:ext cx="33254400" cy="1752000"/>
          </a:xfrm>
          <a:prstGeom prst="rect">
            <a:avLst/>
          </a:prstGeom>
          <a:noFill/>
          <a:ln>
            <a:noFill/>
          </a:ln>
        </p:spPr>
        <p:txBody>
          <a:bodyPr spcFirstLastPara="1" wrap="square" lIns="45725" tIns="22850" rIns="45725" bIns="22850" anchor="t" anchorCtr="0">
            <a:noAutofit/>
          </a:bodyPr>
          <a:lstStyle>
            <a:lvl1pPr marL="1828617" lvl="0" indent="-914310" algn="ctr">
              <a:lnSpc>
                <a:spcPct val="90000"/>
              </a:lnSpc>
              <a:spcBef>
                <a:spcPts val="3201"/>
              </a:spcBef>
              <a:spcAft>
                <a:spcPts val="0"/>
              </a:spcAft>
              <a:buSzPts val="2000"/>
              <a:buFont typeface="Trebuchet MS"/>
              <a:buNone/>
              <a:defRPr sz="7200" b="0">
                <a:solidFill>
                  <a:schemeClr val="lt2"/>
                </a:solidFill>
                <a:latin typeface="Arial"/>
                <a:ea typeface="Arial"/>
                <a:cs typeface="Arial"/>
                <a:sym typeface="Arial"/>
              </a:defRPr>
            </a:lvl1pPr>
            <a:lvl2pPr marL="3657234" lvl="1" indent="-914310" algn="ctr">
              <a:lnSpc>
                <a:spcPct val="90000"/>
              </a:lnSpc>
              <a:spcBef>
                <a:spcPts val="3201"/>
              </a:spcBef>
              <a:spcAft>
                <a:spcPts val="0"/>
              </a:spcAft>
              <a:buSzPts val="2300"/>
              <a:buFont typeface="Trebuchet MS"/>
              <a:buNone/>
              <a:defRPr sz="9198">
                <a:solidFill>
                  <a:schemeClr val="lt2"/>
                </a:solidFill>
                <a:latin typeface="Trebuchet MS"/>
                <a:ea typeface="Trebuchet MS"/>
                <a:cs typeface="Trebuchet MS"/>
                <a:sym typeface="Trebuchet MS"/>
              </a:defRPr>
            </a:lvl2pPr>
            <a:lvl3pPr marL="5485851" lvl="2" indent="-914310" algn="ctr">
              <a:lnSpc>
                <a:spcPct val="90000"/>
              </a:lnSpc>
              <a:spcBef>
                <a:spcPts val="3201"/>
              </a:spcBef>
              <a:spcAft>
                <a:spcPts val="0"/>
              </a:spcAft>
              <a:buSzPts val="2300"/>
              <a:buFont typeface="Trebuchet MS"/>
              <a:buNone/>
              <a:defRPr sz="9198">
                <a:solidFill>
                  <a:schemeClr val="lt2"/>
                </a:solidFill>
                <a:latin typeface="Trebuchet MS"/>
                <a:ea typeface="Trebuchet MS"/>
                <a:cs typeface="Trebuchet MS"/>
                <a:sym typeface="Trebuchet MS"/>
              </a:defRPr>
            </a:lvl3pPr>
            <a:lvl4pPr marL="7314468" lvl="3" indent="-914310" algn="ctr">
              <a:lnSpc>
                <a:spcPct val="100000"/>
              </a:lnSpc>
              <a:spcBef>
                <a:spcPts val="3201"/>
              </a:spcBef>
              <a:spcAft>
                <a:spcPts val="0"/>
              </a:spcAft>
              <a:buClr>
                <a:schemeClr val="lt2"/>
              </a:buClr>
              <a:buSzPts val="2300"/>
              <a:buFont typeface="Trebuchet MS"/>
              <a:buNone/>
              <a:defRPr sz="9198">
                <a:solidFill>
                  <a:schemeClr val="lt2"/>
                </a:solidFill>
                <a:latin typeface="Trebuchet MS"/>
                <a:ea typeface="Trebuchet MS"/>
                <a:cs typeface="Trebuchet MS"/>
                <a:sym typeface="Trebuchet MS"/>
              </a:defRPr>
            </a:lvl4pPr>
            <a:lvl5pPr marL="9143085" lvl="4" indent="-914310" algn="ctr">
              <a:lnSpc>
                <a:spcPct val="100000"/>
              </a:lnSpc>
              <a:spcBef>
                <a:spcPts val="2001"/>
              </a:spcBef>
              <a:spcAft>
                <a:spcPts val="0"/>
              </a:spcAft>
              <a:buClr>
                <a:schemeClr val="lt2"/>
              </a:buClr>
              <a:buSzPts val="2300"/>
              <a:buFont typeface="Trebuchet MS"/>
              <a:buNone/>
              <a:defRPr sz="9198">
                <a:solidFill>
                  <a:schemeClr val="lt2"/>
                </a:solidFill>
                <a:latin typeface="Trebuchet MS"/>
                <a:ea typeface="Trebuchet MS"/>
                <a:cs typeface="Trebuchet MS"/>
                <a:sym typeface="Trebuchet MS"/>
              </a:defRPr>
            </a:lvl5pPr>
            <a:lvl6pPr marL="10971702" lvl="5" indent="-1142886" algn="l">
              <a:lnSpc>
                <a:spcPct val="100000"/>
              </a:lnSpc>
              <a:spcBef>
                <a:spcPts val="801"/>
              </a:spcBef>
              <a:spcAft>
                <a:spcPts val="0"/>
              </a:spcAft>
              <a:buClr>
                <a:schemeClr val="dk2"/>
              </a:buClr>
              <a:buSzPts val="900"/>
              <a:buFont typeface="Trebuchet MS"/>
              <a:buChar char="»"/>
              <a:defRPr/>
            </a:lvl6pPr>
            <a:lvl7pPr marL="12800319" lvl="6" indent="-1142886" algn="l">
              <a:lnSpc>
                <a:spcPct val="100000"/>
              </a:lnSpc>
              <a:spcBef>
                <a:spcPts val="801"/>
              </a:spcBef>
              <a:spcAft>
                <a:spcPts val="0"/>
              </a:spcAft>
              <a:buClr>
                <a:schemeClr val="dk2"/>
              </a:buClr>
              <a:buSzPts val="900"/>
              <a:buFont typeface="Trebuchet MS"/>
              <a:buChar char="»"/>
              <a:defRPr/>
            </a:lvl7pPr>
            <a:lvl8pPr marL="14628936" lvl="7" indent="-1142886" algn="l">
              <a:lnSpc>
                <a:spcPct val="100000"/>
              </a:lnSpc>
              <a:spcBef>
                <a:spcPts val="801"/>
              </a:spcBef>
              <a:spcAft>
                <a:spcPts val="0"/>
              </a:spcAft>
              <a:buClr>
                <a:schemeClr val="dk2"/>
              </a:buClr>
              <a:buSzPts val="900"/>
              <a:buFont typeface="Trebuchet MS"/>
              <a:buChar char="»"/>
              <a:defRPr/>
            </a:lvl8pPr>
            <a:lvl9pPr marL="16457553" lvl="8" indent="-1142886" algn="l">
              <a:lnSpc>
                <a:spcPct val="100000"/>
              </a:lnSpc>
              <a:spcBef>
                <a:spcPts val="801"/>
              </a:spcBef>
              <a:spcAft>
                <a:spcPts val="0"/>
              </a:spcAft>
              <a:buClr>
                <a:schemeClr val="dk2"/>
              </a:buClr>
              <a:buSzPts val="900"/>
              <a:buFont typeface="Trebuchet MS"/>
              <a:buChar char="»"/>
              <a:defRPr/>
            </a:lvl9pPr>
          </a:lstStyle>
          <a:p>
            <a:endParaRPr/>
          </a:p>
        </p:txBody>
      </p:sp>
    </p:spTree>
    <p:extLst>
      <p:ext uri="{BB962C8B-B14F-4D97-AF65-F5344CB8AC3E}">
        <p14:creationId xmlns:p14="http://schemas.microsoft.com/office/powerpoint/2010/main" val="298324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331"/>
        <p:cNvGrpSpPr/>
        <p:nvPr/>
      </p:nvGrpSpPr>
      <p:grpSpPr>
        <a:xfrm>
          <a:off x="0" y="0"/>
          <a:ext cx="0" cy="0"/>
          <a:chOff x="0" y="0"/>
          <a:chExt cx="0" cy="0"/>
        </a:xfrm>
      </p:grpSpPr>
      <p:sp>
        <p:nvSpPr>
          <p:cNvPr id="1332" name="Google Shape;1332;p178"/>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a:lnSpc>
                <a:spcPct val="90000"/>
              </a:lnSpc>
              <a:spcBef>
                <a:spcPts val="0"/>
              </a:spcBef>
              <a:spcAft>
                <a:spcPts val="0"/>
              </a:spcAft>
              <a:buClr>
                <a:schemeClr val="lt1"/>
              </a:buClr>
              <a:buSzPts val="500"/>
              <a:buNone/>
              <a:defRPr sz="2001"/>
            </a:lvl1pPr>
            <a:lvl2pPr lvl="1">
              <a:spcBef>
                <a:spcPts val="0"/>
              </a:spcBef>
              <a:spcAft>
                <a:spcPts val="0"/>
              </a:spcAft>
              <a:buSzPts val="500"/>
              <a:buNone/>
              <a:defRPr sz="2001"/>
            </a:lvl2pPr>
            <a:lvl3pPr lvl="2">
              <a:spcBef>
                <a:spcPts val="0"/>
              </a:spcBef>
              <a:spcAft>
                <a:spcPts val="0"/>
              </a:spcAft>
              <a:buSzPts val="500"/>
              <a:buNone/>
              <a:defRPr sz="2001"/>
            </a:lvl3pPr>
            <a:lvl4pPr lvl="3">
              <a:spcBef>
                <a:spcPts val="0"/>
              </a:spcBef>
              <a:spcAft>
                <a:spcPts val="0"/>
              </a:spcAft>
              <a:buSzPts val="500"/>
              <a:buNone/>
              <a:defRPr sz="2001"/>
            </a:lvl4pPr>
            <a:lvl5pPr lvl="4">
              <a:spcBef>
                <a:spcPts val="0"/>
              </a:spcBef>
              <a:spcAft>
                <a:spcPts val="0"/>
              </a:spcAft>
              <a:buSzPts val="500"/>
              <a:buNone/>
              <a:defRPr sz="2001"/>
            </a:lvl5pPr>
            <a:lvl6pPr lvl="5">
              <a:spcBef>
                <a:spcPts val="0"/>
              </a:spcBef>
              <a:spcAft>
                <a:spcPts val="0"/>
              </a:spcAft>
              <a:buSzPts val="500"/>
              <a:buNone/>
              <a:defRPr sz="2001"/>
            </a:lvl6pPr>
            <a:lvl7pPr lvl="6">
              <a:spcBef>
                <a:spcPts val="0"/>
              </a:spcBef>
              <a:spcAft>
                <a:spcPts val="0"/>
              </a:spcAft>
              <a:buSzPts val="500"/>
              <a:buNone/>
              <a:defRPr sz="2001"/>
            </a:lvl7pPr>
            <a:lvl8pPr lvl="7">
              <a:spcBef>
                <a:spcPts val="0"/>
              </a:spcBef>
              <a:spcAft>
                <a:spcPts val="0"/>
              </a:spcAft>
              <a:buSzPts val="500"/>
              <a:buNone/>
              <a:defRPr sz="2001"/>
            </a:lvl8pPr>
            <a:lvl9pPr lvl="8">
              <a:spcBef>
                <a:spcPts val="0"/>
              </a:spcBef>
              <a:spcAft>
                <a:spcPts val="0"/>
              </a:spcAft>
              <a:buSzPts val="500"/>
              <a:buNone/>
              <a:defRPr sz="2001"/>
            </a:lvl9pPr>
          </a:lstStyle>
          <a:p>
            <a:endParaRPr/>
          </a:p>
        </p:txBody>
      </p:sp>
      <p:sp>
        <p:nvSpPr>
          <p:cNvPr id="1333" name="Google Shape;1333;p178"/>
          <p:cNvSpPr txBox="1">
            <a:spLocks noGrp="1"/>
          </p:cNvSpPr>
          <p:nvPr>
            <p:ph type="body" idx="1"/>
          </p:nvPr>
        </p:nvSpPr>
        <p:spPr>
          <a:xfrm>
            <a:off x="0" y="0"/>
            <a:ext cx="3000000" cy="3000000"/>
          </a:xfrm>
          <a:prstGeom prst="rect">
            <a:avLst/>
          </a:prstGeom>
          <a:noFill/>
          <a:ln>
            <a:noFill/>
          </a:ln>
        </p:spPr>
        <p:txBody>
          <a:bodyPr spcFirstLastPara="1" wrap="square" lIns="22850" tIns="11425" rIns="22850" bIns="11425" anchor="t" anchorCtr="0">
            <a:noAutofit/>
          </a:bodyPr>
          <a:lstStyle>
            <a:lvl1pPr marL="1828617" marR="0" lvl="0" indent="-1447656" algn="l">
              <a:lnSpc>
                <a:spcPct val="90000"/>
              </a:lnSpc>
              <a:spcBef>
                <a:spcPts val="3201"/>
              </a:spcBef>
              <a:spcAft>
                <a:spcPts val="0"/>
              </a:spcAft>
              <a:buClr>
                <a:schemeClr val="dk1"/>
              </a:buClr>
              <a:buSzPts val="2100"/>
              <a:buFont typeface="Arial"/>
              <a:buChar char="•"/>
              <a:defRPr sz="8400" b="0" i="0" u="none" strike="noStrike" cap="none">
                <a:solidFill>
                  <a:schemeClr val="dk1"/>
                </a:solidFill>
                <a:latin typeface="Calibri"/>
                <a:ea typeface="Calibri"/>
                <a:cs typeface="Calibri"/>
                <a:sym typeface="Calibri"/>
              </a:defRPr>
            </a:lvl1pPr>
            <a:lvl2pPr marL="3657234" marR="0" lvl="1" indent="-1371462" algn="l">
              <a:lnSpc>
                <a:spcPct val="90000"/>
              </a:lnSpc>
              <a:spcBef>
                <a:spcPts val="3201"/>
              </a:spcBef>
              <a:spcAft>
                <a:spcPts val="0"/>
              </a:spcAft>
              <a:buClr>
                <a:schemeClr val="dk1"/>
              </a:buClr>
              <a:buSzPts val="1800"/>
              <a:buFont typeface="Arial"/>
              <a:buChar char="•"/>
              <a:defRPr sz="7200" b="0" i="0" u="none" strike="noStrike" cap="none">
                <a:solidFill>
                  <a:schemeClr val="dk1"/>
                </a:solidFill>
                <a:latin typeface="Calibri"/>
                <a:ea typeface="Calibri"/>
                <a:cs typeface="Calibri"/>
                <a:sym typeface="Calibri"/>
              </a:defRPr>
            </a:lvl2pPr>
            <a:lvl3pPr marL="5485851" marR="0" lvl="2" indent="-1295271" algn="l">
              <a:lnSpc>
                <a:spcPct val="90000"/>
              </a:lnSpc>
              <a:spcBef>
                <a:spcPts val="3201"/>
              </a:spcBef>
              <a:spcAft>
                <a:spcPts val="0"/>
              </a:spcAft>
              <a:buClr>
                <a:schemeClr val="dk1"/>
              </a:buClr>
              <a:buSzPts val="1500"/>
              <a:buFont typeface="Arial"/>
              <a:buChar char="•"/>
              <a:defRPr sz="6000" b="0" i="0" u="none" strike="noStrike" cap="none">
                <a:solidFill>
                  <a:schemeClr val="dk1"/>
                </a:solidFill>
                <a:latin typeface="Calibri"/>
                <a:ea typeface="Calibri"/>
                <a:cs typeface="Calibri"/>
                <a:sym typeface="Calibri"/>
              </a:defRPr>
            </a:lvl3pPr>
            <a:lvl4pPr marL="7314468" marR="0" lvl="3" indent="-1269873" algn="l">
              <a:lnSpc>
                <a:spcPct val="90000"/>
              </a:lnSpc>
              <a:spcBef>
                <a:spcPts val="3201"/>
              </a:spcBef>
              <a:spcAft>
                <a:spcPts val="0"/>
              </a:spcAft>
              <a:buClr>
                <a:schemeClr val="dk1"/>
              </a:buClr>
              <a:buSzPts val="1400"/>
              <a:buFont typeface="Arial"/>
              <a:buChar char="•"/>
              <a:defRPr sz="5598" b="0" i="0" u="none" strike="noStrike" cap="none">
                <a:solidFill>
                  <a:schemeClr val="dk1"/>
                </a:solidFill>
                <a:latin typeface="Calibri"/>
                <a:ea typeface="Calibri"/>
                <a:cs typeface="Calibri"/>
                <a:sym typeface="Calibri"/>
              </a:defRPr>
            </a:lvl4pPr>
            <a:lvl5pPr marL="9143085" marR="0" lvl="4" indent="-1269873" algn="l">
              <a:lnSpc>
                <a:spcPct val="90000"/>
              </a:lnSpc>
              <a:spcBef>
                <a:spcPts val="2001"/>
              </a:spcBef>
              <a:spcAft>
                <a:spcPts val="0"/>
              </a:spcAft>
              <a:buClr>
                <a:schemeClr val="dk1"/>
              </a:buClr>
              <a:buSzPts val="1400"/>
              <a:buFont typeface="Arial"/>
              <a:buChar char="•"/>
              <a:defRPr sz="5598" b="0" i="0" u="none" strike="noStrike" cap="none">
                <a:solidFill>
                  <a:schemeClr val="dk1"/>
                </a:solidFill>
                <a:latin typeface="Calibri"/>
                <a:ea typeface="Calibri"/>
                <a:cs typeface="Calibri"/>
                <a:sym typeface="Calibri"/>
              </a:defRPr>
            </a:lvl5pPr>
            <a:lvl6pPr marL="10971702" marR="0" lvl="5" indent="-1269873" algn="l">
              <a:lnSpc>
                <a:spcPct val="90000"/>
              </a:lnSpc>
              <a:spcBef>
                <a:spcPts val="2001"/>
              </a:spcBef>
              <a:spcAft>
                <a:spcPts val="0"/>
              </a:spcAft>
              <a:buClr>
                <a:schemeClr val="dk1"/>
              </a:buClr>
              <a:buSzPts val="1400"/>
              <a:buFont typeface="Arial"/>
              <a:buChar char="•"/>
              <a:defRPr sz="5598" b="0" i="0" u="none" strike="noStrike" cap="none">
                <a:solidFill>
                  <a:schemeClr val="dk1"/>
                </a:solidFill>
                <a:latin typeface="Calibri"/>
                <a:ea typeface="Calibri"/>
                <a:cs typeface="Calibri"/>
                <a:sym typeface="Calibri"/>
              </a:defRPr>
            </a:lvl6pPr>
            <a:lvl7pPr marL="12800319" marR="0" lvl="6" indent="-1269873" algn="l">
              <a:lnSpc>
                <a:spcPct val="90000"/>
              </a:lnSpc>
              <a:spcBef>
                <a:spcPts val="2001"/>
              </a:spcBef>
              <a:spcAft>
                <a:spcPts val="0"/>
              </a:spcAft>
              <a:buClr>
                <a:schemeClr val="dk1"/>
              </a:buClr>
              <a:buSzPts val="1400"/>
              <a:buFont typeface="Arial"/>
              <a:buChar char="•"/>
              <a:defRPr sz="5598" b="0" i="0" u="none" strike="noStrike" cap="none">
                <a:solidFill>
                  <a:schemeClr val="dk1"/>
                </a:solidFill>
                <a:latin typeface="Calibri"/>
                <a:ea typeface="Calibri"/>
                <a:cs typeface="Calibri"/>
                <a:sym typeface="Calibri"/>
              </a:defRPr>
            </a:lvl7pPr>
            <a:lvl8pPr marL="14628936" marR="0" lvl="7" indent="-1269873" algn="l">
              <a:lnSpc>
                <a:spcPct val="90000"/>
              </a:lnSpc>
              <a:spcBef>
                <a:spcPts val="2001"/>
              </a:spcBef>
              <a:spcAft>
                <a:spcPts val="0"/>
              </a:spcAft>
              <a:buClr>
                <a:schemeClr val="dk1"/>
              </a:buClr>
              <a:buSzPts val="1400"/>
              <a:buFont typeface="Arial"/>
              <a:buChar char="•"/>
              <a:defRPr sz="5598" b="0" i="0" u="none" strike="noStrike" cap="none">
                <a:solidFill>
                  <a:schemeClr val="dk1"/>
                </a:solidFill>
                <a:latin typeface="Calibri"/>
                <a:ea typeface="Calibri"/>
                <a:cs typeface="Calibri"/>
                <a:sym typeface="Calibri"/>
              </a:defRPr>
            </a:lvl8pPr>
            <a:lvl9pPr marL="16457553" marR="0" lvl="8" indent="-1269873" algn="l">
              <a:lnSpc>
                <a:spcPct val="90000"/>
              </a:lnSpc>
              <a:spcBef>
                <a:spcPts val="2001"/>
              </a:spcBef>
              <a:spcAft>
                <a:spcPts val="0"/>
              </a:spcAft>
              <a:buClr>
                <a:schemeClr val="dk1"/>
              </a:buClr>
              <a:buSzPts val="1400"/>
              <a:buFont typeface="Arial"/>
              <a:buChar char="•"/>
              <a:defRPr sz="5598" b="0" i="0" u="none" strike="noStrike" cap="none">
                <a:solidFill>
                  <a:schemeClr val="dk1"/>
                </a:solidFill>
                <a:latin typeface="Calibri"/>
                <a:ea typeface="Calibri"/>
                <a:cs typeface="Calibri"/>
                <a:sym typeface="Calibri"/>
              </a:defRPr>
            </a:lvl9pPr>
          </a:lstStyle>
          <a:p>
            <a:endParaRPr/>
          </a:p>
        </p:txBody>
      </p:sp>
      <p:sp>
        <p:nvSpPr>
          <p:cNvPr id="1334" name="Google Shape;1334;p178"/>
          <p:cNvSpPr txBox="1">
            <a:spLocks noGrp="1"/>
          </p:cNvSpPr>
          <p:nvPr>
            <p:ph type="dt" idx="10"/>
          </p:nvPr>
        </p:nvSpPr>
        <p:spPr>
          <a:xfrm>
            <a:off x="0" y="0"/>
            <a:ext cx="3000000" cy="3000000"/>
          </a:xfrm>
          <a:prstGeom prst="rect">
            <a:avLst/>
          </a:prstGeom>
          <a:noFill/>
          <a:ln>
            <a:noFill/>
          </a:ln>
        </p:spPr>
        <p:txBody>
          <a:bodyPr spcFirstLastPara="1" wrap="square" lIns="22850" tIns="11425" rIns="22850" bIns="11425" anchor="t" anchorCtr="0">
            <a:noAutofit/>
          </a:bodyPr>
          <a:lstStyle>
            <a:lvl1pPr marR="0" lvl="0" algn="l">
              <a:spcBef>
                <a:spcPts val="0"/>
              </a:spcBef>
              <a:spcAft>
                <a:spcPts val="0"/>
              </a:spcAft>
              <a:buSzPts val="500"/>
              <a:buNone/>
              <a:defRPr sz="2001">
                <a:solidFill>
                  <a:schemeClr val="dk1"/>
                </a:solidFill>
                <a:latin typeface="Calibri"/>
                <a:ea typeface="Calibri"/>
                <a:cs typeface="Calibri"/>
                <a:sym typeface="Calibri"/>
              </a:defRPr>
            </a:lvl1pPr>
            <a:lvl2pPr marR="0" lvl="1" algn="l">
              <a:spcBef>
                <a:spcPts val="0"/>
              </a:spcBef>
              <a:spcAft>
                <a:spcPts val="0"/>
              </a:spcAft>
              <a:buSzPts val="500"/>
              <a:buNone/>
              <a:defRPr sz="2001" b="0" i="0" u="none" strike="noStrike" cap="none">
                <a:solidFill>
                  <a:schemeClr val="dk1"/>
                </a:solidFill>
                <a:latin typeface="Calibri"/>
                <a:ea typeface="Calibri"/>
                <a:cs typeface="Calibri"/>
                <a:sym typeface="Calibri"/>
              </a:defRPr>
            </a:lvl2pPr>
            <a:lvl3pPr marR="0" lvl="2" algn="l">
              <a:spcBef>
                <a:spcPts val="0"/>
              </a:spcBef>
              <a:spcAft>
                <a:spcPts val="0"/>
              </a:spcAft>
              <a:buSzPts val="500"/>
              <a:buNone/>
              <a:defRPr sz="2001" b="0" i="0" u="none" strike="noStrike" cap="none">
                <a:solidFill>
                  <a:schemeClr val="dk1"/>
                </a:solidFill>
                <a:latin typeface="Calibri"/>
                <a:ea typeface="Calibri"/>
                <a:cs typeface="Calibri"/>
                <a:sym typeface="Calibri"/>
              </a:defRPr>
            </a:lvl3pPr>
            <a:lvl4pPr marR="0" lvl="3" algn="l">
              <a:spcBef>
                <a:spcPts val="0"/>
              </a:spcBef>
              <a:spcAft>
                <a:spcPts val="0"/>
              </a:spcAft>
              <a:buSzPts val="500"/>
              <a:buNone/>
              <a:defRPr sz="2001" b="0" i="0" u="none" strike="noStrike" cap="none">
                <a:solidFill>
                  <a:schemeClr val="dk1"/>
                </a:solidFill>
                <a:latin typeface="Calibri"/>
                <a:ea typeface="Calibri"/>
                <a:cs typeface="Calibri"/>
                <a:sym typeface="Calibri"/>
              </a:defRPr>
            </a:lvl4pPr>
            <a:lvl5pPr marR="0" lvl="4" algn="l">
              <a:spcBef>
                <a:spcPts val="0"/>
              </a:spcBef>
              <a:spcAft>
                <a:spcPts val="0"/>
              </a:spcAft>
              <a:buSzPts val="500"/>
              <a:buNone/>
              <a:defRPr sz="2001" b="0" i="0" u="none" strike="noStrike" cap="none">
                <a:solidFill>
                  <a:schemeClr val="dk1"/>
                </a:solidFill>
                <a:latin typeface="Calibri"/>
                <a:ea typeface="Calibri"/>
                <a:cs typeface="Calibri"/>
                <a:sym typeface="Calibri"/>
              </a:defRPr>
            </a:lvl5pPr>
            <a:lvl6pPr marR="0" lvl="5" algn="l">
              <a:spcBef>
                <a:spcPts val="0"/>
              </a:spcBef>
              <a:spcAft>
                <a:spcPts val="0"/>
              </a:spcAft>
              <a:buSzPts val="500"/>
              <a:buNone/>
              <a:defRPr sz="2001" b="0" i="0" u="none" strike="noStrike" cap="none">
                <a:solidFill>
                  <a:schemeClr val="dk1"/>
                </a:solidFill>
                <a:latin typeface="Calibri"/>
                <a:ea typeface="Calibri"/>
                <a:cs typeface="Calibri"/>
                <a:sym typeface="Calibri"/>
              </a:defRPr>
            </a:lvl6pPr>
            <a:lvl7pPr marR="0" lvl="6" algn="l">
              <a:spcBef>
                <a:spcPts val="0"/>
              </a:spcBef>
              <a:spcAft>
                <a:spcPts val="0"/>
              </a:spcAft>
              <a:buSzPts val="500"/>
              <a:buNone/>
              <a:defRPr sz="2001" b="0" i="0" u="none" strike="noStrike" cap="none">
                <a:solidFill>
                  <a:schemeClr val="dk1"/>
                </a:solidFill>
                <a:latin typeface="Calibri"/>
                <a:ea typeface="Calibri"/>
                <a:cs typeface="Calibri"/>
                <a:sym typeface="Calibri"/>
              </a:defRPr>
            </a:lvl7pPr>
            <a:lvl8pPr marR="0" lvl="7" algn="l">
              <a:spcBef>
                <a:spcPts val="0"/>
              </a:spcBef>
              <a:spcAft>
                <a:spcPts val="0"/>
              </a:spcAft>
              <a:buSzPts val="500"/>
              <a:buNone/>
              <a:defRPr sz="2001" b="0" i="0" u="none" strike="noStrike" cap="none">
                <a:solidFill>
                  <a:schemeClr val="dk1"/>
                </a:solidFill>
                <a:latin typeface="Calibri"/>
                <a:ea typeface="Calibri"/>
                <a:cs typeface="Calibri"/>
                <a:sym typeface="Calibri"/>
              </a:defRPr>
            </a:lvl8pPr>
            <a:lvl9pPr marR="0" lvl="8" algn="l">
              <a:spcBef>
                <a:spcPts val="0"/>
              </a:spcBef>
              <a:spcAft>
                <a:spcPts val="0"/>
              </a:spcAft>
              <a:buSzPts val="500"/>
              <a:buNone/>
              <a:defRPr sz="2001" b="0" i="0" u="none" strike="noStrike" cap="none">
                <a:solidFill>
                  <a:schemeClr val="dk1"/>
                </a:solidFill>
                <a:latin typeface="Calibri"/>
                <a:ea typeface="Calibri"/>
                <a:cs typeface="Calibri"/>
                <a:sym typeface="Calibri"/>
              </a:defRPr>
            </a:lvl9pPr>
          </a:lstStyle>
          <a:p>
            <a:endParaRPr/>
          </a:p>
        </p:txBody>
      </p:sp>
      <p:sp>
        <p:nvSpPr>
          <p:cNvPr id="1335" name="Google Shape;1335;p178"/>
          <p:cNvSpPr txBox="1">
            <a:spLocks noGrp="1"/>
          </p:cNvSpPr>
          <p:nvPr>
            <p:ph type="ftr" idx="11"/>
          </p:nvPr>
        </p:nvSpPr>
        <p:spPr>
          <a:xfrm>
            <a:off x="0" y="0"/>
            <a:ext cx="3000000" cy="3000000"/>
          </a:xfrm>
          <a:prstGeom prst="rect">
            <a:avLst/>
          </a:prstGeom>
          <a:noFill/>
          <a:ln>
            <a:noFill/>
          </a:ln>
        </p:spPr>
        <p:txBody>
          <a:bodyPr spcFirstLastPara="1" wrap="square" lIns="22850" tIns="11425" rIns="22850" bIns="11425" anchor="t" anchorCtr="0">
            <a:noAutofit/>
          </a:bodyPr>
          <a:lstStyle>
            <a:lvl1pPr marR="0" lvl="0" algn="l">
              <a:spcBef>
                <a:spcPts val="0"/>
              </a:spcBef>
              <a:spcAft>
                <a:spcPts val="0"/>
              </a:spcAft>
              <a:buSzPts val="500"/>
              <a:buNone/>
              <a:defRPr sz="2001">
                <a:solidFill>
                  <a:schemeClr val="dk1"/>
                </a:solidFill>
                <a:latin typeface="Calibri"/>
                <a:ea typeface="Calibri"/>
                <a:cs typeface="Calibri"/>
                <a:sym typeface="Calibri"/>
              </a:defRPr>
            </a:lvl1pPr>
            <a:lvl2pPr marR="0" lvl="1" algn="l">
              <a:spcBef>
                <a:spcPts val="0"/>
              </a:spcBef>
              <a:spcAft>
                <a:spcPts val="0"/>
              </a:spcAft>
              <a:buSzPts val="500"/>
              <a:buNone/>
              <a:defRPr sz="2001" b="0" i="0" u="none" strike="noStrike" cap="none">
                <a:solidFill>
                  <a:schemeClr val="dk1"/>
                </a:solidFill>
                <a:latin typeface="Calibri"/>
                <a:ea typeface="Calibri"/>
                <a:cs typeface="Calibri"/>
                <a:sym typeface="Calibri"/>
              </a:defRPr>
            </a:lvl2pPr>
            <a:lvl3pPr marR="0" lvl="2" algn="l">
              <a:spcBef>
                <a:spcPts val="0"/>
              </a:spcBef>
              <a:spcAft>
                <a:spcPts val="0"/>
              </a:spcAft>
              <a:buSzPts val="500"/>
              <a:buNone/>
              <a:defRPr sz="2001" b="0" i="0" u="none" strike="noStrike" cap="none">
                <a:solidFill>
                  <a:schemeClr val="dk1"/>
                </a:solidFill>
                <a:latin typeface="Calibri"/>
                <a:ea typeface="Calibri"/>
                <a:cs typeface="Calibri"/>
                <a:sym typeface="Calibri"/>
              </a:defRPr>
            </a:lvl3pPr>
            <a:lvl4pPr marR="0" lvl="3" algn="l">
              <a:spcBef>
                <a:spcPts val="0"/>
              </a:spcBef>
              <a:spcAft>
                <a:spcPts val="0"/>
              </a:spcAft>
              <a:buSzPts val="500"/>
              <a:buNone/>
              <a:defRPr sz="2001" b="0" i="0" u="none" strike="noStrike" cap="none">
                <a:solidFill>
                  <a:schemeClr val="dk1"/>
                </a:solidFill>
                <a:latin typeface="Calibri"/>
                <a:ea typeface="Calibri"/>
                <a:cs typeface="Calibri"/>
                <a:sym typeface="Calibri"/>
              </a:defRPr>
            </a:lvl4pPr>
            <a:lvl5pPr marR="0" lvl="4" algn="l">
              <a:spcBef>
                <a:spcPts val="0"/>
              </a:spcBef>
              <a:spcAft>
                <a:spcPts val="0"/>
              </a:spcAft>
              <a:buSzPts val="500"/>
              <a:buNone/>
              <a:defRPr sz="2001" b="0" i="0" u="none" strike="noStrike" cap="none">
                <a:solidFill>
                  <a:schemeClr val="dk1"/>
                </a:solidFill>
                <a:latin typeface="Calibri"/>
                <a:ea typeface="Calibri"/>
                <a:cs typeface="Calibri"/>
                <a:sym typeface="Calibri"/>
              </a:defRPr>
            </a:lvl5pPr>
            <a:lvl6pPr marR="0" lvl="5" algn="l">
              <a:spcBef>
                <a:spcPts val="0"/>
              </a:spcBef>
              <a:spcAft>
                <a:spcPts val="0"/>
              </a:spcAft>
              <a:buSzPts val="500"/>
              <a:buNone/>
              <a:defRPr sz="2001" b="0" i="0" u="none" strike="noStrike" cap="none">
                <a:solidFill>
                  <a:schemeClr val="dk1"/>
                </a:solidFill>
                <a:latin typeface="Calibri"/>
                <a:ea typeface="Calibri"/>
                <a:cs typeface="Calibri"/>
                <a:sym typeface="Calibri"/>
              </a:defRPr>
            </a:lvl6pPr>
            <a:lvl7pPr marR="0" lvl="6" algn="l">
              <a:spcBef>
                <a:spcPts val="0"/>
              </a:spcBef>
              <a:spcAft>
                <a:spcPts val="0"/>
              </a:spcAft>
              <a:buSzPts val="500"/>
              <a:buNone/>
              <a:defRPr sz="2001" b="0" i="0" u="none" strike="noStrike" cap="none">
                <a:solidFill>
                  <a:schemeClr val="dk1"/>
                </a:solidFill>
                <a:latin typeface="Calibri"/>
                <a:ea typeface="Calibri"/>
                <a:cs typeface="Calibri"/>
                <a:sym typeface="Calibri"/>
              </a:defRPr>
            </a:lvl7pPr>
            <a:lvl8pPr marR="0" lvl="7" algn="l">
              <a:spcBef>
                <a:spcPts val="0"/>
              </a:spcBef>
              <a:spcAft>
                <a:spcPts val="0"/>
              </a:spcAft>
              <a:buSzPts val="500"/>
              <a:buNone/>
              <a:defRPr sz="2001" b="0" i="0" u="none" strike="noStrike" cap="none">
                <a:solidFill>
                  <a:schemeClr val="dk1"/>
                </a:solidFill>
                <a:latin typeface="Calibri"/>
                <a:ea typeface="Calibri"/>
                <a:cs typeface="Calibri"/>
                <a:sym typeface="Calibri"/>
              </a:defRPr>
            </a:lvl8pPr>
            <a:lvl9pPr marR="0" lvl="8" algn="l">
              <a:spcBef>
                <a:spcPts val="0"/>
              </a:spcBef>
              <a:spcAft>
                <a:spcPts val="0"/>
              </a:spcAft>
              <a:buSzPts val="500"/>
              <a:buNone/>
              <a:defRPr sz="2001" b="0" i="0" u="none" strike="noStrike" cap="none">
                <a:solidFill>
                  <a:schemeClr val="dk1"/>
                </a:solidFill>
                <a:latin typeface="Calibri"/>
                <a:ea typeface="Calibri"/>
                <a:cs typeface="Calibri"/>
                <a:sym typeface="Calibri"/>
              </a:defRPr>
            </a:lvl9pPr>
          </a:lstStyle>
          <a:p>
            <a:endParaRPr/>
          </a:p>
        </p:txBody>
      </p:sp>
      <p:sp>
        <p:nvSpPr>
          <p:cNvPr id="1336" name="Google Shape;1336;p178"/>
          <p:cNvSpPr txBox="1">
            <a:spLocks noGrp="1"/>
          </p:cNvSpPr>
          <p:nvPr>
            <p:ph type="sldNum" idx="12"/>
          </p:nvPr>
        </p:nvSpPr>
        <p:spPr>
          <a:xfrm>
            <a:off x="0" y="0"/>
            <a:ext cx="3000000" cy="3000000"/>
          </a:xfrm>
          <a:prstGeom prst="rect">
            <a:avLst/>
          </a:prstGeom>
          <a:noFill/>
          <a:ln>
            <a:noFill/>
          </a:ln>
        </p:spPr>
        <p:txBody>
          <a:bodyPr spcFirstLastPara="1" wrap="square" lIns="22850" tIns="11425" rIns="22850" bIns="11425" anchor="t" anchorCtr="0">
            <a:noAutofit/>
          </a:bodyPr>
          <a:lstStyle>
            <a:lvl1pPr marL="0" marR="0" lvl="0" indent="0" algn="l">
              <a:spcBef>
                <a:spcPts val="0"/>
              </a:spcBef>
              <a:buNone/>
              <a:defRPr sz="2001">
                <a:solidFill>
                  <a:schemeClr val="dk1"/>
                </a:solidFill>
                <a:latin typeface="Calibri"/>
                <a:ea typeface="Calibri"/>
                <a:cs typeface="Calibri"/>
                <a:sym typeface="Calibri"/>
              </a:defRPr>
            </a:lvl1pPr>
            <a:lvl2pPr marL="0" marR="0" lvl="1" indent="0" algn="l">
              <a:spcBef>
                <a:spcPts val="0"/>
              </a:spcBef>
              <a:buNone/>
              <a:defRPr sz="2001">
                <a:solidFill>
                  <a:schemeClr val="dk1"/>
                </a:solidFill>
                <a:latin typeface="Calibri"/>
                <a:ea typeface="Calibri"/>
                <a:cs typeface="Calibri"/>
                <a:sym typeface="Calibri"/>
              </a:defRPr>
            </a:lvl2pPr>
            <a:lvl3pPr marL="0" marR="0" lvl="2" indent="0" algn="l">
              <a:spcBef>
                <a:spcPts val="0"/>
              </a:spcBef>
              <a:buNone/>
              <a:defRPr sz="2001">
                <a:solidFill>
                  <a:schemeClr val="dk1"/>
                </a:solidFill>
                <a:latin typeface="Calibri"/>
                <a:ea typeface="Calibri"/>
                <a:cs typeface="Calibri"/>
                <a:sym typeface="Calibri"/>
              </a:defRPr>
            </a:lvl3pPr>
            <a:lvl4pPr marL="0" marR="0" lvl="3" indent="0" algn="l">
              <a:spcBef>
                <a:spcPts val="0"/>
              </a:spcBef>
              <a:buNone/>
              <a:defRPr sz="2001">
                <a:solidFill>
                  <a:schemeClr val="dk1"/>
                </a:solidFill>
                <a:latin typeface="Calibri"/>
                <a:ea typeface="Calibri"/>
                <a:cs typeface="Calibri"/>
                <a:sym typeface="Calibri"/>
              </a:defRPr>
            </a:lvl4pPr>
            <a:lvl5pPr marL="0" marR="0" lvl="4" indent="0" algn="l">
              <a:spcBef>
                <a:spcPts val="0"/>
              </a:spcBef>
              <a:buNone/>
              <a:defRPr sz="2001">
                <a:solidFill>
                  <a:schemeClr val="dk1"/>
                </a:solidFill>
                <a:latin typeface="Calibri"/>
                <a:ea typeface="Calibri"/>
                <a:cs typeface="Calibri"/>
                <a:sym typeface="Calibri"/>
              </a:defRPr>
            </a:lvl5pPr>
            <a:lvl6pPr marL="0" marR="0" lvl="5" indent="0" algn="l">
              <a:spcBef>
                <a:spcPts val="0"/>
              </a:spcBef>
              <a:buNone/>
              <a:defRPr sz="2001">
                <a:solidFill>
                  <a:schemeClr val="dk1"/>
                </a:solidFill>
                <a:latin typeface="Calibri"/>
                <a:ea typeface="Calibri"/>
                <a:cs typeface="Calibri"/>
                <a:sym typeface="Calibri"/>
              </a:defRPr>
            </a:lvl6pPr>
            <a:lvl7pPr marL="0" marR="0" lvl="6" indent="0" algn="l">
              <a:spcBef>
                <a:spcPts val="0"/>
              </a:spcBef>
              <a:buNone/>
              <a:defRPr sz="2001">
                <a:solidFill>
                  <a:schemeClr val="dk1"/>
                </a:solidFill>
                <a:latin typeface="Calibri"/>
                <a:ea typeface="Calibri"/>
                <a:cs typeface="Calibri"/>
                <a:sym typeface="Calibri"/>
              </a:defRPr>
            </a:lvl7pPr>
            <a:lvl8pPr marL="0" marR="0" lvl="7" indent="0" algn="l">
              <a:spcBef>
                <a:spcPts val="0"/>
              </a:spcBef>
              <a:buNone/>
              <a:defRPr sz="2001">
                <a:solidFill>
                  <a:schemeClr val="dk1"/>
                </a:solidFill>
                <a:latin typeface="Calibri"/>
                <a:ea typeface="Calibri"/>
                <a:cs typeface="Calibri"/>
                <a:sym typeface="Calibri"/>
              </a:defRPr>
            </a:lvl8pPr>
            <a:lvl9pPr marL="0" marR="0" lvl="8" indent="0" algn="l">
              <a:spcBef>
                <a:spcPts val="0"/>
              </a:spcBef>
              <a:buNone/>
              <a:defRPr sz="2001">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8749537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20_Blank_Simple">
  <p:cSld name="20_Blank_Simple">
    <p:spTree>
      <p:nvGrpSpPr>
        <p:cNvPr id="1" name="Shape 1337"/>
        <p:cNvGrpSpPr/>
        <p:nvPr/>
      </p:nvGrpSpPr>
      <p:grpSpPr>
        <a:xfrm>
          <a:off x="0" y="0"/>
          <a:ext cx="0" cy="0"/>
          <a:chOff x="0" y="0"/>
          <a:chExt cx="0" cy="0"/>
        </a:xfrm>
      </p:grpSpPr>
    </p:spTree>
    <p:extLst>
      <p:ext uri="{BB962C8B-B14F-4D97-AF65-F5344CB8AC3E}">
        <p14:creationId xmlns:p14="http://schemas.microsoft.com/office/powerpoint/2010/main" val="5452258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04_Title &amp; Body_1 Col">
  <p:cSld name="04_Title &amp; Body_1 Col">
    <p:bg>
      <p:bgPr>
        <a:solidFill>
          <a:srgbClr val="FFFFFF"/>
        </a:solidFill>
        <a:effectLst/>
      </p:bgPr>
    </p:bg>
    <p:spTree>
      <p:nvGrpSpPr>
        <p:cNvPr id="1" name="Shape 1338"/>
        <p:cNvGrpSpPr/>
        <p:nvPr/>
      </p:nvGrpSpPr>
      <p:grpSpPr>
        <a:xfrm>
          <a:off x="0" y="0"/>
          <a:ext cx="0" cy="0"/>
          <a:chOff x="0" y="0"/>
          <a:chExt cx="0" cy="0"/>
        </a:xfrm>
      </p:grpSpPr>
      <p:pic>
        <p:nvPicPr>
          <p:cNvPr id="1339" name="Google Shape;1339;p180"/>
          <p:cNvPicPr preferRelativeResize="0"/>
          <p:nvPr/>
        </p:nvPicPr>
        <p:blipFill>
          <a:blip r:embed="rId2">
            <a:alphaModFix/>
          </a:blip>
          <a:stretch>
            <a:fillRect/>
          </a:stretch>
        </p:blipFill>
        <p:spPr>
          <a:xfrm>
            <a:off x="32110604" y="19451120"/>
            <a:ext cx="2637423" cy="461451"/>
          </a:xfrm>
          <a:prstGeom prst="rect">
            <a:avLst/>
          </a:prstGeom>
          <a:noFill/>
          <a:ln>
            <a:noFill/>
          </a:ln>
        </p:spPr>
      </p:pic>
      <p:sp>
        <p:nvSpPr>
          <p:cNvPr id="1340" name="Google Shape;1340;p180"/>
          <p:cNvSpPr txBox="1">
            <a:spLocks noGrp="1"/>
          </p:cNvSpPr>
          <p:nvPr>
            <p:ph type="title"/>
          </p:nvPr>
        </p:nvSpPr>
        <p:spPr>
          <a:xfrm>
            <a:off x="1828800" y="1828800"/>
            <a:ext cx="21836400" cy="3986400"/>
          </a:xfrm>
          <a:prstGeom prst="rect">
            <a:avLst/>
          </a:prstGeom>
        </p:spPr>
        <p:txBody>
          <a:bodyPr spcFirstLastPara="1" wrap="square" lIns="76175" tIns="38075" rIns="76175" bIns="38075" anchor="t" anchorCtr="0">
            <a:noAutofit/>
          </a:bodyPr>
          <a:lstStyle>
            <a:lvl1pPr lvl="0">
              <a:lnSpc>
                <a:spcPct val="90000"/>
              </a:lnSpc>
              <a:spcBef>
                <a:spcPts val="0"/>
              </a:spcBef>
              <a:spcAft>
                <a:spcPts val="0"/>
              </a:spcAft>
              <a:buSzPts val="2000"/>
              <a:buNone/>
              <a:defRPr sz="7998"/>
            </a:lvl1pPr>
            <a:lvl2pPr lvl="1">
              <a:lnSpc>
                <a:spcPct val="90000"/>
              </a:lnSpc>
              <a:spcBef>
                <a:spcPts val="0"/>
              </a:spcBef>
              <a:spcAft>
                <a:spcPts val="0"/>
              </a:spcAft>
              <a:buSzPts val="2000"/>
              <a:buNone/>
              <a:defRPr sz="7998">
                <a:latin typeface="Google Sans"/>
                <a:ea typeface="Google Sans"/>
                <a:cs typeface="Google Sans"/>
                <a:sym typeface="Google Sans"/>
              </a:defRPr>
            </a:lvl2pPr>
            <a:lvl3pPr lvl="2">
              <a:lnSpc>
                <a:spcPct val="90000"/>
              </a:lnSpc>
              <a:spcBef>
                <a:spcPts val="0"/>
              </a:spcBef>
              <a:spcAft>
                <a:spcPts val="0"/>
              </a:spcAft>
              <a:buSzPts val="2000"/>
              <a:buNone/>
              <a:defRPr sz="7998">
                <a:latin typeface="Google Sans"/>
                <a:ea typeface="Google Sans"/>
                <a:cs typeface="Google Sans"/>
                <a:sym typeface="Google Sans"/>
              </a:defRPr>
            </a:lvl3pPr>
            <a:lvl4pPr lvl="3">
              <a:lnSpc>
                <a:spcPct val="90000"/>
              </a:lnSpc>
              <a:spcBef>
                <a:spcPts val="0"/>
              </a:spcBef>
              <a:spcAft>
                <a:spcPts val="0"/>
              </a:spcAft>
              <a:buSzPts val="2000"/>
              <a:buNone/>
              <a:defRPr sz="7998">
                <a:latin typeface="Google Sans"/>
                <a:ea typeface="Google Sans"/>
                <a:cs typeface="Google Sans"/>
                <a:sym typeface="Google Sans"/>
              </a:defRPr>
            </a:lvl4pPr>
            <a:lvl5pPr lvl="4">
              <a:lnSpc>
                <a:spcPct val="90000"/>
              </a:lnSpc>
              <a:spcBef>
                <a:spcPts val="0"/>
              </a:spcBef>
              <a:spcAft>
                <a:spcPts val="0"/>
              </a:spcAft>
              <a:buSzPts val="2000"/>
              <a:buNone/>
              <a:defRPr sz="7998">
                <a:latin typeface="Google Sans"/>
                <a:ea typeface="Google Sans"/>
                <a:cs typeface="Google Sans"/>
                <a:sym typeface="Google Sans"/>
              </a:defRPr>
            </a:lvl5pPr>
            <a:lvl6pPr lvl="5">
              <a:lnSpc>
                <a:spcPct val="90000"/>
              </a:lnSpc>
              <a:spcBef>
                <a:spcPts val="0"/>
              </a:spcBef>
              <a:spcAft>
                <a:spcPts val="0"/>
              </a:spcAft>
              <a:buSzPts val="2000"/>
              <a:buNone/>
              <a:defRPr sz="7998">
                <a:latin typeface="Google Sans"/>
                <a:ea typeface="Google Sans"/>
                <a:cs typeface="Google Sans"/>
                <a:sym typeface="Google Sans"/>
              </a:defRPr>
            </a:lvl6pPr>
            <a:lvl7pPr lvl="6">
              <a:lnSpc>
                <a:spcPct val="90000"/>
              </a:lnSpc>
              <a:spcBef>
                <a:spcPts val="0"/>
              </a:spcBef>
              <a:spcAft>
                <a:spcPts val="0"/>
              </a:spcAft>
              <a:buSzPts val="2000"/>
              <a:buNone/>
              <a:defRPr sz="7998">
                <a:latin typeface="Google Sans"/>
                <a:ea typeface="Google Sans"/>
                <a:cs typeface="Google Sans"/>
                <a:sym typeface="Google Sans"/>
              </a:defRPr>
            </a:lvl7pPr>
            <a:lvl8pPr lvl="7">
              <a:lnSpc>
                <a:spcPct val="90000"/>
              </a:lnSpc>
              <a:spcBef>
                <a:spcPts val="0"/>
              </a:spcBef>
              <a:spcAft>
                <a:spcPts val="0"/>
              </a:spcAft>
              <a:buSzPts val="2000"/>
              <a:buNone/>
              <a:defRPr sz="7998">
                <a:latin typeface="Google Sans"/>
                <a:ea typeface="Google Sans"/>
                <a:cs typeface="Google Sans"/>
                <a:sym typeface="Google Sans"/>
              </a:defRPr>
            </a:lvl8pPr>
            <a:lvl9pPr lvl="8">
              <a:lnSpc>
                <a:spcPct val="90000"/>
              </a:lnSpc>
              <a:spcBef>
                <a:spcPts val="0"/>
              </a:spcBef>
              <a:spcAft>
                <a:spcPts val="0"/>
              </a:spcAft>
              <a:buSzPts val="2000"/>
              <a:buNone/>
              <a:defRPr sz="7998">
                <a:latin typeface="Google Sans"/>
                <a:ea typeface="Google Sans"/>
                <a:cs typeface="Google Sans"/>
                <a:sym typeface="Google Sans"/>
              </a:defRPr>
            </a:lvl9pPr>
          </a:lstStyle>
          <a:p>
            <a:endParaRPr/>
          </a:p>
        </p:txBody>
      </p:sp>
      <p:sp>
        <p:nvSpPr>
          <p:cNvPr id="1341" name="Google Shape;1341;p180"/>
          <p:cNvSpPr txBox="1">
            <a:spLocks noGrp="1"/>
          </p:cNvSpPr>
          <p:nvPr>
            <p:ph type="body" idx="1"/>
          </p:nvPr>
        </p:nvSpPr>
        <p:spPr>
          <a:xfrm>
            <a:off x="1828800" y="6144768"/>
            <a:ext cx="16314000" cy="12619200"/>
          </a:xfrm>
          <a:prstGeom prst="rect">
            <a:avLst/>
          </a:prstGeom>
        </p:spPr>
        <p:txBody>
          <a:bodyPr spcFirstLastPara="1" wrap="square" lIns="0" tIns="0" rIns="91425" bIns="0" anchor="t" anchorCtr="0">
            <a:noAutofit/>
          </a:bodyPr>
          <a:lstStyle>
            <a:lvl1pPr marL="1828617" lvl="0" indent="-914310">
              <a:lnSpc>
                <a:spcPct val="150000"/>
              </a:lnSpc>
              <a:spcBef>
                <a:spcPts val="3201"/>
              </a:spcBef>
              <a:spcAft>
                <a:spcPts val="0"/>
              </a:spcAft>
              <a:buSzPts val="1500"/>
              <a:buNone/>
              <a:defRPr/>
            </a:lvl1pPr>
            <a:lvl2pPr marL="3657234" lvl="1" indent="-914310">
              <a:lnSpc>
                <a:spcPct val="150000"/>
              </a:lnSpc>
              <a:spcBef>
                <a:spcPts val="3201"/>
              </a:spcBef>
              <a:spcAft>
                <a:spcPts val="0"/>
              </a:spcAft>
              <a:buSzPts val="1400"/>
              <a:buNone/>
              <a:defRPr/>
            </a:lvl2pPr>
            <a:lvl3pPr marL="5485851" lvl="2" indent="-914310">
              <a:lnSpc>
                <a:spcPct val="150000"/>
              </a:lnSpc>
              <a:spcBef>
                <a:spcPts val="3201"/>
              </a:spcBef>
              <a:spcAft>
                <a:spcPts val="0"/>
              </a:spcAft>
              <a:buSzPts val="1200"/>
              <a:buNone/>
              <a:defRPr/>
            </a:lvl3pPr>
            <a:lvl4pPr marL="7314468" lvl="3" indent="-1346064">
              <a:lnSpc>
                <a:spcPct val="150000"/>
              </a:lnSpc>
              <a:spcBef>
                <a:spcPts val="3201"/>
              </a:spcBef>
              <a:spcAft>
                <a:spcPts val="0"/>
              </a:spcAft>
              <a:buSzPts val="1700"/>
              <a:buChar char="–"/>
              <a:defRPr/>
            </a:lvl4pPr>
            <a:lvl5pPr marL="9143085" lvl="4" indent="-1346064">
              <a:lnSpc>
                <a:spcPct val="150000"/>
              </a:lnSpc>
              <a:spcBef>
                <a:spcPts val="1200"/>
              </a:spcBef>
              <a:spcAft>
                <a:spcPts val="0"/>
              </a:spcAft>
              <a:buSzPts val="1700"/>
              <a:buChar char="»"/>
              <a:defRPr/>
            </a:lvl5pPr>
            <a:lvl6pPr marL="10971702" lvl="5" indent="-1346064">
              <a:lnSpc>
                <a:spcPct val="150000"/>
              </a:lnSpc>
              <a:spcBef>
                <a:spcPts val="1200"/>
              </a:spcBef>
              <a:spcAft>
                <a:spcPts val="0"/>
              </a:spcAft>
              <a:buSzPts val="1700"/>
              <a:buChar char="»"/>
              <a:defRPr/>
            </a:lvl6pPr>
            <a:lvl7pPr marL="12800319" lvl="6" indent="-1346064">
              <a:lnSpc>
                <a:spcPct val="150000"/>
              </a:lnSpc>
              <a:spcBef>
                <a:spcPts val="1200"/>
              </a:spcBef>
              <a:spcAft>
                <a:spcPts val="0"/>
              </a:spcAft>
              <a:buSzPts val="1700"/>
              <a:buChar char="»"/>
              <a:defRPr/>
            </a:lvl7pPr>
            <a:lvl8pPr marL="14628936" lvl="7" indent="-1346064">
              <a:lnSpc>
                <a:spcPct val="150000"/>
              </a:lnSpc>
              <a:spcBef>
                <a:spcPts val="1200"/>
              </a:spcBef>
              <a:spcAft>
                <a:spcPts val="0"/>
              </a:spcAft>
              <a:buSzPts val="1700"/>
              <a:buChar char="»"/>
              <a:defRPr/>
            </a:lvl8pPr>
            <a:lvl9pPr marL="16457553" lvl="8" indent="-1346064">
              <a:lnSpc>
                <a:spcPct val="150000"/>
              </a:lnSpc>
              <a:spcBef>
                <a:spcPts val="1200"/>
              </a:spcBef>
              <a:spcAft>
                <a:spcPts val="0"/>
              </a:spcAft>
              <a:buSzPts val="1700"/>
              <a:buChar char="»"/>
              <a:defRPr/>
            </a:lvl9pPr>
          </a:lstStyle>
          <a:p>
            <a:endParaRPr/>
          </a:p>
        </p:txBody>
      </p:sp>
    </p:spTree>
    <p:extLst>
      <p:ext uri="{BB962C8B-B14F-4D97-AF65-F5344CB8AC3E}">
        <p14:creationId xmlns:p14="http://schemas.microsoft.com/office/powerpoint/2010/main" val="3689277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7" y="1865235"/>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534" indent="0">
              <a:buFontTx/>
              <a:buNone/>
              <a:defRPr lang="en-US" sz="7998" b="1" kern="0" cap="all" baseline="0" dirty="0" smtClean="0">
                <a:solidFill>
                  <a:schemeClr val="tx1"/>
                </a:solidFill>
                <a:latin typeface="NVIDIA Sans" panose="020B0503020203020204" pitchFamily="34" charset="0"/>
                <a:ea typeface="+mj-ea"/>
                <a:cs typeface="+mj-cs"/>
              </a:defRPr>
            </a:lvl2pPr>
            <a:lvl3pPr marL="4883097" indent="0">
              <a:buFontTx/>
              <a:buNone/>
              <a:defRPr lang="en-US" sz="7998" b="1" kern="0" cap="all" baseline="0" dirty="0" smtClean="0">
                <a:solidFill>
                  <a:schemeClr val="tx1"/>
                </a:solidFill>
                <a:latin typeface="NVIDIA Sans" panose="020B0503020203020204" pitchFamily="34" charset="0"/>
                <a:ea typeface="+mj-ea"/>
                <a:cs typeface="+mj-cs"/>
              </a:defRPr>
            </a:lvl3pPr>
            <a:lvl4pPr marL="6933036" indent="0">
              <a:buFontTx/>
              <a:buNone/>
              <a:defRPr lang="en-US" sz="7998" b="1" kern="0" cap="all" baseline="0" dirty="0" smtClean="0">
                <a:solidFill>
                  <a:schemeClr val="tx1"/>
                </a:solidFill>
                <a:latin typeface="NVIDIA Sans" panose="020B0503020203020204" pitchFamily="34" charset="0"/>
                <a:ea typeface="+mj-ea"/>
                <a:cs typeface="+mj-cs"/>
              </a:defRPr>
            </a:lvl4pPr>
            <a:lvl5pPr marL="8470563" indent="0">
              <a:buFontTx/>
              <a:buNone/>
              <a:defRPr lang="en-US" sz="7998"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0"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659795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3"/>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0383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26" y="773532"/>
            <a:ext cx="8365992"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3" y="2983578"/>
            <a:ext cx="19282215" cy="4937760"/>
          </a:xfrm>
        </p:spPr>
        <p:txBody>
          <a:bodyPr anchor="b">
            <a:normAutofit/>
          </a:bodyPr>
          <a:lstStyle>
            <a:lvl1pPr algn="l">
              <a:defRPr sz="8799"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3" y="7941726"/>
            <a:ext cx="19282215" cy="1703832"/>
          </a:xfrm>
          <a:prstGeom prst="rect">
            <a:avLst/>
          </a:prstGeom>
        </p:spPr>
        <p:txBody>
          <a:bodyPr>
            <a:normAutofit/>
          </a:bodyPr>
          <a:lstStyle>
            <a:lvl1pPr marL="0" indent="0" algn="l">
              <a:buNone/>
              <a:defRPr sz="4401" b="0" cap="none" baseline="0">
                <a:solidFill>
                  <a:schemeClr val="bg1"/>
                </a:solidFill>
                <a:latin typeface="NVIDIA Sans" panose="020B0503020203020204" pitchFamily="34" charset="0"/>
                <a:cs typeface="NVIDIA Sans" panose="020B0503020203020204" pitchFamily="34" charset="0"/>
              </a:defRPr>
            </a:lvl1pPr>
            <a:lvl2pPr marL="1371462" indent="0" algn="ctr">
              <a:buNone/>
              <a:defRPr sz="6000"/>
            </a:lvl2pPr>
            <a:lvl3pPr marL="2742927" indent="0" algn="ctr">
              <a:buNone/>
              <a:defRPr sz="5400"/>
            </a:lvl3pPr>
            <a:lvl4pPr marL="4114389" indent="0" algn="ctr">
              <a:buNone/>
              <a:defRPr sz="4800"/>
            </a:lvl4pPr>
            <a:lvl5pPr marL="5485851" indent="0" algn="ctr">
              <a:buNone/>
              <a:defRPr sz="4800"/>
            </a:lvl5pPr>
            <a:lvl6pPr marL="6857313" indent="0" algn="ctr">
              <a:buNone/>
              <a:defRPr sz="4800"/>
            </a:lvl6pPr>
            <a:lvl7pPr marL="8228778" indent="0" algn="ctr">
              <a:buNone/>
              <a:defRPr sz="4800"/>
            </a:lvl7pPr>
            <a:lvl8pPr marL="9600240" indent="0" algn="ctr">
              <a:buNone/>
              <a:defRPr sz="4800"/>
            </a:lvl8pPr>
            <a:lvl9pPr marL="10971702" indent="0" algn="ctr">
              <a:buNone/>
              <a:defRPr sz="4800"/>
            </a:lvl9pPr>
          </a:lstStyle>
          <a:p>
            <a:r>
              <a:rPr lang="en-US"/>
              <a:t>Click to Add Subtitle/Name/Date</a:t>
            </a:r>
          </a:p>
        </p:txBody>
      </p:sp>
    </p:spTree>
    <p:extLst>
      <p:ext uri="{BB962C8B-B14F-4D97-AF65-F5344CB8AC3E}">
        <p14:creationId xmlns:p14="http://schemas.microsoft.com/office/powerpoint/2010/main" val="1378320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7321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p:nvSpPr>
        <p:spPr>
          <a:xfrm>
            <a:off x="15000921"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p:nvPicPr>
        <p:blipFill>
          <a:blip r:embed="rId2"/>
          <a:stretch>
            <a:fillRect/>
          </a:stretch>
        </p:blipFill>
        <p:spPr>
          <a:xfrm>
            <a:off x="3087423" y="10556525"/>
            <a:ext cx="11022522" cy="7864521"/>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7" y="11141439"/>
            <a:ext cx="9273033"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31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61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292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234"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7" y="13730013"/>
            <a:ext cx="9273033"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31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61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292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234"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559199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591401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p:nvSpPr>
        <p:spPr>
          <a:xfrm>
            <a:off x="708483"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04061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0"/>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284316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0"/>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p:nvSpPr>
        <p:spPr>
          <a:xfrm>
            <a:off x="708483"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018424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6"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4" y="4846320"/>
            <a:ext cx="15215616"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970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6"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4" y="4846320"/>
            <a:ext cx="15215616"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p:nvSpPr>
        <p:spPr>
          <a:xfrm>
            <a:off x="708483"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1260298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zh-CN" altLang="en-US"/>
              <a:t>单击图标添加图片</a:t>
            </a:r>
            <a:endParaRPr lang="en-US"/>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7"/>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6"/>
            <a:ext cx="14639544" cy="11345523"/>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9"/>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p:nvCxnSpPr>
        <p:spPr>
          <a:xfrm>
            <a:off x="16413162" y="5693229"/>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412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6"/>
            <a:ext cx="14639544" cy="11345523"/>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p:nvCxnSpPr>
        <p:spPr>
          <a:xfrm>
            <a:off x="16413162" y="5693229"/>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7"/>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zh-CN" altLang="en-US"/>
              <a:t>单击图标添加图片</a:t>
            </a:r>
            <a:endParaRPr lang="en-US"/>
          </a:p>
        </p:txBody>
      </p:sp>
    </p:spTree>
    <p:extLst>
      <p:ext uri="{BB962C8B-B14F-4D97-AF65-F5344CB8AC3E}">
        <p14:creationId xmlns:p14="http://schemas.microsoft.com/office/powerpoint/2010/main" val="2314323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8"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zh-CN" altLang="en-US"/>
              <a:t>单击图标添加图片</a:t>
            </a:r>
            <a:endParaRPr lang="en-US"/>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7"/>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9"/>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p:nvGrpSpPr>
        <p:grpSpPr>
          <a:xfrm>
            <a:off x="0" y="19504415"/>
            <a:ext cx="2330568" cy="1082937"/>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Slide Number Placeholder 3">
            <a:extLst>
              <a:ext uri="{FF2B5EF4-FFF2-40B4-BE49-F238E27FC236}">
                <a16:creationId xmlns:a16="http://schemas.microsoft.com/office/drawing/2014/main" id="{529593E9-DD69-D199-66E9-1AD029D358A8}"/>
              </a:ext>
            </a:extLst>
          </p:cNvPr>
          <p:cNvSpPr txBox="1">
            <a:spLocks/>
          </p:cNvSpPr>
          <p:nvPr/>
        </p:nvSpPr>
        <p:spPr>
          <a:xfrm>
            <a:off x="2596898" y="19314944"/>
            <a:ext cx="8022507"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z="2400" smtClean="0">
                <a:latin typeface="+mn-lt"/>
              </a:rPr>
              <a:pPr algn="l"/>
              <a:t>‹#›</a:t>
            </a:fld>
            <a:endParaRPr lang="en-US" sz="2400">
              <a:latin typeface="+mn-lt"/>
            </a:endParaRPr>
          </a:p>
        </p:txBody>
      </p:sp>
    </p:spTree>
    <p:extLst>
      <p:ext uri="{BB962C8B-B14F-4D97-AF65-F5344CB8AC3E}">
        <p14:creationId xmlns:p14="http://schemas.microsoft.com/office/powerpoint/2010/main" val="200067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p:nvSpPr>
        <p:spPr>
          <a:xfrm>
            <a:off x="32689800" y="18333714"/>
            <a:ext cx="3886200" cy="2240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7"/>
            <a:ext cx="14639544" cy="3365694"/>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9"/>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p:nvSpPr>
        <p:spPr>
          <a:xfrm>
            <a:off x="20162838" y="2"/>
            <a:ext cx="16413162" cy="20573997"/>
          </a:xfrm>
          <a:prstGeom prst="rect">
            <a:avLst/>
          </a:prstGeom>
          <a:solidFill>
            <a:schemeClr val="tx1">
              <a:lumMod val="95000"/>
            </a:schemeClr>
          </a:solidFill>
          <a:ln w="9525">
            <a:noFill/>
          </a:ln>
        </p:spPr>
        <p:txBody>
          <a:bodyPr tIns="2194560" anchor="ctr"/>
          <a:lstStyle/>
          <a:p>
            <a:pPr lvl="0" indent="0" algn="ctr" defTabSz="2742927">
              <a:lnSpc>
                <a:spcPct val="90000"/>
              </a:lnSpc>
              <a:spcBef>
                <a:spcPts val="3000"/>
              </a:spcBef>
              <a:buFontTx/>
              <a:buNone/>
            </a:pPr>
            <a:endParaRPr lang="en-US" sz="3999"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p:nvGrpSpPr>
        <p:grpSpPr>
          <a:xfrm>
            <a:off x="0" y="19504415"/>
            <a:ext cx="2330568" cy="1082937"/>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Slide Number Placeholder 3">
            <a:extLst>
              <a:ext uri="{FF2B5EF4-FFF2-40B4-BE49-F238E27FC236}">
                <a16:creationId xmlns:a16="http://schemas.microsoft.com/office/drawing/2014/main" id="{052BE6DC-8056-4300-771B-1E5A44303562}"/>
              </a:ext>
            </a:extLst>
          </p:cNvPr>
          <p:cNvSpPr txBox="1">
            <a:spLocks/>
          </p:cNvSpPr>
          <p:nvPr/>
        </p:nvSpPr>
        <p:spPr>
          <a:xfrm>
            <a:off x="2596898" y="19314944"/>
            <a:ext cx="8022507"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z="2400" smtClean="0">
                <a:latin typeface="+mn-lt"/>
              </a:rPr>
              <a:pPr algn="l"/>
              <a:t>‹#›</a:t>
            </a:fld>
            <a:endParaRPr lang="en-US" sz="2400">
              <a:latin typeface="+mn-lt"/>
            </a:endParaRPr>
          </a:p>
        </p:txBody>
      </p:sp>
    </p:spTree>
    <p:extLst>
      <p:ext uri="{BB962C8B-B14F-4D97-AF65-F5344CB8AC3E}">
        <p14:creationId xmlns:p14="http://schemas.microsoft.com/office/powerpoint/2010/main" val="1156181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7"/>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p:nvGrpSpPr>
        <p:grpSpPr>
          <a:xfrm>
            <a:off x="0" y="19504415"/>
            <a:ext cx="2330568" cy="1082937"/>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8"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zh-CN" altLang="en-US"/>
              <a:t>单击图标添加图片</a:t>
            </a:r>
            <a:endParaRPr lang="en-US"/>
          </a:p>
        </p:txBody>
      </p:sp>
      <p:sp>
        <p:nvSpPr>
          <p:cNvPr id="2" name="Slide Number Placeholder 3">
            <a:extLst>
              <a:ext uri="{FF2B5EF4-FFF2-40B4-BE49-F238E27FC236}">
                <a16:creationId xmlns:a16="http://schemas.microsoft.com/office/drawing/2014/main" id="{E57B6393-4F50-4A15-EF74-3D1B640C0BF8}"/>
              </a:ext>
            </a:extLst>
          </p:cNvPr>
          <p:cNvSpPr txBox="1">
            <a:spLocks/>
          </p:cNvSpPr>
          <p:nvPr/>
        </p:nvSpPr>
        <p:spPr>
          <a:xfrm>
            <a:off x="2596898" y="19314944"/>
            <a:ext cx="8022507"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z="2400" smtClean="0">
                <a:latin typeface="+mn-lt"/>
              </a:rPr>
              <a:pPr algn="l"/>
              <a:t>‹#›</a:t>
            </a:fld>
            <a:endParaRPr lang="en-US" sz="2400">
              <a:latin typeface="+mn-lt"/>
            </a:endParaRPr>
          </a:p>
        </p:txBody>
      </p:sp>
    </p:spTree>
    <p:extLst>
      <p:ext uri="{BB962C8B-B14F-4D97-AF65-F5344CB8AC3E}">
        <p14:creationId xmlns:p14="http://schemas.microsoft.com/office/powerpoint/2010/main" val="1767858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4" y="0"/>
            <a:ext cx="20153376"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zh-CN" altLang="en-US"/>
              <a:t>单击图标添加图片</a:t>
            </a:r>
            <a:endParaRPr lang="en-US"/>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8" y="8604153"/>
            <a:ext cx="12179805" cy="3365694"/>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p:nvGrpSpPr>
        <p:grpSpPr>
          <a:xfrm>
            <a:off x="0" y="19504415"/>
            <a:ext cx="2330568" cy="1082937"/>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2" name="Slide Number Placeholder 3">
            <a:extLst>
              <a:ext uri="{FF2B5EF4-FFF2-40B4-BE49-F238E27FC236}">
                <a16:creationId xmlns:a16="http://schemas.microsoft.com/office/drawing/2014/main" id="{DAA0DBA4-5237-23C7-05D8-DD9640379CB8}"/>
              </a:ext>
            </a:extLst>
          </p:cNvPr>
          <p:cNvSpPr txBox="1">
            <a:spLocks/>
          </p:cNvSpPr>
          <p:nvPr/>
        </p:nvSpPr>
        <p:spPr>
          <a:xfrm>
            <a:off x="2596898" y="19314944"/>
            <a:ext cx="8022507"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z="2400" smtClean="0">
                <a:latin typeface="+mn-lt"/>
              </a:rPr>
              <a:pPr algn="l"/>
              <a:t>‹#›</a:t>
            </a:fld>
            <a:endParaRPr lang="en-US" sz="2400">
              <a:latin typeface="+mn-lt"/>
            </a:endParaRPr>
          </a:p>
        </p:txBody>
      </p:sp>
    </p:spTree>
    <p:extLst>
      <p:ext uri="{BB962C8B-B14F-4D97-AF65-F5344CB8AC3E}">
        <p14:creationId xmlns:p14="http://schemas.microsoft.com/office/powerpoint/2010/main" val="2964634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4"/>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1"/>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p:nvGrpSpPr>
        <p:grpSpPr>
          <a:xfrm>
            <a:off x="0" y="19504415"/>
            <a:ext cx="2330568" cy="1082937"/>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4" y="0"/>
            <a:ext cx="20153376"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zh-CN" altLang="en-US"/>
              <a:t>单击图标添加图片</a:t>
            </a:r>
            <a:endParaRPr lang="en-US"/>
          </a:p>
        </p:txBody>
      </p:sp>
      <p:sp>
        <p:nvSpPr>
          <p:cNvPr id="3" name="Slide Number Placeholder 3">
            <a:extLst>
              <a:ext uri="{FF2B5EF4-FFF2-40B4-BE49-F238E27FC236}">
                <a16:creationId xmlns:a16="http://schemas.microsoft.com/office/drawing/2014/main" id="{BD74CA92-EF16-40D7-2942-F366FA56461E}"/>
              </a:ext>
            </a:extLst>
          </p:cNvPr>
          <p:cNvSpPr txBox="1">
            <a:spLocks/>
          </p:cNvSpPr>
          <p:nvPr/>
        </p:nvSpPr>
        <p:spPr>
          <a:xfrm>
            <a:off x="2596898" y="19314944"/>
            <a:ext cx="8022507"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z="2400" smtClean="0">
                <a:latin typeface="+mn-lt"/>
              </a:rPr>
              <a:pPr algn="l"/>
              <a:t>‹#›</a:t>
            </a:fld>
            <a:endParaRPr lang="en-US" sz="2400">
              <a:latin typeface="+mn-lt"/>
            </a:endParaRPr>
          </a:p>
        </p:txBody>
      </p:sp>
    </p:spTree>
    <p:extLst>
      <p:ext uri="{BB962C8B-B14F-4D97-AF65-F5344CB8AC3E}">
        <p14:creationId xmlns:p14="http://schemas.microsoft.com/office/powerpoint/2010/main" val="2790804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49" y="4849812"/>
            <a:ext cx="24450702"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zh-CN" altLang="en-US"/>
              <a:t>单击图标添加图片</a:t>
            </a:r>
            <a:endParaRPr lang="en-US"/>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49" y="17063961"/>
            <a:ext cx="244507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49" y="17751567"/>
            <a:ext cx="244507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98102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2"/>
            <a:ext cx="1634559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zh-CN" altLang="en-US"/>
              <a:t>单击图标添加图片</a:t>
            </a:r>
            <a:endParaRPr lang="en-US"/>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6"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7"/>
            <a:ext cx="16345596"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59677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2"/>
            <a:ext cx="1634559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zh-CN" altLang="en-US"/>
              <a:t>单击图标添加图片</a:t>
            </a:r>
            <a:endParaRPr lang="en-US"/>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800" y="4849812"/>
            <a:ext cx="1634559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zh-CN" altLang="en-US"/>
              <a:t>单击图标添加图片</a:t>
            </a:r>
            <a:endParaRPr lang="en-US"/>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6"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7"/>
            <a:ext cx="16345596"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8" y="17063961"/>
            <a:ext cx="1634627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8" y="17751567"/>
            <a:ext cx="1634627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07287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2"/>
            <a:ext cx="883227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zh-CN" altLang="en-US"/>
              <a:t>单击图标添加图片</a:t>
            </a:r>
            <a:endParaRPr lang="en-US"/>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3" y="6919968"/>
            <a:ext cx="6924849" cy="7879524"/>
          </a:xfrm>
          <a:prstGeom prst="rect">
            <a:avLst/>
          </a:prstGeom>
        </p:spPr>
        <p:txBody>
          <a:bodyPr anchor="ct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6" y="4849812"/>
            <a:ext cx="883227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zh-CN" altLang="en-US"/>
              <a:t>单击图标添加图片</a:t>
            </a:r>
            <a:endParaRPr lang="en-US"/>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5" y="6919968"/>
            <a:ext cx="6924849" cy="7879524"/>
          </a:xfrm>
          <a:prstGeom prst="rect">
            <a:avLst/>
          </a:prstGeom>
        </p:spPr>
        <p:txBody>
          <a:bodyPr anchor="ct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6"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7"/>
            <a:ext cx="8832276"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8" y="17063961"/>
            <a:ext cx="8832645"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8" y="17751567"/>
            <a:ext cx="8832645"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69801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2"/>
            <a:ext cx="10789920" cy="12019836"/>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7" y="4849812"/>
            <a:ext cx="10789920" cy="12019836"/>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2"/>
            <a:ext cx="10789920" cy="12019836"/>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1" y="17063961"/>
            <a:ext cx="1078992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1" y="17751567"/>
            <a:ext cx="1078992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7"/>
            <a:ext cx="1078992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2" y="17063961"/>
            <a:ext cx="107903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2" y="17751567"/>
            <a:ext cx="107903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034013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60" y="4849812"/>
            <a:ext cx="7982985" cy="12019836"/>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6" y="4849812"/>
            <a:ext cx="7982985" cy="12019836"/>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9" y="4849812"/>
            <a:ext cx="7969131" cy="12019836"/>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59" y="4849812"/>
            <a:ext cx="7969134" cy="12019836"/>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4" y="17063961"/>
            <a:ext cx="796790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4" y="17751567"/>
            <a:ext cx="796790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7"/>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31" y="17063961"/>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31" y="17751567"/>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41" y="17063961"/>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41" y="17751567"/>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776925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4"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3"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3"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4" y="9981885"/>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4" y="10669494"/>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8"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19"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7"/>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3" y="17063961"/>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3" y="17751567"/>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3620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4"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3"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3"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4" y="9981885"/>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4" y="10669494"/>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5"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3"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5"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7"/>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10" y="17063961"/>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10" y="17751567"/>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7"/>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686753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4" y="17059122"/>
            <a:ext cx="797033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7"/>
            <a:ext cx="795528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4" y="17727057"/>
            <a:ext cx="797033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5"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7" y="17059122"/>
            <a:ext cx="795146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7" y="17727057"/>
            <a:ext cx="795146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09"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7"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11"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4" y="9981885"/>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11"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4" y="10669494"/>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5" y="9981885"/>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5" y="10669494"/>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23503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4"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5"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09"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7"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2"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11"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4" y="9981885"/>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11"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4" y="10669494"/>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5" y="9981885"/>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5" y="10669494"/>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4" y="17059122"/>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4" y="17746728"/>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8"/>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31" y="17059122"/>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31" y="17746728"/>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41" y="17059122"/>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41" y="17746728"/>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735511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2" y="17059122"/>
            <a:ext cx="626148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2" y="17059122"/>
            <a:ext cx="625484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2" y="17727057"/>
            <a:ext cx="626148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2" y="17727057"/>
            <a:ext cx="625484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8"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6"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7"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10" y="17059122"/>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10" y="17727057"/>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1"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4"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8"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19"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7"/>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2"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2"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3"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3"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7" y="9981885"/>
            <a:ext cx="626390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7" y="10669494"/>
            <a:ext cx="626390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63122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6" y="17059122"/>
            <a:ext cx="626148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6" y="17059122"/>
            <a:ext cx="625484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6" y="17727057"/>
            <a:ext cx="626148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6" y="17727057"/>
            <a:ext cx="625484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4"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2"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7"/>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1"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4"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8"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8" y="17059122"/>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8" y="17727057"/>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2"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2"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3"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3"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7" y="9981885"/>
            <a:ext cx="626390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7" y="10669494"/>
            <a:ext cx="626390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zh-CN" altLang="en-US"/>
              <a:t>单击图标添加图片</a:t>
            </a:r>
            <a:endParaRPr lang="en-US"/>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4" y="17103570"/>
            <a:ext cx="626390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4" y="17791176"/>
            <a:ext cx="626390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57009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2668072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731070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163" lvl="0" indent="-857163" algn="ctr"/>
            <a:r>
              <a:rPr lang="en-US"/>
              <a:t>Click to add video</a:t>
            </a:r>
          </a:p>
        </p:txBody>
      </p:sp>
    </p:spTree>
    <p:extLst>
      <p:ext uri="{BB962C8B-B14F-4D97-AF65-F5344CB8AC3E}">
        <p14:creationId xmlns:p14="http://schemas.microsoft.com/office/powerpoint/2010/main" val="1938457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p:nvSpPr>
        <p:spPr>
          <a:xfrm>
            <a:off x="0" y="6963916"/>
            <a:ext cx="36576000" cy="13610085"/>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0"/>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009669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p:nvSpPr>
        <p:spPr>
          <a:xfrm>
            <a:off x="0" y="6963916"/>
            <a:ext cx="36576000" cy="13610085"/>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0"/>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56227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p:nvSpPr>
        <p:spPr>
          <a:xfrm>
            <a:off x="17204619"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2260400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1" y="10772003"/>
            <a:ext cx="22733877" cy="5476185"/>
          </a:xfrm>
          <a:prstGeom prst="rect">
            <a:avLst/>
          </a:prstGeom>
        </p:spPr>
        <p:txBody>
          <a:bodyPr/>
          <a:lstStyle>
            <a:lvl1pPr marL="0" indent="0" algn="l">
              <a:lnSpc>
                <a:spcPct val="90000"/>
              </a:lnSpc>
              <a:spcBef>
                <a:spcPts val="0"/>
              </a:spcBef>
              <a:buFontTx/>
              <a:buNone/>
              <a:defRPr sz="4401" cap="none" baseline="0">
                <a:solidFill>
                  <a:schemeClr val="tx1"/>
                </a:solidFill>
                <a:latin typeface="NVIDIA Sans Medium" panose="020B0603020203020204" pitchFamily="34" charset="0"/>
                <a:cs typeface="NVIDIA Sans Medium" panose="020B0603020203020204" pitchFamily="34" charset="0"/>
              </a:defRPr>
            </a:lvl1pPr>
            <a:lvl2pPr marL="2562537" indent="0" algn="l">
              <a:lnSpc>
                <a:spcPct val="90000"/>
              </a:lnSpc>
              <a:buFontTx/>
              <a:buNone/>
              <a:defRPr sz="7539" cap="all" baseline="0">
                <a:solidFill>
                  <a:schemeClr val="tx2"/>
                </a:solidFill>
                <a:latin typeface="NVIDIA Sans" panose="020B0503020203020204" pitchFamily="34" charset="0"/>
              </a:defRPr>
            </a:lvl2pPr>
            <a:lvl3pPr marL="4883094" indent="0" algn="l">
              <a:lnSpc>
                <a:spcPct val="90000"/>
              </a:lnSpc>
              <a:buFontTx/>
              <a:buNone/>
              <a:defRPr sz="7539" cap="all" baseline="0">
                <a:solidFill>
                  <a:schemeClr val="tx2"/>
                </a:solidFill>
                <a:latin typeface="NVIDIA Sans" panose="020B0503020203020204" pitchFamily="34" charset="0"/>
              </a:defRPr>
            </a:lvl3pPr>
            <a:lvl4pPr marL="6933036"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4" y="9024764"/>
            <a:ext cx="22733877" cy="1754265"/>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p:nvPicPr>
        <p:blipFill>
          <a:blip r:embed="rId2"/>
          <a:stretch>
            <a:fillRect/>
          </a:stretch>
        </p:blipFill>
        <p:spPr>
          <a:xfrm>
            <a:off x="7193144" y="6248046"/>
            <a:ext cx="2357259" cy="2357256"/>
          </a:xfrm>
          <a:prstGeom prst="rect">
            <a:avLst/>
          </a:prstGeom>
        </p:spPr>
      </p:pic>
    </p:spTree>
    <p:extLst>
      <p:ext uri="{BB962C8B-B14F-4D97-AF65-F5344CB8AC3E}">
        <p14:creationId xmlns:p14="http://schemas.microsoft.com/office/powerpoint/2010/main" val="371060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26" y="773532"/>
            <a:ext cx="8365992" cy="2882310"/>
          </a:xfrm>
          <a:prstGeom prst="rect">
            <a:avLst/>
          </a:prstGeom>
        </p:spPr>
      </p:pic>
    </p:spTree>
    <p:extLst>
      <p:ext uri="{BB962C8B-B14F-4D97-AF65-F5344CB8AC3E}">
        <p14:creationId xmlns:p14="http://schemas.microsoft.com/office/powerpoint/2010/main" val="2255455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7" y="1865235"/>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534" indent="0">
              <a:buFontTx/>
              <a:buNone/>
              <a:defRPr lang="en-US" sz="7998" b="1" kern="0" cap="all" baseline="0" dirty="0" smtClean="0">
                <a:solidFill>
                  <a:schemeClr val="tx1"/>
                </a:solidFill>
                <a:latin typeface="NVIDIA Sans" panose="020B0503020203020204" pitchFamily="34" charset="0"/>
                <a:ea typeface="+mj-ea"/>
                <a:cs typeface="+mj-cs"/>
              </a:defRPr>
            </a:lvl2pPr>
            <a:lvl3pPr marL="4883097" indent="0">
              <a:buFontTx/>
              <a:buNone/>
              <a:defRPr lang="en-US" sz="7998" b="1" kern="0" cap="all" baseline="0" dirty="0" smtClean="0">
                <a:solidFill>
                  <a:schemeClr val="tx1"/>
                </a:solidFill>
                <a:latin typeface="NVIDIA Sans" panose="020B0503020203020204" pitchFamily="34" charset="0"/>
                <a:ea typeface="+mj-ea"/>
                <a:cs typeface="+mj-cs"/>
              </a:defRPr>
            </a:lvl3pPr>
            <a:lvl4pPr marL="6933036" indent="0">
              <a:buFontTx/>
              <a:buNone/>
              <a:defRPr lang="en-US" sz="7998" b="1" kern="0" cap="all" baseline="0" dirty="0" smtClean="0">
                <a:solidFill>
                  <a:schemeClr val="tx1"/>
                </a:solidFill>
                <a:latin typeface="NVIDIA Sans" panose="020B0503020203020204" pitchFamily="34" charset="0"/>
                <a:ea typeface="+mj-ea"/>
                <a:cs typeface="+mj-cs"/>
              </a:defRPr>
            </a:lvl4pPr>
            <a:lvl5pPr marL="8470563" indent="0">
              <a:buFontTx/>
              <a:buNone/>
              <a:defRPr lang="en-US" sz="7998"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0"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990225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dirty="0"/>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dirty="0"/>
              <a:t>Click to Add Subtitle/Name/Date</a:t>
            </a:r>
          </a:p>
        </p:txBody>
      </p:sp>
    </p:spTree>
    <p:extLst>
      <p:ext uri="{BB962C8B-B14F-4D97-AF65-F5344CB8AC3E}">
        <p14:creationId xmlns:p14="http://schemas.microsoft.com/office/powerpoint/2010/main" val="713464582"/>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6448209"/>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dirty="0"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dirty="0"/>
              <a:t>Click to edit text styles</a:t>
            </a:r>
          </a:p>
        </p:txBody>
      </p:sp>
    </p:spTree>
    <p:extLst>
      <p:ext uri="{BB962C8B-B14F-4D97-AF65-F5344CB8AC3E}">
        <p14:creationId xmlns:p14="http://schemas.microsoft.com/office/powerpoint/2010/main" val="164352509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30676560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230985504"/>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8811630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202442231"/>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7661999"/>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dirty="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90063854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518726"/>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532246848"/>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Slide Number Placeholder 3">
            <a:extLst>
              <a:ext uri="{FF2B5EF4-FFF2-40B4-BE49-F238E27FC236}">
                <a16:creationId xmlns:a16="http://schemas.microsoft.com/office/drawing/2014/main" id="{529593E9-DD69-D199-66E9-1AD029D358A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177886085"/>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dirty="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Slide Number Placeholder 3">
            <a:extLst>
              <a:ext uri="{FF2B5EF4-FFF2-40B4-BE49-F238E27FC236}">
                <a16:creationId xmlns:a16="http://schemas.microsoft.com/office/drawing/2014/main" id="{052BE6DC-8056-4300-771B-1E5A44303562}"/>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413937514"/>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2" name="Slide Number Placeholder 3">
            <a:extLst>
              <a:ext uri="{FF2B5EF4-FFF2-40B4-BE49-F238E27FC236}">
                <a16:creationId xmlns:a16="http://schemas.microsoft.com/office/drawing/2014/main" id="{E57B6393-4F50-4A15-EF74-3D1B640C0BF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712567351"/>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2" name="Slide Number Placeholder 3">
            <a:extLst>
              <a:ext uri="{FF2B5EF4-FFF2-40B4-BE49-F238E27FC236}">
                <a16:creationId xmlns:a16="http://schemas.microsoft.com/office/drawing/2014/main" id="{DAA0DBA4-5237-23C7-05D8-DD9640379CB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3486586999"/>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3" name="Slide Number Placeholder 3">
            <a:extLst>
              <a:ext uri="{FF2B5EF4-FFF2-40B4-BE49-F238E27FC236}">
                <a16:creationId xmlns:a16="http://schemas.microsoft.com/office/drawing/2014/main" id="{BD74CA92-EF16-40D7-2942-F366FA56461E}"/>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795114227"/>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702120306"/>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9126919"/>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5546785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endParaRPr lang="en-US" dirty="0"/>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2901704484"/>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4104729988"/>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2714814854"/>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645356381"/>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3352617569"/>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2645351834"/>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2969214497"/>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772283727"/>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endParaRPr lang="en-US" dirty="0"/>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dirty="0"/>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dirty="0"/>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480925242"/>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a:t>
            </a:r>
          </a:p>
        </p:txBody>
      </p:sp>
    </p:spTree>
    <p:extLst>
      <p:ext uri="{BB962C8B-B14F-4D97-AF65-F5344CB8AC3E}">
        <p14:creationId xmlns:p14="http://schemas.microsoft.com/office/powerpoint/2010/main" val="1300966767"/>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dirty="0"/>
              <a:t>Click to add image of video/demo</a:t>
            </a:r>
          </a:p>
        </p:txBody>
      </p:sp>
    </p:spTree>
    <p:extLst>
      <p:ext uri="{BB962C8B-B14F-4D97-AF65-F5344CB8AC3E}">
        <p14:creationId xmlns:p14="http://schemas.microsoft.com/office/powerpoint/2010/main" val="1779641700"/>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dirty="0"/>
              <a:t>Click to add video</a:t>
            </a:r>
          </a:p>
        </p:txBody>
      </p:sp>
    </p:spTree>
    <p:extLst>
      <p:ext uri="{BB962C8B-B14F-4D97-AF65-F5344CB8AC3E}">
        <p14:creationId xmlns:p14="http://schemas.microsoft.com/office/powerpoint/2010/main" val="1442030151"/>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1120083350"/>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dirty="0"/>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dirty="0"/>
              <a:t>Click to add subtitle</a:t>
            </a:r>
          </a:p>
        </p:txBody>
      </p:sp>
    </p:spTree>
    <p:extLst>
      <p:ext uri="{BB962C8B-B14F-4D97-AF65-F5344CB8AC3E}">
        <p14:creationId xmlns:p14="http://schemas.microsoft.com/office/powerpoint/2010/main" val="4103057058"/>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381914253"/>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xmlns:a14="http://schemas.microsoft.com/office/drawing/2010/main">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dirty="0"/>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dirty="0"/>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3703816485"/>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1290379743"/>
      </p:ext>
    </p:extLst>
  </p:cSld>
  <p:clrMapOvr>
    <a:masterClrMapping/>
  </p:clrMapOvr>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16466447" y="0"/>
            <a:ext cx="20109555" cy="20574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4000500" y="874209"/>
            <a:ext cx="8686800" cy="6163818"/>
          </a:xfrm>
        </p:spPr>
        <p:txBody>
          <a:bodyPr anchor="b">
            <a:noAutofit/>
          </a:bodyPr>
          <a:lstStyle>
            <a:lvl1pPr>
              <a:defRPr sz="8400" spc="4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4000500" y="8772527"/>
            <a:ext cx="8686800" cy="7558089"/>
          </a:xfrm>
        </p:spPr>
        <p:txBody>
          <a:bodyPr>
            <a:normAutofit/>
          </a:bodyPr>
          <a:lstStyle>
            <a:lvl1pPr marL="0" indent="0">
              <a:lnSpc>
                <a:spcPct val="150000"/>
              </a:lnSpc>
              <a:buNone/>
              <a:defRPr sz="4200">
                <a:solidFill>
                  <a:schemeClr val="bg1"/>
                </a:solidFill>
              </a:defRPr>
            </a:lvl1pPr>
            <a:lvl2pPr marL="1371600" indent="0">
              <a:lnSpc>
                <a:spcPct val="150000"/>
              </a:lnSpc>
              <a:buNone/>
              <a:defRPr sz="4200">
                <a:solidFill>
                  <a:schemeClr val="bg1"/>
                </a:solidFill>
              </a:defRPr>
            </a:lvl2pPr>
            <a:lvl3pPr marL="2743200" indent="0">
              <a:lnSpc>
                <a:spcPct val="150000"/>
              </a:lnSpc>
              <a:buNone/>
              <a:defRPr sz="4200">
                <a:solidFill>
                  <a:schemeClr val="bg1"/>
                </a:solidFill>
              </a:defRPr>
            </a:lvl3pPr>
            <a:lvl4pPr marL="4114800" indent="0">
              <a:lnSpc>
                <a:spcPct val="150000"/>
              </a:lnSpc>
              <a:buNone/>
              <a:defRPr sz="4200">
                <a:solidFill>
                  <a:schemeClr val="bg1"/>
                </a:solidFill>
              </a:defRPr>
            </a:lvl4pPr>
            <a:lvl5pPr marL="5486400" indent="0">
              <a:lnSpc>
                <a:spcPct val="150000"/>
              </a:lnSpc>
              <a:buNone/>
              <a:defRPr sz="4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4000501" y="19069052"/>
            <a:ext cx="2955471" cy="1095375"/>
          </a:xfrm>
        </p:spPr>
        <p:txBody>
          <a:bodyPr/>
          <a:lstStyle>
            <a:lvl1pPr>
              <a:defRPr sz="2700"/>
            </a:lvl1pPr>
          </a:lstStyle>
          <a:p>
            <a:r>
              <a:rPr lang="en-US" dirty="0"/>
              <a:t>2023</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8009658" y="19069049"/>
            <a:ext cx="7448526" cy="1095375"/>
          </a:xfrm>
        </p:spPr>
        <p:txBody>
          <a:bodyPr/>
          <a:lstStyle>
            <a:lvl1pPr>
              <a:defRPr sz="2700"/>
            </a:lvl1pPr>
          </a:lstStyle>
          <a:p>
            <a:r>
              <a:rPr lang="en-US" dirty="0"/>
              <a:t>AI Datacenter HW Architecture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6608915" y="19069052"/>
            <a:ext cx="2962656" cy="1095375"/>
          </a:xfrm>
        </p:spPr>
        <p:txBody>
          <a:bodyPr/>
          <a:lstStyle>
            <a:lvl1pPr>
              <a:defRPr sz="27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4898894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cSld name="Section Brea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5D2CCB-CCFC-4A8A-ADA9-C1E4D13B968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 y="2486025"/>
            <a:ext cx="17630775" cy="15601950"/>
          </a:xfrm>
          <a:prstGeom prst="rect">
            <a:avLst/>
          </a:prstGeom>
        </p:spPr>
      </p:pic>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20974050" y="1567544"/>
            <a:ext cx="12538710" cy="10025571"/>
          </a:xfrm>
        </p:spPr>
        <p:txBody>
          <a:bodyPr anchor="b">
            <a:noAutofit/>
          </a:bodyPr>
          <a:lstStyle>
            <a:lvl1pPr algn="l">
              <a:defRPr sz="10800" spc="4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20974050" y="11795579"/>
            <a:ext cx="12538710" cy="1095375"/>
          </a:xfrm>
        </p:spPr>
        <p:txBody>
          <a:bodyPr anchor="ctr" anchorCtr="0">
            <a:noAutofit/>
          </a:bodyPr>
          <a:lstStyle>
            <a:lvl1pPr marL="0" indent="0" algn="l">
              <a:buNone/>
              <a:defRPr sz="4800">
                <a:solidFill>
                  <a:schemeClr val="bg1"/>
                </a:solidFill>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p>
        </p:txBody>
      </p:sp>
    </p:spTree>
    <p:extLst>
      <p:ext uri="{BB962C8B-B14F-4D97-AF65-F5344CB8AC3E}">
        <p14:creationId xmlns:p14="http://schemas.microsoft.com/office/powerpoint/2010/main" val="419737082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F36C3CB-55AE-EAE0-A3D6-7359B94745FE}"/>
              </a:ext>
            </a:extLst>
          </p:cNvPr>
          <p:cNvSpPr>
            <a:spLocks noGrp="1"/>
          </p:cNvSpPr>
          <p:nvPr>
            <p:ph type="dt" sz="half" idx="10"/>
          </p:nvPr>
        </p:nvSpPr>
        <p:spPr/>
        <p:txBody>
          <a:bodyPr/>
          <a:lstStyle/>
          <a:p>
            <a:r>
              <a:rPr lang="en-US" dirty="0"/>
              <a:t>2023</a:t>
            </a:r>
          </a:p>
        </p:txBody>
      </p:sp>
      <p:sp>
        <p:nvSpPr>
          <p:cNvPr id="4" name="Footer Placeholder 3">
            <a:extLst>
              <a:ext uri="{FF2B5EF4-FFF2-40B4-BE49-F238E27FC236}">
                <a16:creationId xmlns:a16="http://schemas.microsoft.com/office/drawing/2014/main" id="{ADCD29A6-DE2D-FE50-B710-A1ED58CE610D}"/>
              </a:ext>
            </a:extLst>
          </p:cNvPr>
          <p:cNvSpPr>
            <a:spLocks noGrp="1"/>
          </p:cNvSpPr>
          <p:nvPr>
            <p:ph type="ftr" sz="quarter" idx="11"/>
          </p:nvPr>
        </p:nvSpPr>
        <p:spPr/>
        <p:txBody>
          <a:bodyPr/>
          <a:lstStyle/>
          <a:p>
            <a:r>
              <a:rPr lang="en-US" dirty="0"/>
              <a:t>AI Datacenter HW Architecture</a:t>
            </a:r>
          </a:p>
        </p:txBody>
      </p:sp>
      <p:sp>
        <p:nvSpPr>
          <p:cNvPr id="5" name="Slide Number Placeholder 4">
            <a:extLst>
              <a:ext uri="{FF2B5EF4-FFF2-40B4-BE49-F238E27FC236}">
                <a16:creationId xmlns:a16="http://schemas.microsoft.com/office/drawing/2014/main" id="{C82C8666-500B-771D-2B20-2F6F818F842E}"/>
              </a:ext>
            </a:extLst>
          </p:cNvPr>
          <p:cNvSpPr>
            <a:spLocks noGrp="1"/>
          </p:cNvSpPr>
          <p:nvPr>
            <p:ph type="sldNum" sz="quarter" idx="12"/>
          </p:nvPr>
        </p:nvSpPr>
        <p:spPr/>
        <p:txBody>
          <a:bodyPr/>
          <a:lstStyle/>
          <a:p>
            <a:fld id="{A49DFD55-3C28-40EF-9E31-A92D2E4017FF}" type="slidenum">
              <a:rPr lang="en-US" smtClean="0"/>
              <a:t>‹#›</a:t>
            </a:fld>
            <a:endParaRPr lang="en-US" dirty="0"/>
          </a:p>
        </p:txBody>
      </p:sp>
      <p:pic>
        <p:nvPicPr>
          <p:cNvPr id="6" name="Graphic 5">
            <a:extLst>
              <a:ext uri="{FF2B5EF4-FFF2-40B4-BE49-F238E27FC236}">
                <a16:creationId xmlns:a16="http://schemas.microsoft.com/office/drawing/2014/main" id="{371C744D-3FD8-1C28-B3ED-4BCA81D74B3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77355" y="0"/>
            <a:ext cx="13104090" cy="11737182"/>
          </a:xfrm>
          <a:prstGeom prst="rect">
            <a:avLst/>
          </a:prstGeom>
        </p:spPr>
      </p:pic>
      <p:sp>
        <p:nvSpPr>
          <p:cNvPr id="9" name="Content Placeholder 3">
            <a:extLst>
              <a:ext uri="{FF2B5EF4-FFF2-40B4-BE49-F238E27FC236}">
                <a16:creationId xmlns:a16="http://schemas.microsoft.com/office/drawing/2014/main" id="{E30DB3B6-7760-B47B-C038-FF17307437D3}"/>
              </a:ext>
            </a:extLst>
          </p:cNvPr>
          <p:cNvSpPr>
            <a:spLocks noGrp="1"/>
          </p:cNvSpPr>
          <p:nvPr>
            <p:ph sz="half" idx="2"/>
          </p:nvPr>
        </p:nvSpPr>
        <p:spPr>
          <a:xfrm>
            <a:off x="5240214" y="8651634"/>
            <a:ext cx="28821186" cy="8845788"/>
          </a:xfrm>
        </p:spPr>
        <p:txBody>
          <a:bodyPr>
            <a:normAutofit/>
          </a:bodyPr>
          <a:lstStyle>
            <a:lvl1pPr marL="0" indent="0">
              <a:lnSpc>
                <a:spcPct val="100000"/>
              </a:lnSpc>
              <a:buNone/>
              <a:defRPr sz="4200" spc="150" baseline="0"/>
            </a:lvl1pPr>
            <a:lvl2pPr marL="1371600" indent="0">
              <a:lnSpc>
                <a:spcPct val="100000"/>
              </a:lnSpc>
              <a:buNone/>
              <a:defRPr sz="4200" spc="150" baseline="0"/>
            </a:lvl2pPr>
            <a:lvl3pPr marL="2743200" indent="0">
              <a:lnSpc>
                <a:spcPct val="100000"/>
              </a:lnSpc>
              <a:buNone/>
              <a:defRPr sz="4200" spc="150" baseline="0"/>
            </a:lvl3pPr>
            <a:lvl4pPr marL="4114800" indent="0">
              <a:lnSpc>
                <a:spcPct val="100000"/>
              </a:lnSpc>
              <a:buNone/>
              <a:defRPr sz="4200" spc="150" baseline="0"/>
            </a:lvl4pPr>
            <a:lvl5pPr marL="5486400" indent="0">
              <a:lnSpc>
                <a:spcPct val="100000"/>
              </a:lnSpc>
              <a:buNone/>
              <a:defRPr sz="4200" spc="1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5" name="Group 14">
            <a:extLst>
              <a:ext uri="{FF2B5EF4-FFF2-40B4-BE49-F238E27FC236}">
                <a16:creationId xmlns:a16="http://schemas.microsoft.com/office/drawing/2014/main" id="{9FA82C4F-6541-BF35-E3DB-949DC4B2AC49}"/>
              </a:ext>
            </a:extLst>
          </p:cNvPr>
          <p:cNvGrpSpPr/>
          <p:nvPr userDrawn="1"/>
        </p:nvGrpSpPr>
        <p:grpSpPr>
          <a:xfrm>
            <a:off x="941499" y="17751977"/>
            <a:ext cx="6365388" cy="1197435"/>
            <a:chOff x="313833" y="5917325"/>
            <a:chExt cx="2121796" cy="399145"/>
          </a:xfrm>
        </p:grpSpPr>
        <p:pic>
          <p:nvPicPr>
            <p:cNvPr id="12" name="Picture 11" descr="A black background with blue text&#10;&#10;Description automatically generated">
              <a:extLst>
                <a:ext uri="{FF2B5EF4-FFF2-40B4-BE49-F238E27FC236}">
                  <a16:creationId xmlns:a16="http://schemas.microsoft.com/office/drawing/2014/main" id="{9B33C4AF-06EF-D989-A21F-B03CAD10F418}"/>
                </a:ext>
              </a:extLst>
            </p:cNvPr>
            <p:cNvPicPr>
              <a:picLocks noChangeAspect="1"/>
            </p:cNvPicPr>
            <p:nvPr userDrawn="1"/>
          </p:nvPicPr>
          <p:blipFill>
            <a:blip r:embed="rId4"/>
            <a:stretch>
              <a:fillRect/>
            </a:stretch>
          </p:blipFill>
          <p:spPr>
            <a:xfrm>
              <a:off x="313833" y="5917325"/>
              <a:ext cx="906927" cy="365126"/>
            </a:xfrm>
            <a:prstGeom prst="rect">
              <a:avLst/>
            </a:prstGeom>
          </p:spPr>
        </p:pic>
        <p:pic>
          <p:nvPicPr>
            <p:cNvPr id="13" name="Picture 12" descr="A green and black logo&#10;&#10;Description automatically generated">
              <a:extLst>
                <a:ext uri="{FF2B5EF4-FFF2-40B4-BE49-F238E27FC236}">
                  <a16:creationId xmlns:a16="http://schemas.microsoft.com/office/drawing/2014/main" id="{38622623-6B26-7961-0D7B-E7F527B0ACA6}"/>
                </a:ext>
              </a:extLst>
            </p:cNvPr>
            <p:cNvPicPr>
              <a:picLocks noChangeAspect="1"/>
            </p:cNvPicPr>
            <p:nvPr userDrawn="1"/>
          </p:nvPicPr>
          <p:blipFill>
            <a:blip r:embed="rId5"/>
            <a:stretch>
              <a:fillRect/>
            </a:stretch>
          </p:blipFill>
          <p:spPr>
            <a:xfrm>
              <a:off x="1343965" y="5917326"/>
              <a:ext cx="1091664" cy="399144"/>
            </a:xfrm>
            <a:prstGeom prst="rect">
              <a:avLst/>
            </a:prstGeom>
          </p:spPr>
        </p:pic>
      </p:grpSp>
      <p:sp>
        <p:nvSpPr>
          <p:cNvPr id="16" name="Title 1">
            <a:extLst>
              <a:ext uri="{FF2B5EF4-FFF2-40B4-BE49-F238E27FC236}">
                <a16:creationId xmlns:a16="http://schemas.microsoft.com/office/drawing/2014/main" id="{E2A4771D-93B4-3CC7-3919-32032B885F27}"/>
              </a:ext>
            </a:extLst>
          </p:cNvPr>
          <p:cNvSpPr>
            <a:spLocks noGrp="1"/>
          </p:cNvSpPr>
          <p:nvPr>
            <p:ph type="title" hasCustomPrompt="1"/>
          </p:nvPr>
        </p:nvSpPr>
        <p:spPr>
          <a:xfrm>
            <a:off x="8801100" y="1718271"/>
            <a:ext cx="25265064" cy="4934952"/>
          </a:xfrm>
        </p:spPr>
        <p:txBody>
          <a:bodyPr>
            <a:noAutofit/>
          </a:bodyPr>
          <a:lstStyle>
            <a:lvl1pPr>
              <a:defRPr lang="en-US" sz="8400" kern="1200" spc="450" baseline="0" dirty="0">
                <a:solidFill>
                  <a:schemeClr val="tx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75697601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6744950" cy="20574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6629400" y="0"/>
            <a:ext cx="7315200" cy="2057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13973174" y="8429627"/>
            <a:ext cx="20088225" cy="5729289"/>
          </a:xfrm>
        </p:spPr>
        <p:txBody>
          <a:bodyPr anchor="b">
            <a:noAutofit/>
          </a:bodyPr>
          <a:lstStyle>
            <a:lvl1pPr>
              <a:defRPr lang="en-US" sz="8400" kern="1200" spc="4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13973175" y="15086411"/>
            <a:ext cx="20088222" cy="1095375"/>
          </a:xfrm>
        </p:spPr>
        <p:txBody>
          <a:bodyPr anchor="ctr" anchorCtr="0">
            <a:noAutofit/>
          </a:bodyPr>
          <a:lstStyle>
            <a:lvl1pPr marL="0" indent="0" algn="l">
              <a:buNone/>
              <a:defRPr sz="4800">
                <a:solidFill>
                  <a:schemeClr val="bg2">
                    <a:lumMod val="50000"/>
                  </a:schemeClr>
                </a:solidFill>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14030322" y="19069052"/>
            <a:ext cx="5086350" cy="1095375"/>
          </a:xfrm>
        </p:spPr>
        <p:txBody>
          <a:bodyPr/>
          <a:lstStyle>
            <a:lvl1pPr>
              <a:defRPr sz="2700"/>
            </a:lvl1pPr>
          </a:lstStyle>
          <a:p>
            <a:r>
              <a:rPr lang="en-US" dirty="0"/>
              <a:t>2023</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20231099" y="19069052"/>
            <a:ext cx="7629525" cy="1095375"/>
          </a:xfrm>
        </p:spPr>
        <p:txBody>
          <a:bodyPr/>
          <a:lstStyle>
            <a:lvl1pPr>
              <a:defRPr sz="2700"/>
            </a:lvl1pPr>
          </a:lstStyle>
          <a:p>
            <a:r>
              <a:rPr lang="en-US" dirty="0"/>
              <a:t>AI Datacenter HW Architecture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28975050" y="19069052"/>
            <a:ext cx="5086350" cy="1095375"/>
          </a:xfrm>
        </p:spPr>
        <p:txBody>
          <a:bodyPr/>
          <a:lstStyle>
            <a:lvl1pPr>
              <a:defRPr sz="2700"/>
            </a:lvl1pPr>
          </a:lstStyle>
          <a:p>
            <a:fld id="{A49DFD55-3C28-40EF-9E31-A92D2E4017FF}" type="slidenum">
              <a:rPr lang="en-US" smtClean="0"/>
              <a:pPr/>
              <a:t>‹#›</a:t>
            </a:fld>
            <a:endParaRPr lang="en-US" dirty="0"/>
          </a:p>
        </p:txBody>
      </p:sp>
      <p:grpSp>
        <p:nvGrpSpPr>
          <p:cNvPr id="12" name="Group 11">
            <a:extLst>
              <a:ext uri="{FF2B5EF4-FFF2-40B4-BE49-F238E27FC236}">
                <a16:creationId xmlns:a16="http://schemas.microsoft.com/office/drawing/2014/main" id="{55FE7FC5-035C-F9B9-3CEA-329573CD1929}"/>
              </a:ext>
            </a:extLst>
          </p:cNvPr>
          <p:cNvGrpSpPr/>
          <p:nvPr userDrawn="1"/>
        </p:nvGrpSpPr>
        <p:grpSpPr>
          <a:xfrm>
            <a:off x="941499" y="17751977"/>
            <a:ext cx="6365388" cy="1197435"/>
            <a:chOff x="313833" y="5917325"/>
            <a:chExt cx="2121796" cy="399145"/>
          </a:xfrm>
        </p:grpSpPr>
        <p:pic>
          <p:nvPicPr>
            <p:cNvPr id="13" name="Picture 12" descr="A black background with blue text&#10;&#10;Description automatically generated">
              <a:extLst>
                <a:ext uri="{FF2B5EF4-FFF2-40B4-BE49-F238E27FC236}">
                  <a16:creationId xmlns:a16="http://schemas.microsoft.com/office/drawing/2014/main" id="{ADD4A8F9-652F-8565-2AAF-4678E71C0933}"/>
                </a:ext>
              </a:extLst>
            </p:cNvPr>
            <p:cNvPicPr>
              <a:picLocks noChangeAspect="1"/>
            </p:cNvPicPr>
            <p:nvPr userDrawn="1"/>
          </p:nvPicPr>
          <p:blipFill>
            <a:blip r:embed="rId4"/>
            <a:stretch>
              <a:fillRect/>
            </a:stretch>
          </p:blipFill>
          <p:spPr>
            <a:xfrm>
              <a:off x="313833" y="5917325"/>
              <a:ext cx="906927" cy="365126"/>
            </a:xfrm>
            <a:prstGeom prst="rect">
              <a:avLst/>
            </a:prstGeom>
          </p:spPr>
        </p:pic>
        <p:pic>
          <p:nvPicPr>
            <p:cNvPr id="14" name="Picture 13" descr="A green and black logo&#10;&#10;Description automatically generated">
              <a:extLst>
                <a:ext uri="{FF2B5EF4-FFF2-40B4-BE49-F238E27FC236}">
                  <a16:creationId xmlns:a16="http://schemas.microsoft.com/office/drawing/2014/main" id="{7D046CC8-9613-A6FD-A018-DE205C862169}"/>
                </a:ext>
              </a:extLst>
            </p:cNvPr>
            <p:cNvPicPr>
              <a:picLocks noChangeAspect="1"/>
            </p:cNvPicPr>
            <p:nvPr userDrawn="1"/>
          </p:nvPicPr>
          <p:blipFill>
            <a:blip r:embed="rId5"/>
            <a:stretch>
              <a:fillRect/>
            </a:stretch>
          </p:blipFill>
          <p:spPr>
            <a:xfrm>
              <a:off x="1343965" y="5917326"/>
              <a:ext cx="1091664" cy="399144"/>
            </a:xfrm>
            <a:prstGeom prst="rect">
              <a:avLst/>
            </a:prstGeom>
          </p:spPr>
        </p:pic>
      </p:grpSp>
    </p:spTree>
    <p:extLst>
      <p:ext uri="{BB962C8B-B14F-4D97-AF65-F5344CB8AC3E}">
        <p14:creationId xmlns:p14="http://schemas.microsoft.com/office/powerpoint/2010/main" val="297043068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6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722501" y="7010120"/>
            <a:ext cx="33162240" cy="12396417"/>
          </a:xfrm>
        </p:spPr>
        <p:txBody>
          <a:bodyPr/>
          <a:lstStyle>
            <a:lvl1pPr marL="0" indent="0">
              <a:buClr>
                <a:schemeClr val="bg2"/>
              </a:buClr>
              <a:buSzPct val="100000"/>
              <a:buFontTx/>
              <a:buNone/>
              <a:defRPr sz="4800">
                <a:solidFill>
                  <a:schemeClr val="accent4"/>
                </a:solidFill>
              </a:defRPr>
            </a:lvl1pPr>
            <a:lvl2pPr marL="1905132" indent="0">
              <a:buClr>
                <a:schemeClr val="bg2"/>
              </a:buClr>
              <a:buSzPct val="100000"/>
              <a:buFontTx/>
              <a:buNone/>
              <a:defRPr sz="3999">
                <a:solidFill>
                  <a:schemeClr val="accent4"/>
                </a:solidFill>
              </a:defRPr>
            </a:lvl2pPr>
            <a:lvl3pPr marL="3630339" indent="0">
              <a:buClr>
                <a:schemeClr val="bg2"/>
              </a:buClr>
              <a:buSzPct val="100000"/>
              <a:buFontTx/>
              <a:buNone/>
              <a:defRPr sz="3666">
                <a:solidFill>
                  <a:schemeClr val="accent4"/>
                </a:solidFill>
              </a:defRPr>
            </a:lvl3pPr>
            <a:lvl4pPr marL="5916498" indent="-762054">
              <a:buClr>
                <a:schemeClr val="bg2"/>
              </a:buClr>
              <a:buFont typeface="Wingdings" panose="05000000000000000000" pitchFamily="2" charset="2"/>
              <a:buChar char="§"/>
              <a:defRPr sz="6000">
                <a:solidFill>
                  <a:schemeClr val="tx1"/>
                </a:solidFill>
              </a:defRPr>
            </a:lvl4pPr>
            <a:lvl5pPr marL="7059576" indent="-762054">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1661160" y="3627123"/>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5132" indent="0" algn="ctr">
              <a:buFontTx/>
              <a:buNone/>
              <a:defRPr sz="9333">
                <a:solidFill>
                  <a:schemeClr val="tx2"/>
                </a:solidFill>
                <a:latin typeface="Trebuchet MS" panose="020B0603020202020204" pitchFamily="34" charset="0"/>
              </a:defRPr>
            </a:lvl2pPr>
            <a:lvl3pPr marL="3630339" indent="0" algn="ctr">
              <a:buFontTx/>
              <a:buNone/>
              <a:defRPr sz="9333">
                <a:solidFill>
                  <a:schemeClr val="tx2"/>
                </a:solidFill>
                <a:latin typeface="Trebuchet MS" panose="020B0603020202020204" pitchFamily="34" charset="0"/>
              </a:defRPr>
            </a:lvl3pPr>
            <a:lvl4pPr marL="5154444" indent="0" algn="ctr">
              <a:buFontTx/>
              <a:buNone/>
              <a:defRPr sz="9333">
                <a:solidFill>
                  <a:schemeClr val="tx2"/>
                </a:solidFill>
                <a:latin typeface="Trebuchet MS" panose="020B0603020202020204" pitchFamily="34" charset="0"/>
              </a:defRPr>
            </a:lvl4pPr>
            <a:lvl5pPr marL="6297525" indent="0" algn="ctr">
              <a:buFontTx/>
              <a:buNone/>
              <a:defRPr sz="9333">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738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7772400" cy="3083718"/>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8400" kern="1200" spc="450" baseline="0" dirty="0">
                <a:solidFill>
                  <a:schemeClr val="tx1"/>
                </a:solidFill>
                <a:latin typeface="+mj-lt"/>
                <a:ea typeface="+mj-ea"/>
                <a:cs typeface="+mj-cs"/>
              </a:defRPr>
            </a:lvl1pPr>
          </a:lstStyle>
          <a:p>
            <a:r>
              <a:rPr lang="en-US" dirty="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2514600" y="6334127"/>
            <a:ext cx="31546800" cy="11234739"/>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2700"/>
            </a:lvl1pPr>
          </a:lstStyle>
          <a:p>
            <a:r>
              <a:rPr lang="en-US" dirty="0"/>
              <a:t>2023</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2700"/>
            </a:lvl1pPr>
          </a:lstStyle>
          <a:p>
            <a:r>
              <a:rPr lang="en-US" dirty="0"/>
              <a:t>AI Datacenter HW Architecture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2700"/>
            </a:lvl1pPr>
          </a:lstStyle>
          <a:p>
            <a:fld id="{A49DFD55-3C28-40EF-9E31-A92D2E4017FF}" type="slidenum">
              <a:rPr lang="en-US" smtClean="0"/>
              <a:pPr/>
              <a:t>‹#›</a:t>
            </a:fld>
            <a:endParaRPr lang="en-US" dirty="0"/>
          </a:p>
        </p:txBody>
      </p:sp>
      <p:grpSp>
        <p:nvGrpSpPr>
          <p:cNvPr id="13" name="Group 12">
            <a:extLst>
              <a:ext uri="{FF2B5EF4-FFF2-40B4-BE49-F238E27FC236}">
                <a16:creationId xmlns:a16="http://schemas.microsoft.com/office/drawing/2014/main" id="{DB1BC2D4-9F40-E341-5B0D-39B292ABAC45}"/>
              </a:ext>
            </a:extLst>
          </p:cNvPr>
          <p:cNvGrpSpPr/>
          <p:nvPr userDrawn="1"/>
        </p:nvGrpSpPr>
        <p:grpSpPr>
          <a:xfrm>
            <a:off x="941499" y="17751977"/>
            <a:ext cx="6365388" cy="1197435"/>
            <a:chOff x="313833" y="5917325"/>
            <a:chExt cx="2121796" cy="399145"/>
          </a:xfrm>
        </p:grpSpPr>
        <p:pic>
          <p:nvPicPr>
            <p:cNvPr id="14" name="Picture 13" descr="A black background with blue text&#10;&#10;Description automatically generated">
              <a:extLst>
                <a:ext uri="{FF2B5EF4-FFF2-40B4-BE49-F238E27FC236}">
                  <a16:creationId xmlns:a16="http://schemas.microsoft.com/office/drawing/2014/main" id="{BED42F1A-AD22-C288-2AC6-CA0A104A7410}"/>
                </a:ext>
              </a:extLst>
            </p:cNvPr>
            <p:cNvPicPr>
              <a:picLocks noChangeAspect="1"/>
            </p:cNvPicPr>
            <p:nvPr userDrawn="1"/>
          </p:nvPicPr>
          <p:blipFill>
            <a:blip r:embed="rId2"/>
            <a:stretch>
              <a:fillRect/>
            </a:stretch>
          </p:blipFill>
          <p:spPr>
            <a:xfrm>
              <a:off x="313833" y="5917325"/>
              <a:ext cx="906927" cy="365126"/>
            </a:xfrm>
            <a:prstGeom prst="rect">
              <a:avLst/>
            </a:prstGeom>
          </p:spPr>
        </p:pic>
        <p:pic>
          <p:nvPicPr>
            <p:cNvPr id="15" name="Picture 14" descr="A green and black logo&#10;&#10;Description automatically generated">
              <a:extLst>
                <a:ext uri="{FF2B5EF4-FFF2-40B4-BE49-F238E27FC236}">
                  <a16:creationId xmlns:a16="http://schemas.microsoft.com/office/drawing/2014/main" id="{C1CE2CCB-5905-129A-51F5-DD1EBE746DC1}"/>
                </a:ext>
              </a:extLst>
            </p:cNvPr>
            <p:cNvPicPr>
              <a:picLocks noChangeAspect="1"/>
            </p:cNvPicPr>
            <p:nvPr userDrawn="1"/>
          </p:nvPicPr>
          <p:blipFill>
            <a:blip r:embed="rId3"/>
            <a:stretch>
              <a:fillRect/>
            </a:stretch>
          </p:blipFill>
          <p:spPr>
            <a:xfrm>
              <a:off x="1343965" y="5917326"/>
              <a:ext cx="1091664" cy="399144"/>
            </a:xfrm>
            <a:prstGeom prst="rect">
              <a:avLst/>
            </a:prstGeom>
          </p:spPr>
        </p:pic>
      </p:grpSp>
    </p:spTree>
    <p:extLst>
      <p:ext uri="{BB962C8B-B14F-4D97-AF65-F5344CB8AC3E}">
        <p14:creationId xmlns:p14="http://schemas.microsoft.com/office/powerpoint/2010/main" val="4133730492"/>
      </p:ext>
    </p:extLst>
  </p:cSld>
  <p:clrMapOvr>
    <a:overrideClrMapping bg1="lt1" tx1="dk1" bg2="lt2" tx2="dk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8400" kern="1200" spc="4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2514600" y="6334145"/>
            <a:ext cx="31546800" cy="11234739"/>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2700"/>
            </a:lvl1pPr>
          </a:lstStyle>
          <a:p>
            <a:r>
              <a:rPr lang="en-US" dirty="0"/>
              <a:t>2023</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2700"/>
            </a:lvl1pPr>
          </a:lstStyle>
          <a:p>
            <a:r>
              <a:rPr lang="en-US" dirty="0"/>
              <a:t>AI Datacenter HW Architecture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27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481444579"/>
      </p:ext>
    </p:extLst>
  </p:cSld>
  <p:clrMapOvr>
    <a:overrideClrMapping bg1="lt1" tx1="dk1" bg2="lt2" tx2="dk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2087370" y="2204088"/>
            <a:ext cx="32401266" cy="196977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2"/>
              </a:buClr>
              <a:buSzPts val="1400"/>
              <a:buFont typeface="Trebuchet MS"/>
              <a:buNone/>
              <a:defRPr>
                <a:solidFill>
                  <a:schemeClr val="dk2"/>
                </a:solidFill>
              </a:defRPr>
            </a:lvl1pPr>
            <a:lvl2pPr lvl="1" algn="l">
              <a:spcBef>
                <a:spcPts val="0"/>
              </a:spcBef>
              <a:spcAft>
                <a:spcPts val="0"/>
              </a:spcAft>
              <a:buClr>
                <a:srgbClr val="73B900"/>
              </a:buClr>
              <a:buSzPts val="1400"/>
              <a:buFont typeface="Arial"/>
              <a:buNone/>
              <a:defRPr/>
            </a:lvl2pPr>
            <a:lvl3pPr lvl="2" algn="l">
              <a:spcBef>
                <a:spcPts val="0"/>
              </a:spcBef>
              <a:spcAft>
                <a:spcPts val="0"/>
              </a:spcAft>
              <a:buClr>
                <a:srgbClr val="73B900"/>
              </a:buClr>
              <a:buSzPts val="1400"/>
              <a:buFont typeface="Arial"/>
              <a:buNone/>
              <a:defRPr/>
            </a:lvl3pPr>
            <a:lvl4pPr lvl="3" algn="l">
              <a:spcBef>
                <a:spcPts val="0"/>
              </a:spcBef>
              <a:spcAft>
                <a:spcPts val="0"/>
              </a:spcAft>
              <a:buClr>
                <a:srgbClr val="73B900"/>
              </a:buClr>
              <a:buSzPts val="1400"/>
              <a:buFont typeface="Arial"/>
              <a:buNone/>
              <a:defRPr/>
            </a:lvl4pPr>
            <a:lvl5pPr lvl="4" algn="l">
              <a:spcBef>
                <a:spcPts val="0"/>
              </a:spcBef>
              <a:spcAft>
                <a:spcPts val="0"/>
              </a:spcAft>
              <a:buClr>
                <a:srgbClr val="73B900"/>
              </a:buClr>
              <a:buSzPts val="1400"/>
              <a:buFont typeface="Arial"/>
              <a:buNone/>
              <a:defRPr/>
            </a:lvl5pPr>
            <a:lvl6pPr lvl="5" algn="l">
              <a:spcBef>
                <a:spcPts val="0"/>
              </a:spcBef>
              <a:spcAft>
                <a:spcPts val="0"/>
              </a:spcAft>
              <a:buClr>
                <a:srgbClr val="73B900"/>
              </a:buClr>
              <a:buSzPts val="1400"/>
              <a:buFont typeface="Arial"/>
              <a:buNone/>
              <a:defRPr/>
            </a:lvl6pPr>
            <a:lvl7pPr lvl="6" algn="l">
              <a:spcBef>
                <a:spcPts val="0"/>
              </a:spcBef>
              <a:spcAft>
                <a:spcPts val="0"/>
              </a:spcAft>
              <a:buClr>
                <a:srgbClr val="73B900"/>
              </a:buClr>
              <a:buSzPts val="1400"/>
              <a:buFont typeface="Arial"/>
              <a:buNone/>
              <a:defRPr/>
            </a:lvl7pPr>
            <a:lvl8pPr lvl="7" algn="l">
              <a:spcBef>
                <a:spcPts val="0"/>
              </a:spcBef>
              <a:spcAft>
                <a:spcPts val="0"/>
              </a:spcAft>
              <a:buClr>
                <a:srgbClr val="73B900"/>
              </a:buClr>
              <a:buSzPts val="1400"/>
              <a:buFont typeface="Arial"/>
              <a:buNone/>
              <a:defRPr/>
            </a:lvl8pPr>
            <a:lvl9pPr lvl="8" algn="l">
              <a:spcBef>
                <a:spcPts val="0"/>
              </a:spcBef>
              <a:spcAft>
                <a:spcPts val="0"/>
              </a:spcAft>
              <a:buClr>
                <a:srgbClr val="73B900"/>
              </a:buClr>
              <a:buSzPts val="1400"/>
              <a:buFont typeface="Arial"/>
              <a:buNone/>
              <a:defRPr/>
            </a:lvl9pPr>
          </a:lstStyle>
          <a:p>
            <a:endParaRPr/>
          </a:p>
        </p:txBody>
      </p:sp>
      <p:sp>
        <p:nvSpPr>
          <p:cNvPr id="40" name="Google Shape;40;p58"/>
          <p:cNvSpPr txBox="1">
            <a:spLocks noGrp="1"/>
          </p:cNvSpPr>
          <p:nvPr>
            <p:ph type="body" idx="1"/>
          </p:nvPr>
        </p:nvSpPr>
        <p:spPr>
          <a:xfrm>
            <a:off x="2087969" y="4974572"/>
            <a:ext cx="32400075" cy="12905949"/>
          </a:xfrm>
          <a:prstGeom prst="rect">
            <a:avLst/>
          </a:prstGeom>
          <a:noFill/>
          <a:ln>
            <a:noFill/>
          </a:ln>
        </p:spPr>
        <p:txBody>
          <a:bodyPr spcFirstLastPara="1" wrap="square" lIns="91425" tIns="45700" rIns="91425" bIns="45700" anchor="t" anchorCtr="0">
            <a:noAutofit/>
          </a:bodyPr>
          <a:lstStyle>
            <a:lvl1pPr marL="914445" lvl="0" indent="-685833" algn="l">
              <a:lnSpc>
                <a:spcPct val="90000"/>
              </a:lnSpc>
              <a:spcBef>
                <a:spcPts val="3000"/>
              </a:spcBef>
              <a:spcAft>
                <a:spcPts val="0"/>
              </a:spcAft>
              <a:buClr>
                <a:schemeClr val="dk1"/>
              </a:buClr>
              <a:buSzPts val="1800"/>
              <a:buFont typeface="Arial"/>
              <a:buChar char="•"/>
              <a:defRPr sz="6000">
                <a:solidFill>
                  <a:schemeClr val="dk2"/>
                </a:solidFill>
              </a:defRPr>
            </a:lvl1pPr>
            <a:lvl2pPr marL="1828890" lvl="1" indent="-660432" algn="l">
              <a:lnSpc>
                <a:spcPct val="90000"/>
              </a:lnSpc>
              <a:spcBef>
                <a:spcPts val="3000"/>
              </a:spcBef>
              <a:spcAft>
                <a:spcPts val="0"/>
              </a:spcAft>
              <a:buClr>
                <a:schemeClr val="dk1"/>
              </a:buClr>
              <a:buSzPts val="1600"/>
              <a:buFont typeface="Arial"/>
              <a:buChar char="•"/>
              <a:defRPr sz="5334">
                <a:solidFill>
                  <a:schemeClr val="dk2"/>
                </a:solidFill>
              </a:defRPr>
            </a:lvl2pPr>
            <a:lvl3pPr marL="2743338" lvl="2" indent="-635031" algn="l">
              <a:lnSpc>
                <a:spcPct val="90000"/>
              </a:lnSpc>
              <a:spcBef>
                <a:spcPts val="3000"/>
              </a:spcBef>
              <a:spcAft>
                <a:spcPts val="0"/>
              </a:spcAft>
              <a:buClr>
                <a:schemeClr val="dk1"/>
              </a:buClr>
              <a:buSzPts val="1400"/>
              <a:buFont typeface="Arial"/>
              <a:buChar char="•"/>
              <a:defRPr sz="4665">
                <a:solidFill>
                  <a:schemeClr val="dk2"/>
                </a:solidFill>
              </a:defRPr>
            </a:lvl3pPr>
            <a:lvl4pPr marL="3657783" lvl="3" indent="-685833" algn="l">
              <a:spcBef>
                <a:spcPts val="3000"/>
              </a:spcBef>
              <a:spcAft>
                <a:spcPts val="0"/>
              </a:spcAft>
              <a:buClr>
                <a:schemeClr val="dk1"/>
              </a:buClr>
              <a:buSzPts val="1800"/>
              <a:buFont typeface="Noto Sans Symbols"/>
              <a:buChar char="▪"/>
              <a:defRPr sz="6000">
                <a:solidFill>
                  <a:schemeClr val="lt1"/>
                </a:solidFill>
              </a:defRPr>
            </a:lvl4pPr>
            <a:lvl5pPr marL="4572228" lvl="4" indent="-711237" algn="l">
              <a:spcBef>
                <a:spcPts val="1335"/>
              </a:spcBef>
              <a:spcAft>
                <a:spcPts val="0"/>
              </a:spcAft>
              <a:buClr>
                <a:schemeClr val="dk1"/>
              </a:buClr>
              <a:buSzPts val="2000"/>
              <a:buFont typeface="Noto Sans Symbols"/>
              <a:buChar char="▪"/>
              <a:defRPr>
                <a:solidFill>
                  <a:schemeClr val="lt1"/>
                </a:solidFill>
              </a:defRPr>
            </a:lvl5pPr>
            <a:lvl6pPr marL="5486673" lvl="5" indent="-685833" algn="l">
              <a:spcBef>
                <a:spcPts val="1200"/>
              </a:spcBef>
              <a:spcAft>
                <a:spcPts val="0"/>
              </a:spcAft>
              <a:buClr>
                <a:schemeClr val="dk2"/>
              </a:buClr>
              <a:buSzPts val="1800"/>
              <a:buFont typeface="Trebuchet MS"/>
              <a:buChar char="»"/>
              <a:defRPr/>
            </a:lvl6pPr>
            <a:lvl7pPr marL="6401121" lvl="6" indent="-685833" algn="l">
              <a:spcBef>
                <a:spcPts val="1200"/>
              </a:spcBef>
              <a:spcAft>
                <a:spcPts val="0"/>
              </a:spcAft>
              <a:buClr>
                <a:schemeClr val="dk2"/>
              </a:buClr>
              <a:buSzPts val="1800"/>
              <a:buFont typeface="Trebuchet MS"/>
              <a:buChar char="»"/>
              <a:defRPr/>
            </a:lvl7pPr>
            <a:lvl8pPr marL="7315566" lvl="7" indent="-685833" algn="l">
              <a:spcBef>
                <a:spcPts val="1200"/>
              </a:spcBef>
              <a:spcAft>
                <a:spcPts val="0"/>
              </a:spcAft>
              <a:buClr>
                <a:schemeClr val="dk2"/>
              </a:buClr>
              <a:buSzPts val="1800"/>
              <a:buFont typeface="Trebuchet MS"/>
              <a:buChar char="»"/>
              <a:defRPr/>
            </a:lvl8pPr>
            <a:lvl9pPr marL="8230011" lvl="8" indent="-685833" algn="l">
              <a:spcBef>
                <a:spcPts val="1200"/>
              </a:spcBef>
              <a:spcAft>
                <a:spcPts val="0"/>
              </a:spcAft>
              <a:buClr>
                <a:schemeClr val="dk2"/>
              </a:buClr>
              <a:buSzPts val="1800"/>
              <a:buFont typeface="Trebuchet MS"/>
              <a:buChar char="»"/>
              <a:defRPr/>
            </a:lvl9pPr>
          </a:lstStyle>
          <a:p>
            <a:endParaRPr/>
          </a:p>
        </p:txBody>
      </p:sp>
      <p:sp>
        <p:nvSpPr>
          <p:cNvPr id="41" name="Google Shape;41;p58"/>
          <p:cNvSpPr txBox="1">
            <a:spLocks noGrp="1"/>
          </p:cNvSpPr>
          <p:nvPr>
            <p:ph type="sldNum" idx="12"/>
          </p:nvPr>
        </p:nvSpPr>
        <p:spPr>
          <a:xfrm>
            <a:off x="34227140" y="18999405"/>
            <a:ext cx="2195001" cy="15750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Clr>
                <a:schemeClr val="lt1"/>
              </a:buClr>
              <a:buSzPts val="1800"/>
              <a:buFont typeface="Arial"/>
              <a:buNone/>
              <a:defRPr sz="36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36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36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36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36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36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36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36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3600">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5883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71"/>
        <p:cNvGrpSpPr/>
        <p:nvPr/>
      </p:nvGrpSpPr>
      <p:grpSpPr>
        <a:xfrm>
          <a:off x="0" y="0"/>
          <a:ext cx="0" cy="0"/>
          <a:chOff x="0" y="0"/>
          <a:chExt cx="0" cy="0"/>
        </a:xfrm>
      </p:grpSpPr>
      <p:sp>
        <p:nvSpPr>
          <p:cNvPr id="372" name="Google Shape;372;p62"/>
          <p:cNvSpPr txBox="1">
            <a:spLocks noGrp="1"/>
          </p:cNvSpPr>
          <p:nvPr>
            <p:ph type="title"/>
          </p:nvPr>
        </p:nvSpPr>
        <p:spPr>
          <a:xfrm>
            <a:off x="1246800" y="1780101"/>
            <a:ext cx="34082400" cy="22908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3" name="Google Shape;373;p62"/>
          <p:cNvSpPr txBox="1">
            <a:spLocks noGrp="1"/>
          </p:cNvSpPr>
          <p:nvPr>
            <p:ph type="body" idx="1"/>
          </p:nvPr>
        </p:nvSpPr>
        <p:spPr>
          <a:xfrm>
            <a:off x="1246800" y="4609899"/>
            <a:ext cx="34082400" cy="13665600"/>
          </a:xfrm>
          <a:prstGeom prst="rect">
            <a:avLst/>
          </a:prstGeom>
          <a:noFill/>
          <a:ln>
            <a:noFill/>
          </a:ln>
        </p:spPr>
        <p:txBody>
          <a:bodyPr spcFirstLastPara="1" wrap="square" lIns="91425" tIns="45700" rIns="91425" bIns="45700" anchor="t" anchorCtr="0">
            <a:noAutofit/>
          </a:bodyPr>
          <a:lstStyle>
            <a:lvl1pPr marL="914445" lvl="0" indent="-457224" algn="l">
              <a:lnSpc>
                <a:spcPct val="90000"/>
              </a:lnSpc>
              <a:spcBef>
                <a:spcPts val="3000"/>
              </a:spcBef>
              <a:spcAft>
                <a:spcPts val="0"/>
              </a:spcAft>
              <a:buSzPts val="2400"/>
              <a:buNone/>
              <a:defRPr/>
            </a:lvl1pPr>
            <a:lvl2pPr marL="1828890" lvl="1" indent="-457224" algn="l">
              <a:lnSpc>
                <a:spcPct val="90000"/>
              </a:lnSpc>
              <a:spcBef>
                <a:spcPts val="3000"/>
              </a:spcBef>
              <a:spcAft>
                <a:spcPts val="0"/>
              </a:spcAft>
              <a:buSzPts val="2000"/>
              <a:buNone/>
              <a:defRPr/>
            </a:lvl2pPr>
            <a:lvl3pPr marL="2743338" lvl="2" indent="-457224" algn="l">
              <a:lnSpc>
                <a:spcPct val="90000"/>
              </a:lnSpc>
              <a:spcBef>
                <a:spcPts val="3000"/>
              </a:spcBef>
              <a:spcAft>
                <a:spcPts val="0"/>
              </a:spcAft>
              <a:buSzPts val="1833"/>
              <a:buNone/>
              <a:defRPr/>
            </a:lvl3pPr>
            <a:lvl4pPr marL="3657783" lvl="3" indent="-880533" algn="l">
              <a:lnSpc>
                <a:spcPct val="100000"/>
              </a:lnSpc>
              <a:spcBef>
                <a:spcPts val="3000"/>
              </a:spcBef>
              <a:spcAft>
                <a:spcPts val="0"/>
              </a:spcAft>
              <a:buSzPts val="3333"/>
              <a:buChar char="–"/>
              <a:defRPr/>
            </a:lvl4pPr>
            <a:lvl5pPr marL="4572228" lvl="4" indent="-880533" algn="l">
              <a:lnSpc>
                <a:spcPct val="100000"/>
              </a:lnSpc>
              <a:spcBef>
                <a:spcPts val="1335"/>
              </a:spcBef>
              <a:spcAft>
                <a:spcPts val="0"/>
              </a:spcAft>
              <a:buSzPts val="3333"/>
              <a:buChar char="»"/>
              <a:defRPr/>
            </a:lvl5pPr>
            <a:lvl6pPr marL="5486673" lvl="5" indent="-880533" algn="l">
              <a:lnSpc>
                <a:spcPct val="100000"/>
              </a:lnSpc>
              <a:spcBef>
                <a:spcPts val="1335"/>
              </a:spcBef>
              <a:spcAft>
                <a:spcPts val="0"/>
              </a:spcAft>
              <a:buSzPts val="3333"/>
              <a:buChar char="»"/>
              <a:defRPr/>
            </a:lvl6pPr>
            <a:lvl7pPr marL="6401121" lvl="6" indent="-880533" algn="l">
              <a:lnSpc>
                <a:spcPct val="100000"/>
              </a:lnSpc>
              <a:spcBef>
                <a:spcPts val="1335"/>
              </a:spcBef>
              <a:spcAft>
                <a:spcPts val="0"/>
              </a:spcAft>
              <a:buSzPts val="3333"/>
              <a:buChar char="»"/>
              <a:defRPr/>
            </a:lvl7pPr>
            <a:lvl8pPr marL="7315566" lvl="7" indent="-880533" algn="l">
              <a:lnSpc>
                <a:spcPct val="100000"/>
              </a:lnSpc>
              <a:spcBef>
                <a:spcPts val="1335"/>
              </a:spcBef>
              <a:spcAft>
                <a:spcPts val="0"/>
              </a:spcAft>
              <a:buSzPts val="3333"/>
              <a:buChar char="»"/>
              <a:defRPr/>
            </a:lvl8pPr>
            <a:lvl9pPr marL="8230011" lvl="8" indent="-880533" algn="l">
              <a:lnSpc>
                <a:spcPct val="100000"/>
              </a:lnSpc>
              <a:spcBef>
                <a:spcPts val="1335"/>
              </a:spcBef>
              <a:spcAft>
                <a:spcPts val="0"/>
              </a:spcAft>
              <a:buSzPts val="3333"/>
              <a:buChar char="»"/>
              <a:defRPr/>
            </a:lvl9pPr>
          </a:lstStyle>
          <a:p>
            <a:endParaRPr/>
          </a:p>
        </p:txBody>
      </p:sp>
      <p:sp>
        <p:nvSpPr>
          <p:cNvPr id="374" name="Google Shape;374;p62"/>
          <p:cNvSpPr txBox="1">
            <a:spLocks noGrp="1"/>
          </p:cNvSpPr>
          <p:nvPr>
            <p:ph type="sldNum" idx="12"/>
          </p:nvPr>
        </p:nvSpPr>
        <p:spPr>
          <a:xfrm>
            <a:off x="33889833" y="18652869"/>
            <a:ext cx="2194800" cy="1574400"/>
          </a:xfrm>
          <a:prstGeom prst="rect">
            <a:avLst/>
          </a:prstGeom>
          <a:noFill/>
          <a:ln>
            <a:noFill/>
          </a:ln>
        </p:spPr>
        <p:txBody>
          <a:bodyPr spcFirstLastPara="1" wrap="square" lIns="182850" tIns="182850" rIns="182850" bIns="182850" anchor="ctr" anchorCtr="0">
            <a:noAutofit/>
          </a:bodyPr>
          <a:lstStyle>
            <a:lvl1pPr marL="0" marR="0" lvl="0" indent="0" algn="l" rtl="0">
              <a:spcBef>
                <a:spcPts val="0"/>
              </a:spcBef>
              <a:spcAft>
                <a:spcPts val="0"/>
              </a:spcAft>
              <a:buClr>
                <a:schemeClr val="dk1"/>
              </a:buClr>
              <a:buSzPts val="2800"/>
              <a:buFont typeface="Arial"/>
              <a:buNone/>
              <a:defRPr sz="5601">
                <a:solidFill>
                  <a:schemeClr val="dk1"/>
                </a:solidFill>
                <a:latin typeface="Arial"/>
                <a:ea typeface="Arial"/>
                <a:cs typeface="Arial"/>
                <a:sym typeface="Arial"/>
              </a:defRPr>
            </a:lvl1pPr>
            <a:lvl2pPr marL="0" marR="0" lvl="1" indent="0" algn="l" rtl="0">
              <a:spcBef>
                <a:spcPts val="0"/>
              </a:spcBef>
              <a:spcAft>
                <a:spcPts val="0"/>
              </a:spcAft>
              <a:buClr>
                <a:schemeClr val="dk1"/>
              </a:buClr>
              <a:buSzPts val="2800"/>
              <a:buFont typeface="Arial"/>
              <a:buNone/>
              <a:defRPr sz="5601">
                <a:solidFill>
                  <a:schemeClr val="dk1"/>
                </a:solidFill>
                <a:latin typeface="Arial"/>
                <a:ea typeface="Arial"/>
                <a:cs typeface="Arial"/>
                <a:sym typeface="Arial"/>
              </a:defRPr>
            </a:lvl2pPr>
            <a:lvl3pPr marL="0" marR="0" lvl="2" indent="0" algn="l" rtl="0">
              <a:spcBef>
                <a:spcPts val="0"/>
              </a:spcBef>
              <a:spcAft>
                <a:spcPts val="0"/>
              </a:spcAft>
              <a:buClr>
                <a:schemeClr val="dk1"/>
              </a:buClr>
              <a:buSzPts val="2800"/>
              <a:buFont typeface="Arial"/>
              <a:buNone/>
              <a:defRPr sz="5601">
                <a:solidFill>
                  <a:schemeClr val="dk1"/>
                </a:solidFill>
                <a:latin typeface="Arial"/>
                <a:ea typeface="Arial"/>
                <a:cs typeface="Arial"/>
                <a:sym typeface="Arial"/>
              </a:defRPr>
            </a:lvl3pPr>
            <a:lvl4pPr marL="0" marR="0" lvl="3" indent="0" algn="l" rtl="0">
              <a:spcBef>
                <a:spcPts val="0"/>
              </a:spcBef>
              <a:spcAft>
                <a:spcPts val="0"/>
              </a:spcAft>
              <a:buClr>
                <a:schemeClr val="dk1"/>
              </a:buClr>
              <a:buSzPts val="2800"/>
              <a:buFont typeface="Arial"/>
              <a:buNone/>
              <a:defRPr sz="5601">
                <a:solidFill>
                  <a:schemeClr val="dk1"/>
                </a:solidFill>
                <a:latin typeface="Arial"/>
                <a:ea typeface="Arial"/>
                <a:cs typeface="Arial"/>
                <a:sym typeface="Arial"/>
              </a:defRPr>
            </a:lvl4pPr>
            <a:lvl5pPr marL="0" marR="0" lvl="4" indent="0" algn="l" rtl="0">
              <a:spcBef>
                <a:spcPts val="0"/>
              </a:spcBef>
              <a:spcAft>
                <a:spcPts val="0"/>
              </a:spcAft>
              <a:buClr>
                <a:schemeClr val="dk1"/>
              </a:buClr>
              <a:buSzPts val="2800"/>
              <a:buFont typeface="Arial"/>
              <a:buNone/>
              <a:defRPr sz="5601">
                <a:solidFill>
                  <a:schemeClr val="dk1"/>
                </a:solidFill>
                <a:latin typeface="Arial"/>
                <a:ea typeface="Arial"/>
                <a:cs typeface="Arial"/>
                <a:sym typeface="Arial"/>
              </a:defRPr>
            </a:lvl5pPr>
            <a:lvl6pPr marL="0" marR="0" lvl="5" indent="0" algn="l" rtl="0">
              <a:spcBef>
                <a:spcPts val="0"/>
              </a:spcBef>
              <a:spcAft>
                <a:spcPts val="0"/>
              </a:spcAft>
              <a:buClr>
                <a:schemeClr val="dk1"/>
              </a:buClr>
              <a:buSzPts val="2800"/>
              <a:buFont typeface="Arial"/>
              <a:buNone/>
              <a:defRPr sz="5601">
                <a:solidFill>
                  <a:schemeClr val="dk1"/>
                </a:solidFill>
                <a:latin typeface="Arial"/>
                <a:ea typeface="Arial"/>
                <a:cs typeface="Arial"/>
                <a:sym typeface="Arial"/>
              </a:defRPr>
            </a:lvl6pPr>
            <a:lvl7pPr marL="0" marR="0" lvl="6" indent="0" algn="l" rtl="0">
              <a:spcBef>
                <a:spcPts val="0"/>
              </a:spcBef>
              <a:spcAft>
                <a:spcPts val="0"/>
              </a:spcAft>
              <a:buClr>
                <a:schemeClr val="dk1"/>
              </a:buClr>
              <a:buSzPts val="2800"/>
              <a:buFont typeface="Arial"/>
              <a:buNone/>
              <a:defRPr sz="5601">
                <a:solidFill>
                  <a:schemeClr val="dk1"/>
                </a:solidFill>
                <a:latin typeface="Arial"/>
                <a:ea typeface="Arial"/>
                <a:cs typeface="Arial"/>
                <a:sym typeface="Arial"/>
              </a:defRPr>
            </a:lvl7pPr>
            <a:lvl8pPr marL="0" marR="0" lvl="7" indent="0" algn="l" rtl="0">
              <a:spcBef>
                <a:spcPts val="0"/>
              </a:spcBef>
              <a:spcAft>
                <a:spcPts val="0"/>
              </a:spcAft>
              <a:buClr>
                <a:schemeClr val="dk1"/>
              </a:buClr>
              <a:buSzPts val="2800"/>
              <a:buFont typeface="Arial"/>
              <a:buNone/>
              <a:defRPr sz="5601">
                <a:solidFill>
                  <a:schemeClr val="dk1"/>
                </a:solidFill>
                <a:latin typeface="Arial"/>
                <a:ea typeface="Arial"/>
                <a:cs typeface="Arial"/>
                <a:sym typeface="Arial"/>
              </a:defRPr>
            </a:lvl8pPr>
            <a:lvl9pPr marL="0" marR="0" lvl="8" indent="0" algn="l" rtl="0">
              <a:spcBef>
                <a:spcPts val="0"/>
              </a:spcBef>
              <a:spcAft>
                <a:spcPts val="0"/>
              </a:spcAft>
              <a:buClr>
                <a:schemeClr val="dk1"/>
              </a:buClr>
              <a:buSzPts val="2800"/>
              <a:buFont typeface="Arial"/>
              <a:buNone/>
              <a:defRPr sz="5601">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4908556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30"/>
        <p:cNvGrpSpPr/>
        <p:nvPr/>
      </p:nvGrpSpPr>
      <p:grpSpPr>
        <a:xfrm>
          <a:off x="0" y="0"/>
          <a:ext cx="0" cy="0"/>
          <a:chOff x="0" y="0"/>
          <a:chExt cx="0" cy="0"/>
        </a:xfrm>
      </p:grpSpPr>
      <p:sp>
        <p:nvSpPr>
          <p:cNvPr id="31" name="Google Shape;31;p56"/>
          <p:cNvSpPr txBox="1">
            <a:spLocks noGrp="1"/>
          </p:cNvSpPr>
          <p:nvPr>
            <p:ph type="title"/>
          </p:nvPr>
        </p:nvSpPr>
        <p:spPr>
          <a:xfrm>
            <a:off x="1661162" y="1737363"/>
            <a:ext cx="33253683" cy="196977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96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6"/>
          <p:cNvSpPr txBox="1">
            <a:spLocks noGrp="1"/>
          </p:cNvSpPr>
          <p:nvPr>
            <p:ph type="body" idx="1"/>
          </p:nvPr>
        </p:nvSpPr>
        <p:spPr>
          <a:xfrm>
            <a:off x="1722501" y="7010120"/>
            <a:ext cx="33162240" cy="12396417"/>
          </a:xfrm>
          <a:prstGeom prst="rect">
            <a:avLst/>
          </a:prstGeom>
          <a:noFill/>
          <a:ln>
            <a:noFill/>
          </a:ln>
        </p:spPr>
        <p:txBody>
          <a:bodyPr spcFirstLastPara="1" wrap="square" lIns="91425" tIns="45700" rIns="91425" bIns="45700" anchor="t" anchorCtr="0">
            <a:noAutofit/>
          </a:bodyPr>
          <a:lstStyle>
            <a:lvl1pPr marL="914445" lvl="0" indent="-685833" algn="l">
              <a:lnSpc>
                <a:spcPct val="90000"/>
              </a:lnSpc>
              <a:spcBef>
                <a:spcPts val="3000"/>
              </a:spcBef>
              <a:spcAft>
                <a:spcPts val="0"/>
              </a:spcAft>
              <a:buClr>
                <a:schemeClr val="dk1"/>
              </a:buClr>
              <a:buSzPts val="1800"/>
              <a:buFont typeface="Trebuchet MS"/>
              <a:buChar char="•"/>
              <a:defRPr sz="4800">
                <a:solidFill>
                  <a:schemeClr val="accent4"/>
                </a:solidFill>
              </a:defRPr>
            </a:lvl1pPr>
            <a:lvl2pPr marL="1828890" lvl="1" indent="-647733" algn="l">
              <a:lnSpc>
                <a:spcPct val="90000"/>
              </a:lnSpc>
              <a:spcBef>
                <a:spcPts val="3000"/>
              </a:spcBef>
              <a:spcAft>
                <a:spcPts val="0"/>
              </a:spcAft>
              <a:buClr>
                <a:schemeClr val="dk1"/>
              </a:buClr>
              <a:buSzPts val="1500"/>
              <a:buFont typeface="Trebuchet MS"/>
              <a:buChar char="•"/>
              <a:defRPr sz="3999">
                <a:solidFill>
                  <a:schemeClr val="accent4"/>
                </a:solidFill>
              </a:defRPr>
            </a:lvl2pPr>
            <a:lvl3pPr marL="2743338" lvl="2" indent="-628680" algn="l">
              <a:lnSpc>
                <a:spcPct val="90000"/>
              </a:lnSpc>
              <a:spcBef>
                <a:spcPts val="3000"/>
              </a:spcBef>
              <a:spcAft>
                <a:spcPts val="0"/>
              </a:spcAft>
              <a:buClr>
                <a:schemeClr val="dk1"/>
              </a:buClr>
              <a:buSzPts val="1350"/>
              <a:buFont typeface="Trebuchet MS"/>
              <a:buChar char="•"/>
              <a:defRPr sz="3600">
                <a:solidFill>
                  <a:schemeClr val="accent4"/>
                </a:solidFill>
              </a:defRPr>
            </a:lvl3pPr>
            <a:lvl4pPr marL="3657783" lvl="3" indent="-609630" algn="l">
              <a:spcBef>
                <a:spcPts val="3000"/>
              </a:spcBef>
              <a:spcAft>
                <a:spcPts val="0"/>
              </a:spcAft>
              <a:buClr>
                <a:schemeClr val="dk1"/>
              </a:buClr>
              <a:buSzPts val="1200"/>
              <a:buFont typeface="Trebuchet MS"/>
              <a:buChar char="•"/>
              <a:defRPr sz="3201">
                <a:solidFill>
                  <a:schemeClr val="accent4"/>
                </a:solidFill>
                <a:latin typeface="Trebuchet MS"/>
                <a:ea typeface="Trebuchet MS"/>
                <a:cs typeface="Trebuchet MS"/>
                <a:sym typeface="Trebuchet MS"/>
              </a:defRPr>
            </a:lvl4pPr>
            <a:lvl5pPr marL="4572228" lvl="4" indent="-880533" algn="l">
              <a:spcBef>
                <a:spcPts val="1335"/>
              </a:spcBef>
              <a:spcAft>
                <a:spcPts val="0"/>
              </a:spcAft>
              <a:buClr>
                <a:schemeClr val="dk1"/>
              </a:buClr>
              <a:buSzPts val="3333"/>
              <a:buFont typeface="Noto Sans Symbols"/>
              <a:buChar char="▪"/>
              <a:defRPr>
                <a:solidFill>
                  <a:schemeClr val="lt1"/>
                </a:solidFill>
              </a:defRPr>
            </a:lvl5pPr>
            <a:lvl6pPr marL="5486673" lvl="5" indent="-685833" algn="l">
              <a:spcBef>
                <a:spcPts val="720"/>
              </a:spcBef>
              <a:spcAft>
                <a:spcPts val="0"/>
              </a:spcAft>
              <a:buClr>
                <a:schemeClr val="dk2"/>
              </a:buClr>
              <a:buSzPts val="1800"/>
              <a:buChar char="»"/>
              <a:defRPr/>
            </a:lvl6pPr>
            <a:lvl7pPr marL="6401121" lvl="6" indent="-685833" algn="l">
              <a:spcBef>
                <a:spcPts val="720"/>
              </a:spcBef>
              <a:spcAft>
                <a:spcPts val="0"/>
              </a:spcAft>
              <a:buClr>
                <a:schemeClr val="dk2"/>
              </a:buClr>
              <a:buSzPts val="1800"/>
              <a:buChar char="»"/>
              <a:defRPr/>
            </a:lvl7pPr>
            <a:lvl8pPr marL="7315566" lvl="7" indent="-685833" algn="l">
              <a:spcBef>
                <a:spcPts val="720"/>
              </a:spcBef>
              <a:spcAft>
                <a:spcPts val="0"/>
              </a:spcAft>
              <a:buClr>
                <a:schemeClr val="dk2"/>
              </a:buClr>
              <a:buSzPts val="1800"/>
              <a:buChar char="»"/>
              <a:defRPr/>
            </a:lvl8pPr>
            <a:lvl9pPr marL="8230011" lvl="8" indent="-685833" algn="l">
              <a:spcBef>
                <a:spcPts val="720"/>
              </a:spcBef>
              <a:spcAft>
                <a:spcPts val="0"/>
              </a:spcAft>
              <a:buClr>
                <a:schemeClr val="dk2"/>
              </a:buClr>
              <a:buSzPts val="1800"/>
              <a:buChar char="»"/>
              <a:defRPr/>
            </a:lvl9pPr>
          </a:lstStyle>
          <a:p>
            <a:endParaRPr/>
          </a:p>
        </p:txBody>
      </p:sp>
      <p:sp>
        <p:nvSpPr>
          <p:cNvPr id="33" name="Google Shape;33;p56"/>
          <p:cNvSpPr txBox="1">
            <a:spLocks noGrp="1"/>
          </p:cNvSpPr>
          <p:nvPr>
            <p:ph type="body" idx="2"/>
          </p:nvPr>
        </p:nvSpPr>
        <p:spPr>
          <a:xfrm>
            <a:off x="1661162" y="3627123"/>
            <a:ext cx="33253683" cy="1751544"/>
          </a:xfrm>
          <a:prstGeom prst="rect">
            <a:avLst/>
          </a:prstGeom>
          <a:noFill/>
          <a:ln>
            <a:noFill/>
          </a:ln>
        </p:spPr>
        <p:txBody>
          <a:bodyPr spcFirstLastPara="1" wrap="square" lIns="91425" tIns="45700" rIns="91425" bIns="45700" anchor="t" anchorCtr="0">
            <a:noAutofit/>
          </a:bodyPr>
          <a:lstStyle>
            <a:lvl1pPr marL="914445" lvl="0" indent="-457224" algn="ctr">
              <a:lnSpc>
                <a:spcPct val="90000"/>
              </a:lnSpc>
              <a:spcBef>
                <a:spcPts val="3000"/>
              </a:spcBef>
              <a:spcAft>
                <a:spcPts val="0"/>
              </a:spcAft>
              <a:buSzPts val="3000"/>
              <a:buFont typeface="Trebuchet MS"/>
              <a:buNone/>
              <a:defRPr sz="6000" b="0">
                <a:solidFill>
                  <a:schemeClr val="lt2"/>
                </a:solidFill>
                <a:latin typeface="Trebuchet MS"/>
                <a:ea typeface="Trebuchet MS"/>
                <a:cs typeface="Trebuchet MS"/>
                <a:sym typeface="Trebuchet MS"/>
              </a:defRPr>
            </a:lvl1pPr>
            <a:lvl2pPr marL="1828890" lvl="1" indent="-457224" algn="ctr">
              <a:lnSpc>
                <a:spcPct val="90000"/>
              </a:lnSpc>
              <a:spcBef>
                <a:spcPts val="3000"/>
              </a:spcBef>
              <a:spcAft>
                <a:spcPts val="0"/>
              </a:spcAft>
              <a:buSzPts val="4667"/>
              <a:buFont typeface="Trebuchet MS"/>
              <a:buNone/>
              <a:defRPr sz="9333">
                <a:solidFill>
                  <a:schemeClr val="lt2"/>
                </a:solidFill>
                <a:latin typeface="Trebuchet MS"/>
                <a:ea typeface="Trebuchet MS"/>
                <a:cs typeface="Trebuchet MS"/>
                <a:sym typeface="Trebuchet MS"/>
              </a:defRPr>
            </a:lvl2pPr>
            <a:lvl3pPr marL="2743338" lvl="2" indent="-457224" algn="ctr">
              <a:lnSpc>
                <a:spcPct val="90000"/>
              </a:lnSpc>
              <a:spcBef>
                <a:spcPts val="3000"/>
              </a:spcBef>
              <a:spcAft>
                <a:spcPts val="0"/>
              </a:spcAft>
              <a:buSzPts val="4667"/>
              <a:buFont typeface="Trebuchet MS"/>
              <a:buNone/>
              <a:defRPr sz="9333">
                <a:solidFill>
                  <a:schemeClr val="lt2"/>
                </a:solidFill>
                <a:latin typeface="Trebuchet MS"/>
                <a:ea typeface="Trebuchet MS"/>
                <a:cs typeface="Trebuchet MS"/>
                <a:sym typeface="Trebuchet MS"/>
              </a:defRPr>
            </a:lvl3pPr>
            <a:lvl4pPr marL="3657783" lvl="3" indent="-457224" algn="ctr">
              <a:spcBef>
                <a:spcPts val="3000"/>
              </a:spcBef>
              <a:spcAft>
                <a:spcPts val="0"/>
              </a:spcAft>
              <a:buClr>
                <a:schemeClr val="lt2"/>
              </a:buClr>
              <a:buSzPts val="4667"/>
              <a:buFont typeface="Trebuchet MS"/>
              <a:buNone/>
              <a:defRPr sz="9333">
                <a:solidFill>
                  <a:schemeClr val="lt2"/>
                </a:solidFill>
                <a:latin typeface="Trebuchet MS"/>
                <a:ea typeface="Trebuchet MS"/>
                <a:cs typeface="Trebuchet MS"/>
                <a:sym typeface="Trebuchet MS"/>
              </a:defRPr>
            </a:lvl4pPr>
            <a:lvl5pPr marL="4572228" lvl="4" indent="-457224" algn="ctr">
              <a:spcBef>
                <a:spcPts val="1866"/>
              </a:spcBef>
              <a:spcAft>
                <a:spcPts val="0"/>
              </a:spcAft>
              <a:buClr>
                <a:schemeClr val="lt2"/>
              </a:buClr>
              <a:buSzPts val="4667"/>
              <a:buFont typeface="Trebuchet MS"/>
              <a:buNone/>
              <a:defRPr sz="9333">
                <a:solidFill>
                  <a:schemeClr val="lt2"/>
                </a:solidFill>
                <a:latin typeface="Trebuchet MS"/>
                <a:ea typeface="Trebuchet MS"/>
                <a:cs typeface="Trebuchet MS"/>
                <a:sym typeface="Trebuchet MS"/>
              </a:defRPr>
            </a:lvl5pPr>
            <a:lvl6pPr marL="5486673" lvl="5" indent="-685833" algn="l">
              <a:spcBef>
                <a:spcPts val="720"/>
              </a:spcBef>
              <a:spcAft>
                <a:spcPts val="0"/>
              </a:spcAft>
              <a:buClr>
                <a:schemeClr val="dk2"/>
              </a:buClr>
              <a:buSzPts val="1800"/>
              <a:buChar char="»"/>
              <a:defRPr/>
            </a:lvl6pPr>
            <a:lvl7pPr marL="6401121" lvl="6" indent="-685833" algn="l">
              <a:spcBef>
                <a:spcPts val="720"/>
              </a:spcBef>
              <a:spcAft>
                <a:spcPts val="0"/>
              </a:spcAft>
              <a:buClr>
                <a:schemeClr val="dk2"/>
              </a:buClr>
              <a:buSzPts val="1800"/>
              <a:buChar char="»"/>
              <a:defRPr/>
            </a:lvl7pPr>
            <a:lvl8pPr marL="7315566" lvl="7" indent="-685833" algn="l">
              <a:spcBef>
                <a:spcPts val="720"/>
              </a:spcBef>
              <a:spcAft>
                <a:spcPts val="0"/>
              </a:spcAft>
              <a:buClr>
                <a:schemeClr val="dk2"/>
              </a:buClr>
              <a:buSzPts val="1800"/>
              <a:buChar char="»"/>
              <a:defRPr/>
            </a:lvl8pPr>
            <a:lvl9pPr marL="8230011" lvl="8" indent="-685833" algn="l">
              <a:spcBef>
                <a:spcPts val="72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89904004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4242" t="4141"/>
          <a:stretch/>
        </p:blipFill>
        <p:spPr>
          <a:xfrm>
            <a:off x="5" y="0"/>
            <a:ext cx="36576003" cy="20574000"/>
          </a:xfrm>
          <a:prstGeom prst="rect">
            <a:avLst/>
          </a:prstGeom>
          <a:noFill/>
          <a:ln>
            <a:noFill/>
          </a:ln>
        </p:spPr>
      </p:pic>
      <p:sp>
        <p:nvSpPr>
          <p:cNvPr id="12" name="Google Shape;12;p2"/>
          <p:cNvSpPr/>
          <p:nvPr/>
        </p:nvSpPr>
        <p:spPr>
          <a:xfrm>
            <a:off x="0" y="0"/>
            <a:ext cx="36576000" cy="20574000"/>
          </a:xfrm>
          <a:prstGeom prst="rect">
            <a:avLst/>
          </a:prstGeom>
          <a:gradFill>
            <a:gsLst>
              <a:gs pos="0">
                <a:srgbClr val="000000">
                  <a:alpha val="0"/>
                </a:srgbClr>
              </a:gs>
              <a:gs pos="100000">
                <a:srgbClr val="000000">
                  <a:alpha val="48627"/>
                </a:srgbClr>
              </a:gs>
            </a:gsLst>
            <a:lin ang="5400012" scaled="0"/>
          </a:gra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13" name="Google Shape;13;p2"/>
          <p:cNvSpPr txBox="1">
            <a:spLocks noGrp="1"/>
          </p:cNvSpPr>
          <p:nvPr>
            <p:ph type="subTitle" idx="1"/>
          </p:nvPr>
        </p:nvSpPr>
        <p:spPr>
          <a:xfrm>
            <a:off x="1605537" y="17843436"/>
            <a:ext cx="31753200" cy="1138800"/>
          </a:xfrm>
          <a:prstGeom prst="rect">
            <a:avLst/>
          </a:prstGeom>
          <a:noFill/>
          <a:ln>
            <a:noFill/>
          </a:ln>
        </p:spPr>
        <p:txBody>
          <a:bodyPr spcFirstLastPara="1" wrap="square" lIns="76200" tIns="38075" rIns="76200" bIns="38075" anchor="t" anchorCtr="0">
            <a:noAutofit/>
          </a:bodyPr>
          <a:lstStyle>
            <a:lvl1pPr lvl="0" algn="l" rtl="0">
              <a:lnSpc>
                <a:spcPct val="90000"/>
              </a:lnSpc>
              <a:spcBef>
                <a:spcPts val="2001"/>
              </a:spcBef>
              <a:spcAft>
                <a:spcPts val="0"/>
              </a:spcAft>
              <a:buSzPts val="1500"/>
              <a:buFont typeface="Trebuchet MS"/>
              <a:buNone/>
              <a:defRPr sz="6000" b="0">
                <a:solidFill>
                  <a:schemeClr val="lt1"/>
                </a:solidFill>
                <a:latin typeface="Trebuchet MS"/>
                <a:ea typeface="Trebuchet MS"/>
                <a:cs typeface="Trebuchet MS"/>
                <a:sym typeface="Trebuchet MS"/>
              </a:defRPr>
            </a:lvl1pPr>
            <a:lvl2pPr lvl="1" algn="l" rtl="0">
              <a:lnSpc>
                <a:spcPct val="90000"/>
              </a:lnSpc>
              <a:spcBef>
                <a:spcPts val="3201"/>
              </a:spcBef>
              <a:spcAft>
                <a:spcPts val="0"/>
              </a:spcAft>
              <a:buSzPts val="1500"/>
              <a:buNone/>
              <a:defRPr/>
            </a:lvl2pPr>
            <a:lvl3pPr lvl="2" algn="l" rtl="0">
              <a:lnSpc>
                <a:spcPct val="90000"/>
              </a:lnSpc>
              <a:spcBef>
                <a:spcPts val="3201"/>
              </a:spcBef>
              <a:spcAft>
                <a:spcPts val="0"/>
              </a:spcAft>
              <a:buSzPts val="1500"/>
              <a:buNone/>
              <a:defRPr/>
            </a:lvl3pPr>
            <a:lvl4pPr lvl="3" algn="l" rtl="0">
              <a:spcBef>
                <a:spcPts val="3201"/>
              </a:spcBef>
              <a:spcAft>
                <a:spcPts val="0"/>
              </a:spcAft>
              <a:buClr>
                <a:schemeClr val="dk2"/>
              </a:buClr>
              <a:buSzPts val="1500"/>
              <a:buChar char="–"/>
              <a:defRPr/>
            </a:lvl4pPr>
            <a:lvl5pPr lvl="4" algn="l" rtl="0">
              <a:spcBef>
                <a:spcPts val="1200"/>
              </a:spcBef>
              <a:spcAft>
                <a:spcPts val="0"/>
              </a:spcAft>
              <a:buClr>
                <a:schemeClr val="dk2"/>
              </a:buClr>
              <a:buSzPts val="1500"/>
              <a:buChar char="»"/>
              <a:defRPr/>
            </a:lvl5pPr>
            <a:lvl6pPr lvl="5" algn="l" rtl="0">
              <a:spcBef>
                <a:spcPts val="1200"/>
              </a:spcBef>
              <a:spcAft>
                <a:spcPts val="0"/>
              </a:spcAft>
              <a:buClr>
                <a:schemeClr val="dk2"/>
              </a:buClr>
              <a:buSzPts val="1500"/>
              <a:buChar char="»"/>
              <a:defRPr/>
            </a:lvl6pPr>
            <a:lvl7pPr lvl="6" algn="l" rtl="0">
              <a:spcBef>
                <a:spcPts val="1200"/>
              </a:spcBef>
              <a:spcAft>
                <a:spcPts val="0"/>
              </a:spcAft>
              <a:buClr>
                <a:schemeClr val="dk2"/>
              </a:buClr>
              <a:buSzPts val="1500"/>
              <a:buChar char="»"/>
              <a:defRPr/>
            </a:lvl7pPr>
            <a:lvl8pPr lvl="7" algn="l" rtl="0">
              <a:spcBef>
                <a:spcPts val="1200"/>
              </a:spcBef>
              <a:spcAft>
                <a:spcPts val="0"/>
              </a:spcAft>
              <a:buClr>
                <a:schemeClr val="dk2"/>
              </a:buClr>
              <a:buSzPts val="1500"/>
              <a:buChar char="»"/>
              <a:defRPr/>
            </a:lvl8pPr>
            <a:lvl9pPr lvl="8" algn="l" rtl="0">
              <a:spcBef>
                <a:spcPts val="1200"/>
              </a:spcBef>
              <a:spcAft>
                <a:spcPts val="0"/>
              </a:spcAft>
              <a:buClr>
                <a:schemeClr val="dk2"/>
              </a:buClr>
              <a:buSzPts val="1500"/>
              <a:buChar char="»"/>
              <a:defRPr/>
            </a:lvl9pPr>
          </a:lstStyle>
          <a:p>
            <a:endParaRPr/>
          </a:p>
        </p:txBody>
      </p:sp>
      <p:sp>
        <p:nvSpPr>
          <p:cNvPr id="14" name="Google Shape;14;p2"/>
          <p:cNvSpPr txBox="1">
            <a:spLocks noGrp="1"/>
          </p:cNvSpPr>
          <p:nvPr>
            <p:ph type="title"/>
          </p:nvPr>
        </p:nvSpPr>
        <p:spPr>
          <a:xfrm>
            <a:off x="1605537" y="14684067"/>
            <a:ext cx="31894800" cy="3276000"/>
          </a:xfrm>
          <a:prstGeom prst="rect">
            <a:avLst/>
          </a:prstGeom>
          <a:noFill/>
          <a:ln>
            <a:noFill/>
          </a:ln>
        </p:spPr>
        <p:txBody>
          <a:bodyPr spcFirstLastPara="1" wrap="square" lIns="76200" tIns="38075" rIns="76200" bIns="38075" anchor="b" anchorCtr="0">
            <a:noAutofit/>
          </a:bodyPr>
          <a:lstStyle>
            <a:lvl1pPr lvl="0" algn="l" rtl="0">
              <a:lnSpc>
                <a:spcPct val="90000"/>
              </a:lnSpc>
              <a:spcBef>
                <a:spcPts val="0"/>
              </a:spcBef>
              <a:spcAft>
                <a:spcPts val="0"/>
              </a:spcAft>
              <a:buSzPts val="1200"/>
              <a:buNone/>
              <a:defRPr sz="15201" b="1" cap="none">
                <a:solidFill>
                  <a:schemeClr val="lt1"/>
                </a:solidFill>
                <a:latin typeface="Trebuchet MS"/>
                <a:ea typeface="Trebuchet MS"/>
                <a:cs typeface="Trebuchet MS"/>
                <a:sym typeface="Trebuchet MS"/>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pic>
        <p:nvPicPr>
          <p:cNvPr id="15" name="Google Shape;15;p2"/>
          <p:cNvPicPr preferRelativeResize="0"/>
          <p:nvPr/>
        </p:nvPicPr>
        <p:blipFill rotWithShape="1">
          <a:blip r:embed="rId3">
            <a:alphaModFix/>
          </a:blip>
          <a:srcRect/>
          <a:stretch/>
        </p:blipFill>
        <p:spPr>
          <a:xfrm>
            <a:off x="1824243" y="10731887"/>
            <a:ext cx="7333200" cy="1581663"/>
          </a:xfrm>
          <a:prstGeom prst="rect">
            <a:avLst/>
          </a:prstGeom>
          <a:noFill/>
          <a:ln>
            <a:noFill/>
          </a:ln>
        </p:spPr>
      </p:pic>
    </p:spTree>
    <p:extLst>
      <p:ext uri="{BB962C8B-B14F-4D97-AF65-F5344CB8AC3E}">
        <p14:creationId xmlns:p14="http://schemas.microsoft.com/office/powerpoint/2010/main" val="183052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18" name="Google Shape;18;p3"/>
          <p:cNvSpPr txBox="1">
            <a:spLocks noGrp="1"/>
          </p:cNvSpPr>
          <p:nvPr>
            <p:ph type="body" idx="1"/>
          </p:nvPr>
        </p:nvSpPr>
        <p:spPr>
          <a:xfrm>
            <a:off x="1722501" y="7010115"/>
            <a:ext cx="33162000" cy="12396000"/>
          </a:xfrm>
          <a:prstGeom prst="rect">
            <a:avLst/>
          </a:prstGeom>
          <a:noFill/>
          <a:ln>
            <a:noFill/>
          </a:ln>
        </p:spPr>
        <p:txBody>
          <a:bodyPr spcFirstLastPara="1" wrap="square" lIns="76200" tIns="38075" rIns="76200" bIns="38075" anchor="t" anchorCtr="0">
            <a:noAutofit/>
          </a:bodyPr>
          <a:lstStyle>
            <a:lvl1pPr marL="1828755" lvl="0" indent="-914376" algn="l" rtl="0">
              <a:lnSpc>
                <a:spcPct val="90000"/>
              </a:lnSpc>
              <a:spcBef>
                <a:spcPts val="3201"/>
              </a:spcBef>
              <a:spcAft>
                <a:spcPts val="0"/>
              </a:spcAft>
              <a:buClr>
                <a:schemeClr val="dk1"/>
              </a:buClr>
              <a:buSzPts val="1200"/>
              <a:buFont typeface="Trebuchet MS"/>
              <a:buNone/>
              <a:defRPr sz="4800">
                <a:solidFill>
                  <a:schemeClr val="dk2"/>
                </a:solidFill>
              </a:defRPr>
            </a:lvl1pPr>
            <a:lvl2pPr marL="3657510" lvl="1" indent="-914376" algn="l" rtl="0">
              <a:lnSpc>
                <a:spcPct val="90000"/>
              </a:lnSpc>
              <a:spcBef>
                <a:spcPts val="3201"/>
              </a:spcBef>
              <a:spcAft>
                <a:spcPts val="0"/>
              </a:spcAft>
              <a:buClr>
                <a:schemeClr val="dk1"/>
              </a:buClr>
              <a:buSzPts val="1000"/>
              <a:buFont typeface="Trebuchet MS"/>
              <a:buNone/>
              <a:defRPr sz="3999">
                <a:solidFill>
                  <a:schemeClr val="dk2"/>
                </a:solidFill>
              </a:defRPr>
            </a:lvl2pPr>
            <a:lvl3pPr marL="5486262" lvl="2" indent="-914376" algn="l" rtl="0">
              <a:lnSpc>
                <a:spcPct val="90000"/>
              </a:lnSpc>
              <a:spcBef>
                <a:spcPts val="3201"/>
              </a:spcBef>
              <a:spcAft>
                <a:spcPts val="0"/>
              </a:spcAft>
              <a:buClr>
                <a:schemeClr val="dk1"/>
              </a:buClr>
              <a:buSzPts val="900"/>
              <a:buFont typeface="Trebuchet MS"/>
              <a:buNone/>
              <a:defRPr sz="3600">
                <a:solidFill>
                  <a:schemeClr val="dk2"/>
                </a:solidFill>
              </a:defRPr>
            </a:lvl3pPr>
            <a:lvl4pPr marL="7315017" lvl="3" indent="-1295367" algn="l" rtl="0">
              <a:spcBef>
                <a:spcPts val="3201"/>
              </a:spcBef>
              <a:spcAft>
                <a:spcPts val="0"/>
              </a:spcAft>
              <a:buClr>
                <a:schemeClr val="dk1"/>
              </a:buClr>
              <a:buSzPts val="1500"/>
              <a:buFont typeface="Noto Sans Symbols"/>
              <a:buChar char="▪"/>
              <a:defRPr sz="6000">
                <a:solidFill>
                  <a:schemeClr val="lt1"/>
                </a:solidFill>
              </a:defRPr>
            </a:lvl4pPr>
            <a:lvl5pPr marL="9143772" lvl="4" indent="-1346166" algn="l" rtl="0">
              <a:spcBef>
                <a:spcPts val="1200"/>
              </a:spcBef>
              <a:spcAft>
                <a:spcPts val="0"/>
              </a:spcAft>
              <a:buClr>
                <a:schemeClr val="dk1"/>
              </a:buClr>
              <a:buSzPts val="1700"/>
              <a:buFont typeface="Noto Sans Symbols"/>
              <a:buChar char="▪"/>
              <a:defRPr>
                <a:solidFill>
                  <a:schemeClr val="lt1"/>
                </a:solidFill>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19" name="Google Shape;19;p3"/>
          <p:cNvSpPr txBox="1">
            <a:spLocks noGrp="1"/>
          </p:cNvSpPr>
          <p:nvPr>
            <p:ph type="body" idx="2"/>
          </p:nvPr>
        </p:nvSpPr>
        <p:spPr>
          <a:xfrm>
            <a:off x="1661160" y="3627120"/>
            <a:ext cx="33253200" cy="1752000"/>
          </a:xfrm>
          <a:prstGeom prst="rect">
            <a:avLst/>
          </a:prstGeom>
          <a:noFill/>
          <a:ln>
            <a:noFill/>
          </a:ln>
        </p:spPr>
        <p:txBody>
          <a:bodyPr spcFirstLastPara="1" wrap="square" lIns="76200" tIns="38075" rIns="76200" bIns="38075" anchor="t" anchorCtr="0">
            <a:noAutofit/>
          </a:bodyPr>
          <a:lstStyle>
            <a:lvl1pPr marL="1828755" lvl="0" indent="-914376" algn="ctr" rtl="0">
              <a:lnSpc>
                <a:spcPct val="90000"/>
              </a:lnSpc>
              <a:spcBef>
                <a:spcPts val="3201"/>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16664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22" name="Google Shape;22;p4"/>
          <p:cNvSpPr txBox="1">
            <a:spLocks noGrp="1"/>
          </p:cNvSpPr>
          <p:nvPr>
            <p:ph type="body" idx="1"/>
          </p:nvPr>
        </p:nvSpPr>
        <p:spPr>
          <a:xfrm>
            <a:off x="1722501" y="7010115"/>
            <a:ext cx="33162000" cy="12396000"/>
          </a:xfrm>
          <a:prstGeom prst="rect">
            <a:avLst/>
          </a:prstGeom>
          <a:noFill/>
          <a:ln>
            <a:noFill/>
          </a:ln>
        </p:spPr>
        <p:txBody>
          <a:bodyPr spcFirstLastPara="1" wrap="square" lIns="76200" tIns="38075" rIns="76200" bIns="38075" anchor="t" anchorCtr="0">
            <a:noAutofit/>
          </a:bodyPr>
          <a:lstStyle>
            <a:lvl1pPr marL="1828755" lvl="0" indent="-1142970" algn="l" rtl="0">
              <a:lnSpc>
                <a:spcPct val="90000"/>
              </a:lnSpc>
              <a:spcBef>
                <a:spcPts val="3201"/>
              </a:spcBef>
              <a:spcAft>
                <a:spcPts val="0"/>
              </a:spcAft>
              <a:buClr>
                <a:schemeClr val="dk1"/>
              </a:buClr>
              <a:buSzPts val="900"/>
              <a:buFont typeface="Trebuchet MS"/>
              <a:buChar char="•"/>
              <a:defRPr sz="4800">
                <a:solidFill>
                  <a:schemeClr val="dk2"/>
                </a:solidFill>
              </a:defRPr>
            </a:lvl1pPr>
            <a:lvl2pPr marL="3657510" lvl="1" indent="-1117572" algn="l" rtl="0">
              <a:lnSpc>
                <a:spcPct val="90000"/>
              </a:lnSpc>
              <a:spcBef>
                <a:spcPts val="3201"/>
              </a:spcBef>
              <a:spcAft>
                <a:spcPts val="0"/>
              </a:spcAft>
              <a:buClr>
                <a:schemeClr val="dk1"/>
              </a:buClr>
              <a:buSzPts val="800"/>
              <a:buFont typeface="Trebuchet MS"/>
              <a:buChar char="•"/>
              <a:defRPr sz="3999">
                <a:solidFill>
                  <a:schemeClr val="dk2"/>
                </a:solidFill>
              </a:defRPr>
            </a:lvl2pPr>
            <a:lvl3pPr marL="5486262" lvl="2" indent="-1092174" algn="l" rtl="0">
              <a:lnSpc>
                <a:spcPct val="90000"/>
              </a:lnSpc>
              <a:spcBef>
                <a:spcPts val="3201"/>
              </a:spcBef>
              <a:spcAft>
                <a:spcPts val="0"/>
              </a:spcAft>
              <a:buClr>
                <a:schemeClr val="dk1"/>
              </a:buClr>
              <a:buSzPts val="700"/>
              <a:buFont typeface="Trebuchet MS"/>
              <a:buChar char="•"/>
              <a:defRPr sz="3600">
                <a:solidFill>
                  <a:schemeClr val="dk2"/>
                </a:solidFill>
              </a:defRPr>
            </a:lvl3pPr>
            <a:lvl4pPr marL="7315017" lvl="3" indent="-1295367" algn="l" rtl="0">
              <a:spcBef>
                <a:spcPts val="3201"/>
              </a:spcBef>
              <a:spcAft>
                <a:spcPts val="0"/>
              </a:spcAft>
              <a:buClr>
                <a:schemeClr val="dk1"/>
              </a:buClr>
              <a:buSzPts val="1500"/>
              <a:buFont typeface="Noto Sans Symbols"/>
              <a:buChar char="▪"/>
              <a:defRPr sz="6000">
                <a:solidFill>
                  <a:schemeClr val="lt1"/>
                </a:solidFill>
              </a:defRPr>
            </a:lvl4pPr>
            <a:lvl5pPr marL="9143772" lvl="4" indent="-1346166" algn="l" rtl="0">
              <a:spcBef>
                <a:spcPts val="1200"/>
              </a:spcBef>
              <a:spcAft>
                <a:spcPts val="0"/>
              </a:spcAft>
              <a:buClr>
                <a:schemeClr val="dk1"/>
              </a:buClr>
              <a:buSzPts val="1700"/>
              <a:buFont typeface="Noto Sans Symbols"/>
              <a:buChar char="▪"/>
              <a:defRPr>
                <a:solidFill>
                  <a:schemeClr val="lt1"/>
                </a:solidFill>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23" name="Google Shape;23;p4"/>
          <p:cNvSpPr txBox="1">
            <a:spLocks noGrp="1"/>
          </p:cNvSpPr>
          <p:nvPr>
            <p:ph type="body" idx="2"/>
          </p:nvPr>
        </p:nvSpPr>
        <p:spPr>
          <a:xfrm>
            <a:off x="1661160" y="3627120"/>
            <a:ext cx="33253200" cy="1752000"/>
          </a:xfrm>
          <a:prstGeom prst="rect">
            <a:avLst/>
          </a:prstGeom>
          <a:noFill/>
          <a:ln>
            <a:noFill/>
          </a:ln>
        </p:spPr>
        <p:txBody>
          <a:bodyPr spcFirstLastPara="1" wrap="square" lIns="76200" tIns="38075" rIns="76200" bIns="38075" anchor="t" anchorCtr="0">
            <a:noAutofit/>
          </a:bodyPr>
          <a:lstStyle>
            <a:lvl1pPr marL="1828755" lvl="0" indent="-914376" algn="ctr" rtl="0">
              <a:lnSpc>
                <a:spcPct val="90000"/>
              </a:lnSpc>
              <a:spcBef>
                <a:spcPts val="3201"/>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86148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26" name="Google Shape;26;p5"/>
          <p:cNvSpPr txBox="1">
            <a:spLocks noGrp="1"/>
          </p:cNvSpPr>
          <p:nvPr>
            <p:ph type="body" idx="1"/>
          </p:nvPr>
        </p:nvSpPr>
        <p:spPr>
          <a:xfrm>
            <a:off x="1706880" y="7010115"/>
            <a:ext cx="33162000" cy="12312000"/>
          </a:xfrm>
          <a:prstGeom prst="rect">
            <a:avLst/>
          </a:prstGeom>
          <a:noFill/>
          <a:ln>
            <a:noFill/>
          </a:ln>
        </p:spPr>
        <p:txBody>
          <a:bodyPr spcFirstLastPara="1" wrap="square" lIns="76200" tIns="38075" rIns="76200" bIns="38075" anchor="t" anchorCtr="0">
            <a:noAutofit/>
          </a:bodyPr>
          <a:lstStyle>
            <a:lvl1pPr marL="1828755" lvl="0" indent="-914376" algn="l" rtl="0">
              <a:lnSpc>
                <a:spcPct val="90000"/>
              </a:lnSpc>
              <a:spcBef>
                <a:spcPts val="3201"/>
              </a:spcBef>
              <a:spcAft>
                <a:spcPts val="0"/>
              </a:spcAft>
              <a:buClr>
                <a:schemeClr val="dk1"/>
              </a:buClr>
              <a:buSzPts val="1200"/>
              <a:buFont typeface="Trebuchet MS"/>
              <a:buNone/>
              <a:defRPr sz="4800">
                <a:solidFill>
                  <a:schemeClr val="dk2"/>
                </a:solidFill>
              </a:defRPr>
            </a:lvl1pPr>
            <a:lvl2pPr marL="3657510" lvl="1" indent="-914376" algn="l" rtl="0">
              <a:lnSpc>
                <a:spcPct val="90000"/>
              </a:lnSpc>
              <a:spcBef>
                <a:spcPts val="3201"/>
              </a:spcBef>
              <a:spcAft>
                <a:spcPts val="0"/>
              </a:spcAft>
              <a:buClr>
                <a:schemeClr val="dk1"/>
              </a:buClr>
              <a:buSzPts val="1000"/>
              <a:buFont typeface="Trebuchet MS"/>
              <a:buNone/>
              <a:defRPr sz="3999">
                <a:solidFill>
                  <a:schemeClr val="dk2"/>
                </a:solidFill>
              </a:defRPr>
            </a:lvl2pPr>
            <a:lvl3pPr marL="5486262" lvl="2" indent="-914376" algn="l" rtl="0">
              <a:lnSpc>
                <a:spcPct val="90000"/>
              </a:lnSpc>
              <a:spcBef>
                <a:spcPts val="3201"/>
              </a:spcBef>
              <a:spcAft>
                <a:spcPts val="0"/>
              </a:spcAft>
              <a:buClr>
                <a:schemeClr val="dk1"/>
              </a:buClr>
              <a:buSzPts val="1000"/>
              <a:buFont typeface="Trebuchet MS"/>
              <a:buNone/>
              <a:defRPr sz="3999">
                <a:solidFill>
                  <a:schemeClr val="dk2"/>
                </a:solidFill>
              </a:defRPr>
            </a:lvl3pPr>
            <a:lvl4pPr marL="7315017" lvl="3" indent="-1295367" algn="l" rtl="0">
              <a:spcBef>
                <a:spcPts val="3201"/>
              </a:spcBef>
              <a:spcAft>
                <a:spcPts val="0"/>
              </a:spcAft>
              <a:buClr>
                <a:schemeClr val="dk1"/>
              </a:buClr>
              <a:buSzPts val="1500"/>
              <a:buFont typeface="Noto Sans Symbols"/>
              <a:buChar char="▪"/>
              <a:defRPr sz="6000">
                <a:solidFill>
                  <a:schemeClr val="lt1"/>
                </a:solidFill>
              </a:defRPr>
            </a:lvl4pPr>
            <a:lvl5pPr marL="9143772" lvl="4" indent="-1346166" algn="l" rtl="0">
              <a:spcBef>
                <a:spcPts val="1200"/>
              </a:spcBef>
              <a:spcAft>
                <a:spcPts val="0"/>
              </a:spcAft>
              <a:buClr>
                <a:schemeClr val="dk1"/>
              </a:buClr>
              <a:buSzPts val="1700"/>
              <a:buFont typeface="Noto Sans Symbols"/>
              <a:buChar char="▪"/>
              <a:defRPr>
                <a:solidFill>
                  <a:schemeClr val="lt1"/>
                </a:solidFill>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27" name="Google Shape;27;p5"/>
          <p:cNvSpPr txBox="1">
            <a:spLocks noGrp="1"/>
          </p:cNvSpPr>
          <p:nvPr>
            <p:ph type="body" idx="2"/>
          </p:nvPr>
        </p:nvSpPr>
        <p:spPr>
          <a:xfrm>
            <a:off x="1661160" y="3627120"/>
            <a:ext cx="33253200" cy="1752000"/>
          </a:xfrm>
          <a:prstGeom prst="rect">
            <a:avLst/>
          </a:prstGeom>
          <a:noFill/>
          <a:ln>
            <a:noFill/>
          </a:ln>
        </p:spPr>
        <p:txBody>
          <a:bodyPr spcFirstLastPara="1" wrap="square" lIns="76200" tIns="38075" rIns="76200" bIns="38075" anchor="t" anchorCtr="0">
            <a:noAutofit/>
          </a:bodyPr>
          <a:lstStyle>
            <a:lvl1pPr marL="1828755" lvl="0" indent="-914376" algn="ctr" rtl="0">
              <a:lnSpc>
                <a:spcPct val="90000"/>
              </a:lnSpc>
              <a:spcBef>
                <a:spcPts val="3201"/>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28" name="Google Shape;28;p5"/>
          <p:cNvSpPr/>
          <p:nvPr/>
        </p:nvSpPr>
        <p:spPr>
          <a:xfrm>
            <a:off x="32893644" y="19432932"/>
            <a:ext cx="3682800" cy="1141200"/>
          </a:xfrm>
          <a:prstGeom prst="rect">
            <a:avLst/>
          </a:prstGeom>
          <a:solidFill>
            <a:schemeClr val="lt1"/>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412945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4242" t="4141"/>
          <a:stretch/>
        </p:blipFill>
        <p:spPr>
          <a:xfrm>
            <a:off x="5" y="0"/>
            <a:ext cx="36576003" cy="20574000"/>
          </a:xfrm>
          <a:prstGeom prst="rect">
            <a:avLst/>
          </a:prstGeom>
          <a:noFill/>
          <a:ln>
            <a:noFill/>
          </a:ln>
        </p:spPr>
      </p:pic>
      <p:sp>
        <p:nvSpPr>
          <p:cNvPr id="31" name="Google Shape;31;p6"/>
          <p:cNvSpPr/>
          <p:nvPr/>
        </p:nvSpPr>
        <p:spPr>
          <a:xfrm>
            <a:off x="0" y="0"/>
            <a:ext cx="36576000" cy="20574000"/>
          </a:xfrm>
          <a:prstGeom prst="rect">
            <a:avLst/>
          </a:prstGeom>
          <a:gradFill>
            <a:gsLst>
              <a:gs pos="0">
                <a:srgbClr val="000000">
                  <a:alpha val="0"/>
                </a:srgbClr>
              </a:gs>
              <a:gs pos="100000">
                <a:srgbClr val="000000">
                  <a:alpha val="48627"/>
                </a:srgbClr>
              </a:gs>
            </a:gsLst>
            <a:lin ang="5400012" scaled="0"/>
          </a:gra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pic>
        <p:nvPicPr>
          <p:cNvPr id="32" name="Google Shape;32;p6"/>
          <p:cNvPicPr preferRelativeResize="0"/>
          <p:nvPr/>
        </p:nvPicPr>
        <p:blipFill rotWithShape="1">
          <a:blip r:embed="rId3">
            <a:alphaModFix/>
          </a:blip>
          <a:srcRect/>
          <a:stretch/>
        </p:blipFill>
        <p:spPr>
          <a:xfrm>
            <a:off x="2241986" y="15824073"/>
            <a:ext cx="11522481" cy="2485236"/>
          </a:xfrm>
          <a:prstGeom prst="rect">
            <a:avLst/>
          </a:prstGeom>
          <a:noFill/>
          <a:ln>
            <a:noFill/>
          </a:ln>
        </p:spPr>
      </p:pic>
    </p:spTree>
    <p:extLst>
      <p:ext uri="{BB962C8B-B14F-4D97-AF65-F5344CB8AC3E}">
        <p14:creationId xmlns:p14="http://schemas.microsoft.com/office/powerpoint/2010/main" val="241201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35" name="Google Shape;35;p7"/>
          <p:cNvSpPr txBox="1">
            <a:spLocks noGrp="1"/>
          </p:cNvSpPr>
          <p:nvPr>
            <p:ph type="body" idx="1"/>
          </p:nvPr>
        </p:nvSpPr>
        <p:spPr>
          <a:xfrm>
            <a:off x="1722501" y="7010115"/>
            <a:ext cx="33162000" cy="12396000"/>
          </a:xfrm>
          <a:prstGeom prst="rect">
            <a:avLst/>
          </a:prstGeom>
          <a:noFill/>
          <a:ln>
            <a:noFill/>
          </a:ln>
        </p:spPr>
        <p:txBody>
          <a:bodyPr spcFirstLastPara="1" wrap="square" lIns="76200" tIns="38075" rIns="76200" bIns="38075" anchor="t" anchorCtr="0">
            <a:noAutofit/>
          </a:bodyPr>
          <a:lstStyle>
            <a:lvl1pPr marL="1828755" lvl="0" indent="-914376" algn="l" rtl="0">
              <a:lnSpc>
                <a:spcPct val="90000"/>
              </a:lnSpc>
              <a:spcBef>
                <a:spcPts val="3201"/>
              </a:spcBef>
              <a:spcAft>
                <a:spcPts val="0"/>
              </a:spcAft>
              <a:buClr>
                <a:schemeClr val="dk1"/>
              </a:buClr>
              <a:buSzPts val="1200"/>
              <a:buFont typeface="Trebuchet MS"/>
              <a:buNone/>
              <a:defRPr sz="4800">
                <a:solidFill>
                  <a:schemeClr val="dk2"/>
                </a:solidFill>
              </a:defRPr>
            </a:lvl1pPr>
            <a:lvl2pPr marL="3657510" lvl="1" indent="-914376" algn="l" rtl="0">
              <a:lnSpc>
                <a:spcPct val="90000"/>
              </a:lnSpc>
              <a:spcBef>
                <a:spcPts val="3201"/>
              </a:spcBef>
              <a:spcAft>
                <a:spcPts val="0"/>
              </a:spcAft>
              <a:buClr>
                <a:schemeClr val="dk1"/>
              </a:buClr>
              <a:buSzPts val="1000"/>
              <a:buFont typeface="Trebuchet MS"/>
              <a:buNone/>
              <a:defRPr sz="3999">
                <a:solidFill>
                  <a:schemeClr val="dk2"/>
                </a:solidFill>
              </a:defRPr>
            </a:lvl2pPr>
            <a:lvl3pPr marL="5486262" lvl="2" indent="-914376" algn="l" rtl="0">
              <a:lnSpc>
                <a:spcPct val="90000"/>
              </a:lnSpc>
              <a:spcBef>
                <a:spcPts val="3201"/>
              </a:spcBef>
              <a:spcAft>
                <a:spcPts val="0"/>
              </a:spcAft>
              <a:buClr>
                <a:schemeClr val="dk1"/>
              </a:buClr>
              <a:buSzPts val="900"/>
              <a:buFont typeface="Trebuchet MS"/>
              <a:buNone/>
              <a:defRPr sz="3600">
                <a:solidFill>
                  <a:schemeClr val="dk2"/>
                </a:solidFill>
              </a:defRPr>
            </a:lvl3pPr>
            <a:lvl4pPr marL="7315017" lvl="3" indent="-1295367" algn="l" rtl="0">
              <a:spcBef>
                <a:spcPts val="3201"/>
              </a:spcBef>
              <a:spcAft>
                <a:spcPts val="0"/>
              </a:spcAft>
              <a:buClr>
                <a:schemeClr val="dk1"/>
              </a:buClr>
              <a:buSzPts val="1500"/>
              <a:buFont typeface="Noto Sans Symbols"/>
              <a:buChar char="▪"/>
              <a:defRPr sz="6000">
                <a:solidFill>
                  <a:schemeClr val="lt1"/>
                </a:solidFill>
              </a:defRPr>
            </a:lvl4pPr>
            <a:lvl5pPr marL="9143772" lvl="4" indent="-1346166" algn="l" rtl="0">
              <a:spcBef>
                <a:spcPts val="1200"/>
              </a:spcBef>
              <a:spcAft>
                <a:spcPts val="0"/>
              </a:spcAft>
              <a:buClr>
                <a:schemeClr val="dk1"/>
              </a:buClr>
              <a:buSzPts val="1700"/>
              <a:buFont typeface="Noto Sans Symbols"/>
              <a:buChar char="▪"/>
              <a:defRPr>
                <a:solidFill>
                  <a:schemeClr val="lt1"/>
                </a:solidFill>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36" name="Google Shape;36;p7"/>
          <p:cNvSpPr txBox="1">
            <a:spLocks noGrp="1"/>
          </p:cNvSpPr>
          <p:nvPr>
            <p:ph type="body" idx="2"/>
          </p:nvPr>
        </p:nvSpPr>
        <p:spPr>
          <a:xfrm>
            <a:off x="1661160" y="3627120"/>
            <a:ext cx="33253200" cy="1752000"/>
          </a:xfrm>
          <a:prstGeom prst="rect">
            <a:avLst/>
          </a:prstGeom>
          <a:noFill/>
          <a:ln>
            <a:noFill/>
          </a:ln>
        </p:spPr>
        <p:txBody>
          <a:bodyPr spcFirstLastPara="1" wrap="square" lIns="76200" tIns="38075" rIns="76200" bIns="38075" anchor="t" anchorCtr="0">
            <a:noAutofit/>
          </a:bodyPr>
          <a:lstStyle>
            <a:lvl1pPr marL="1828755" lvl="0" indent="-914376" algn="ctr" rtl="0">
              <a:lnSpc>
                <a:spcPct val="90000"/>
              </a:lnSpc>
              <a:spcBef>
                <a:spcPts val="3201"/>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37" name="Google Shape;37;p7"/>
          <p:cNvSpPr/>
          <p:nvPr/>
        </p:nvSpPr>
        <p:spPr>
          <a:xfrm>
            <a:off x="560943" y="19252851"/>
            <a:ext cx="9210000" cy="826800"/>
          </a:xfrm>
          <a:prstGeom prst="rect">
            <a:avLst/>
          </a:prstGeom>
          <a:noFill/>
          <a:ln>
            <a:noFill/>
          </a:ln>
        </p:spPr>
        <p:txBody>
          <a:bodyPr spcFirstLastPara="1" wrap="square" lIns="304800" tIns="152301" rIns="304800" bIns="152301" anchor="b" anchorCtr="0">
            <a:noAutofit/>
          </a:bodyPr>
          <a:lstStyle/>
          <a:p>
            <a:pPr marL="0" marR="0" lvl="0" indent="0" algn="l" rtl="0">
              <a:lnSpc>
                <a:spcPct val="90000"/>
              </a:lnSpc>
              <a:spcBef>
                <a:spcPts val="0"/>
              </a:spcBef>
              <a:spcAft>
                <a:spcPts val="0"/>
              </a:spcAft>
              <a:buClr>
                <a:schemeClr val="dk2"/>
              </a:buClr>
              <a:buSzPts val="600"/>
              <a:buFont typeface="Trebuchet MS"/>
              <a:buNone/>
            </a:pPr>
            <a:r>
              <a:rPr lang="en" sz="2400" b="1" i="0">
                <a:solidFill>
                  <a:schemeClr val="dk2"/>
                </a:solidFill>
                <a:latin typeface="Trebuchet MS"/>
                <a:ea typeface="Trebuchet MS"/>
                <a:cs typeface="Trebuchet MS"/>
                <a:sym typeface="Trebuchet MS"/>
              </a:rPr>
              <a:t>NVIDIA CONFIDENTIAL. DO NOT DISTRIBUTE.</a:t>
            </a:r>
            <a:endParaRPr sz="4800"/>
          </a:p>
        </p:txBody>
      </p:sp>
    </p:spTree>
    <p:extLst>
      <p:ext uri="{BB962C8B-B14F-4D97-AF65-F5344CB8AC3E}">
        <p14:creationId xmlns:p14="http://schemas.microsoft.com/office/powerpoint/2010/main" val="9234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1730772" y="5995299"/>
            <a:ext cx="14014800" cy="2061600"/>
          </a:xfrm>
          <a:prstGeom prst="rect">
            <a:avLst/>
          </a:prstGeom>
          <a:noFill/>
          <a:ln>
            <a:noFill/>
          </a:ln>
        </p:spPr>
        <p:txBody>
          <a:bodyPr spcFirstLastPara="1" wrap="square" lIns="76200" tIns="38075" rIns="76200" bIns="38075" anchor="b" anchorCtr="0">
            <a:noAutofit/>
          </a:bodyPr>
          <a:lstStyle>
            <a:lvl1pPr lvl="0" algn="l" rtl="0">
              <a:lnSpc>
                <a:spcPct val="90000"/>
              </a:lnSpc>
              <a:spcBef>
                <a:spcPts val="0"/>
              </a:spcBef>
              <a:spcAft>
                <a:spcPts val="0"/>
              </a:spcAft>
              <a:buSzPts val="1200"/>
              <a:buNone/>
              <a:defRPr sz="10800">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40" name="Google Shape;40;p8"/>
          <p:cNvSpPr txBox="1">
            <a:spLocks noGrp="1"/>
          </p:cNvSpPr>
          <p:nvPr>
            <p:ph type="body" idx="1"/>
          </p:nvPr>
        </p:nvSpPr>
        <p:spPr>
          <a:xfrm>
            <a:off x="1730772" y="10238595"/>
            <a:ext cx="13976400" cy="8390400"/>
          </a:xfrm>
          <a:prstGeom prst="rect">
            <a:avLst/>
          </a:prstGeom>
          <a:noFill/>
          <a:ln>
            <a:noFill/>
          </a:ln>
        </p:spPr>
        <p:txBody>
          <a:bodyPr spcFirstLastPara="1" wrap="square" lIns="76200" tIns="38075" rIns="76200" bIns="38075" anchor="t" anchorCtr="0">
            <a:noAutofit/>
          </a:bodyPr>
          <a:lstStyle>
            <a:lvl1pPr marL="1828755" lvl="0" indent="-914376" algn="l" rtl="0">
              <a:lnSpc>
                <a:spcPct val="90000"/>
              </a:lnSpc>
              <a:spcBef>
                <a:spcPts val="1599"/>
              </a:spcBef>
              <a:spcAft>
                <a:spcPts val="0"/>
              </a:spcAft>
              <a:buClr>
                <a:schemeClr val="dk1"/>
              </a:buClr>
              <a:buSzPts val="1200"/>
              <a:buFont typeface="Trebuchet MS"/>
              <a:buNone/>
              <a:defRPr sz="4800">
                <a:solidFill>
                  <a:schemeClr val="dk2"/>
                </a:solidFill>
              </a:defRPr>
            </a:lvl1pPr>
            <a:lvl2pPr marL="3657510" lvl="1" indent="-914376" algn="l" rtl="0">
              <a:lnSpc>
                <a:spcPct val="90000"/>
              </a:lnSpc>
              <a:spcBef>
                <a:spcPts val="1599"/>
              </a:spcBef>
              <a:spcAft>
                <a:spcPts val="0"/>
              </a:spcAft>
              <a:buClr>
                <a:schemeClr val="dk1"/>
              </a:buClr>
              <a:buSzPts val="1000"/>
              <a:buFont typeface="Trebuchet MS"/>
              <a:buNone/>
              <a:defRPr sz="3999">
                <a:solidFill>
                  <a:schemeClr val="dk2"/>
                </a:solidFill>
              </a:defRPr>
            </a:lvl2pPr>
            <a:lvl3pPr marL="5486262" lvl="2" indent="-914376" algn="l" rtl="0">
              <a:lnSpc>
                <a:spcPct val="90000"/>
              </a:lnSpc>
              <a:spcBef>
                <a:spcPts val="1599"/>
              </a:spcBef>
              <a:spcAft>
                <a:spcPts val="0"/>
              </a:spcAft>
              <a:buClr>
                <a:schemeClr val="dk1"/>
              </a:buClr>
              <a:buSzPts val="1000"/>
              <a:buFont typeface="Trebuchet MS"/>
              <a:buNone/>
              <a:defRPr sz="3999">
                <a:solidFill>
                  <a:schemeClr val="dk2"/>
                </a:solidFill>
              </a:defRPr>
            </a:lvl3pPr>
            <a:lvl4pPr marL="7315017" lvl="3" indent="-1295367" algn="l" rtl="0">
              <a:spcBef>
                <a:spcPts val="1599"/>
              </a:spcBef>
              <a:spcAft>
                <a:spcPts val="0"/>
              </a:spcAft>
              <a:buClr>
                <a:schemeClr val="dk1"/>
              </a:buClr>
              <a:buSzPts val="1500"/>
              <a:buFont typeface="Noto Sans Symbols"/>
              <a:buChar char="▪"/>
              <a:defRPr sz="6000">
                <a:solidFill>
                  <a:schemeClr val="lt1"/>
                </a:solidFill>
              </a:defRPr>
            </a:lvl4pPr>
            <a:lvl5pPr marL="9143772" lvl="4" indent="-1346166" algn="l" rtl="0">
              <a:spcBef>
                <a:spcPts val="1200"/>
              </a:spcBef>
              <a:spcAft>
                <a:spcPts val="0"/>
              </a:spcAft>
              <a:buClr>
                <a:schemeClr val="dk1"/>
              </a:buClr>
              <a:buSzPts val="1700"/>
              <a:buFont typeface="Noto Sans Symbols"/>
              <a:buChar char="▪"/>
              <a:defRPr>
                <a:solidFill>
                  <a:schemeClr val="lt1"/>
                </a:solidFill>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41" name="Google Shape;41;p8"/>
          <p:cNvSpPr txBox="1">
            <a:spLocks noGrp="1"/>
          </p:cNvSpPr>
          <p:nvPr>
            <p:ph type="body" idx="2"/>
          </p:nvPr>
        </p:nvSpPr>
        <p:spPr>
          <a:xfrm>
            <a:off x="1730772" y="7827993"/>
            <a:ext cx="14014800" cy="1752000"/>
          </a:xfrm>
          <a:prstGeom prst="rect">
            <a:avLst/>
          </a:prstGeom>
          <a:noFill/>
          <a:ln>
            <a:noFill/>
          </a:ln>
        </p:spPr>
        <p:txBody>
          <a:bodyPr spcFirstLastPara="1" wrap="square" lIns="76200" tIns="38075" rIns="76200" bIns="38075" anchor="t" anchorCtr="0">
            <a:noAutofit/>
          </a:bodyPr>
          <a:lstStyle>
            <a:lvl1pPr marL="1828755" lvl="0" indent="-914376" algn="l" rtl="0">
              <a:lnSpc>
                <a:spcPct val="90000"/>
              </a:lnSpc>
              <a:spcBef>
                <a:spcPts val="3201"/>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42" name="Google Shape;42;p8"/>
          <p:cNvSpPr/>
          <p:nvPr/>
        </p:nvSpPr>
        <p:spPr>
          <a:xfrm>
            <a:off x="32120040" y="18999717"/>
            <a:ext cx="4455600" cy="1574400"/>
          </a:xfrm>
          <a:prstGeom prst="rect">
            <a:avLst/>
          </a:prstGeom>
          <a:solidFill>
            <a:schemeClr val="lt1"/>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22369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3"/>
        <p:cNvGrpSpPr/>
        <p:nvPr/>
      </p:nvGrpSpPr>
      <p:grpSpPr>
        <a:xfrm>
          <a:off x="0" y="0"/>
          <a:ext cx="0" cy="0"/>
          <a:chOff x="0" y="0"/>
          <a:chExt cx="0" cy="0"/>
        </a:xfrm>
      </p:grpSpPr>
      <p:pic>
        <p:nvPicPr>
          <p:cNvPr id="44" name="Google Shape;44;p9"/>
          <p:cNvPicPr preferRelativeResize="0"/>
          <p:nvPr/>
        </p:nvPicPr>
        <p:blipFill rotWithShape="1">
          <a:blip r:embed="rId2">
            <a:alphaModFix/>
          </a:blip>
          <a:srcRect/>
          <a:stretch/>
        </p:blipFill>
        <p:spPr>
          <a:xfrm>
            <a:off x="5" y="6"/>
            <a:ext cx="11946525" cy="20573988"/>
          </a:xfrm>
          <a:prstGeom prst="rect">
            <a:avLst/>
          </a:prstGeom>
          <a:noFill/>
          <a:ln>
            <a:noFill/>
          </a:ln>
        </p:spPr>
      </p:pic>
      <p:cxnSp>
        <p:nvCxnSpPr>
          <p:cNvPr id="45" name="Google Shape;45;p9"/>
          <p:cNvCxnSpPr/>
          <p:nvPr/>
        </p:nvCxnSpPr>
        <p:spPr>
          <a:xfrm>
            <a:off x="11946525" y="-3"/>
            <a:ext cx="0" cy="20574000"/>
          </a:xfrm>
          <a:prstGeom prst="straightConnector1">
            <a:avLst/>
          </a:prstGeom>
          <a:noFill/>
          <a:ln w="9525" cap="flat" cmpd="sng">
            <a:solidFill>
              <a:srgbClr val="595959"/>
            </a:solidFill>
            <a:prstDash val="solid"/>
            <a:round/>
            <a:headEnd type="none" w="sm" len="sm"/>
            <a:tailEnd type="none" w="sm" len="sm"/>
          </a:ln>
        </p:spPr>
      </p:cxnSp>
      <p:sp>
        <p:nvSpPr>
          <p:cNvPr id="46" name="Google Shape;46;p9"/>
          <p:cNvSpPr txBox="1">
            <a:spLocks noGrp="1"/>
          </p:cNvSpPr>
          <p:nvPr>
            <p:ph type="title"/>
          </p:nvPr>
        </p:nvSpPr>
        <p:spPr>
          <a:xfrm>
            <a:off x="1472937" y="7939353"/>
            <a:ext cx="9001200" cy="4695600"/>
          </a:xfrm>
          <a:prstGeom prst="rect">
            <a:avLst/>
          </a:prstGeom>
          <a:noFill/>
          <a:ln>
            <a:noFill/>
          </a:ln>
        </p:spPr>
        <p:txBody>
          <a:bodyPr spcFirstLastPara="1" wrap="square" lIns="76200" tIns="38075" rIns="76200" bIns="38075" anchor="ctr" anchorCtr="0">
            <a:noAutofit/>
          </a:bodyPr>
          <a:lstStyle>
            <a:lvl1pPr lvl="0" algn="ctr" rtl="0">
              <a:lnSpc>
                <a:spcPct val="90000"/>
              </a:lnSpc>
              <a:spcBef>
                <a:spcPts val="0"/>
              </a:spcBef>
              <a:spcAft>
                <a:spcPts val="0"/>
              </a:spcAft>
              <a:buSzPts val="1200"/>
              <a:buNone/>
              <a:defRPr sz="12000">
                <a:solidFill>
                  <a:schemeClr val="lt1"/>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33638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8" name="Google Shape;48;p10"/>
          <p:cNvSpPr/>
          <p:nvPr/>
        </p:nvSpPr>
        <p:spPr>
          <a:xfrm>
            <a:off x="0" y="0"/>
            <a:ext cx="36576000" cy="20574000"/>
          </a:xfrm>
          <a:prstGeom prst="rect">
            <a:avLst/>
          </a:prstGeom>
          <a:solidFill>
            <a:schemeClr val="lt1"/>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49" name="Google Shape;49;p10"/>
          <p:cNvSpPr txBox="1">
            <a:spLocks noGrp="1"/>
          </p:cNvSpPr>
          <p:nvPr>
            <p:ph type="title"/>
          </p:nvPr>
        </p:nvSpPr>
        <p:spPr>
          <a:xfrm>
            <a:off x="1661160" y="262128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274310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50"/>
        <p:cNvGrpSpPr/>
        <p:nvPr/>
      </p:nvGrpSpPr>
      <p:grpSpPr>
        <a:xfrm>
          <a:off x="0" y="0"/>
          <a:ext cx="0" cy="0"/>
          <a:chOff x="0" y="0"/>
          <a:chExt cx="0" cy="0"/>
        </a:xfrm>
      </p:grpSpPr>
      <p:pic>
        <p:nvPicPr>
          <p:cNvPr id="51" name="Google Shape;51;p11"/>
          <p:cNvPicPr preferRelativeResize="0"/>
          <p:nvPr/>
        </p:nvPicPr>
        <p:blipFill rotWithShape="1">
          <a:blip r:embed="rId2">
            <a:alphaModFix/>
          </a:blip>
          <a:srcRect/>
          <a:stretch/>
        </p:blipFill>
        <p:spPr>
          <a:xfrm>
            <a:off x="2289" y="1289"/>
            <a:ext cx="36571428" cy="20571429"/>
          </a:xfrm>
          <a:prstGeom prst="rect">
            <a:avLst/>
          </a:prstGeom>
          <a:noFill/>
          <a:ln>
            <a:noFill/>
          </a:ln>
        </p:spPr>
      </p:pic>
      <p:sp>
        <p:nvSpPr>
          <p:cNvPr id="52" name="Google Shape;52;p11"/>
          <p:cNvSpPr/>
          <p:nvPr/>
        </p:nvSpPr>
        <p:spPr>
          <a:xfrm>
            <a:off x="0" y="0"/>
            <a:ext cx="36576000" cy="20574000"/>
          </a:xfrm>
          <a:prstGeom prst="rect">
            <a:avLst/>
          </a:prstGeom>
          <a:solidFill>
            <a:schemeClr val="dk2">
              <a:alpha val="60000"/>
            </a:schemeClr>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53" name="Google Shape;53;p11"/>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lt1"/>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36723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54"/>
        <p:cNvGrpSpPr/>
        <p:nvPr/>
      </p:nvGrpSpPr>
      <p:grpSpPr>
        <a:xfrm>
          <a:off x="0" y="0"/>
          <a:ext cx="0" cy="0"/>
          <a:chOff x="0" y="0"/>
          <a:chExt cx="0" cy="0"/>
        </a:xfrm>
      </p:grpSpPr>
      <p:pic>
        <p:nvPicPr>
          <p:cNvPr id="55" name="Google Shape;55;p12"/>
          <p:cNvPicPr preferRelativeResize="0"/>
          <p:nvPr/>
        </p:nvPicPr>
        <p:blipFill rotWithShape="1">
          <a:blip r:embed="rId2">
            <a:alphaModFix/>
          </a:blip>
          <a:srcRect/>
          <a:stretch/>
        </p:blipFill>
        <p:spPr>
          <a:xfrm flipH="1">
            <a:off x="0" y="0"/>
            <a:ext cx="36576000" cy="20574000"/>
          </a:xfrm>
          <a:prstGeom prst="rect">
            <a:avLst/>
          </a:prstGeom>
          <a:noFill/>
          <a:ln>
            <a:noFill/>
          </a:ln>
        </p:spPr>
      </p:pic>
      <p:sp>
        <p:nvSpPr>
          <p:cNvPr id="56" name="Google Shape;56;p12"/>
          <p:cNvSpPr/>
          <p:nvPr/>
        </p:nvSpPr>
        <p:spPr>
          <a:xfrm>
            <a:off x="0" y="0"/>
            <a:ext cx="36576000" cy="20574000"/>
          </a:xfrm>
          <a:prstGeom prst="rect">
            <a:avLst/>
          </a:prstGeom>
          <a:gradFill>
            <a:gsLst>
              <a:gs pos="0">
                <a:srgbClr val="000000">
                  <a:alpha val="0"/>
                </a:srgbClr>
              </a:gs>
              <a:gs pos="24000">
                <a:srgbClr val="000000">
                  <a:alpha val="0"/>
                </a:srgbClr>
              </a:gs>
              <a:gs pos="100000">
                <a:schemeClr val="dk2"/>
              </a:gs>
            </a:gsLst>
            <a:lin ang="2700006" scaled="0"/>
          </a:gra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57" name="Google Shape;57;p12"/>
          <p:cNvSpPr txBox="1">
            <a:spLocks noGrp="1"/>
          </p:cNvSpPr>
          <p:nvPr>
            <p:ph type="title"/>
          </p:nvPr>
        </p:nvSpPr>
        <p:spPr>
          <a:xfrm>
            <a:off x="13600293" y="13758072"/>
            <a:ext cx="20356800" cy="4579200"/>
          </a:xfrm>
          <a:prstGeom prst="rect">
            <a:avLst/>
          </a:prstGeom>
          <a:noFill/>
          <a:ln>
            <a:noFill/>
          </a:ln>
        </p:spPr>
        <p:txBody>
          <a:bodyPr spcFirstLastPara="1" wrap="square" lIns="76200" tIns="38075" rIns="76200" bIns="38075" anchor="b" anchorCtr="0">
            <a:noAutofit/>
          </a:bodyPr>
          <a:lstStyle>
            <a:lvl1pPr lvl="0" algn="r" rtl="0">
              <a:lnSpc>
                <a:spcPct val="90000"/>
              </a:lnSpc>
              <a:spcBef>
                <a:spcPts val="0"/>
              </a:spcBef>
              <a:spcAft>
                <a:spcPts val="0"/>
              </a:spcAft>
              <a:buSzPts val="1200"/>
              <a:buNone/>
              <a:defRPr sz="15201">
                <a:solidFill>
                  <a:schemeClr val="lt1"/>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318860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58"/>
        <p:cNvGrpSpPr/>
        <p:nvPr/>
      </p:nvGrpSpPr>
      <p:grpSpPr>
        <a:xfrm>
          <a:off x="0" y="0"/>
          <a:ext cx="0" cy="0"/>
          <a:chOff x="0" y="0"/>
          <a:chExt cx="0" cy="0"/>
        </a:xfrm>
      </p:grpSpPr>
      <p:sp>
        <p:nvSpPr>
          <p:cNvPr id="59" name="Google Shape;59;p13"/>
          <p:cNvSpPr/>
          <p:nvPr/>
        </p:nvSpPr>
        <p:spPr>
          <a:xfrm>
            <a:off x="0" y="0"/>
            <a:ext cx="36576000" cy="20574000"/>
          </a:xfrm>
          <a:prstGeom prst="rect">
            <a:avLst/>
          </a:prstGeom>
          <a:solidFill>
            <a:srgbClr val="9E1212"/>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pic>
        <p:nvPicPr>
          <p:cNvPr id="60" name="Google Shape;60;p13"/>
          <p:cNvPicPr preferRelativeResize="0"/>
          <p:nvPr/>
        </p:nvPicPr>
        <p:blipFill rotWithShape="1">
          <a:blip r:embed="rId2">
            <a:alphaModFix/>
          </a:blip>
          <a:srcRect/>
          <a:stretch/>
        </p:blipFill>
        <p:spPr>
          <a:xfrm>
            <a:off x="14020433" y="3034265"/>
            <a:ext cx="8535141" cy="7600341"/>
          </a:xfrm>
          <a:prstGeom prst="rect">
            <a:avLst/>
          </a:prstGeom>
          <a:noFill/>
          <a:ln>
            <a:noFill/>
          </a:ln>
        </p:spPr>
      </p:pic>
      <p:sp>
        <p:nvSpPr>
          <p:cNvPr id="61" name="Google Shape;61;p13"/>
          <p:cNvSpPr txBox="1">
            <a:spLocks noGrp="1"/>
          </p:cNvSpPr>
          <p:nvPr>
            <p:ph type="title"/>
          </p:nvPr>
        </p:nvSpPr>
        <p:spPr>
          <a:xfrm>
            <a:off x="1661160" y="12714675"/>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sz="13200">
                <a:solidFill>
                  <a:schemeClr val="lt1"/>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62" name="Google Shape;62;p13"/>
          <p:cNvSpPr txBox="1">
            <a:spLocks noGrp="1"/>
          </p:cNvSpPr>
          <p:nvPr>
            <p:ph type="body" idx="1"/>
          </p:nvPr>
        </p:nvSpPr>
        <p:spPr>
          <a:xfrm>
            <a:off x="1661160" y="14930019"/>
            <a:ext cx="33253200" cy="1752000"/>
          </a:xfrm>
          <a:prstGeom prst="rect">
            <a:avLst/>
          </a:prstGeom>
          <a:noFill/>
          <a:ln>
            <a:noFill/>
          </a:ln>
        </p:spPr>
        <p:txBody>
          <a:bodyPr spcFirstLastPara="1" wrap="square" lIns="76200" tIns="38075" rIns="76200" bIns="38075" anchor="t" anchorCtr="0">
            <a:noAutofit/>
          </a:bodyPr>
          <a:lstStyle>
            <a:lvl1pPr marL="1828755" lvl="0" indent="-914376" algn="ctr" rtl="0">
              <a:lnSpc>
                <a:spcPct val="90000"/>
              </a:lnSpc>
              <a:spcBef>
                <a:spcPts val="3201"/>
              </a:spcBef>
              <a:spcAft>
                <a:spcPts val="0"/>
              </a:spcAft>
              <a:buSzPts val="2000"/>
              <a:buFont typeface="Trebuchet MS"/>
              <a:buNone/>
              <a:defRPr sz="8001" b="0">
                <a:solidFill>
                  <a:schemeClr val="lt1"/>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28259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Video" type="titleOnly">
  <p:cSld name="Video">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a:stretch/>
        </p:blipFill>
        <p:spPr>
          <a:xfrm>
            <a:off x="2289" y="1292"/>
            <a:ext cx="36571428" cy="20571429"/>
          </a:xfrm>
          <a:prstGeom prst="rect">
            <a:avLst/>
          </a:prstGeom>
          <a:noFill/>
          <a:ln>
            <a:noFill/>
          </a:ln>
        </p:spPr>
      </p:pic>
      <p:sp>
        <p:nvSpPr>
          <p:cNvPr id="65" name="Google Shape;65;p14"/>
          <p:cNvSpPr/>
          <p:nvPr/>
        </p:nvSpPr>
        <p:spPr>
          <a:xfrm>
            <a:off x="0" y="0"/>
            <a:ext cx="36576000" cy="20574000"/>
          </a:xfrm>
          <a:prstGeom prst="rect">
            <a:avLst/>
          </a:prstGeom>
          <a:solidFill>
            <a:schemeClr val="dk2">
              <a:alpha val="60000"/>
            </a:schemeClr>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66" name="Google Shape;66;p14"/>
          <p:cNvSpPr txBox="1">
            <a:spLocks noGrp="1"/>
          </p:cNvSpPr>
          <p:nvPr>
            <p:ph type="title"/>
          </p:nvPr>
        </p:nvSpPr>
        <p:spPr>
          <a:xfrm>
            <a:off x="5178324" y="17842104"/>
            <a:ext cx="26218800" cy="1231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sz="6801">
                <a:solidFill>
                  <a:schemeClr val="lt1"/>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67656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15"/>
          <p:cNvSpPr/>
          <p:nvPr/>
        </p:nvSpPr>
        <p:spPr>
          <a:xfrm>
            <a:off x="0" y="0"/>
            <a:ext cx="36576000" cy="20574000"/>
          </a:xfrm>
          <a:prstGeom prst="rect">
            <a:avLst/>
          </a:prstGeom>
          <a:solidFill>
            <a:schemeClr val="lt1"/>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144328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9"/>
        <p:cNvGrpSpPr/>
        <p:nvPr/>
      </p:nvGrpSpPr>
      <p:grpSpPr>
        <a:xfrm>
          <a:off x="0" y="0"/>
          <a:ext cx="0" cy="0"/>
          <a:chOff x="0" y="0"/>
          <a:chExt cx="0" cy="0"/>
        </a:xfrm>
      </p:grpSpPr>
      <p:sp>
        <p:nvSpPr>
          <p:cNvPr id="70" name="Google Shape;70;p16"/>
          <p:cNvSpPr/>
          <p:nvPr/>
        </p:nvSpPr>
        <p:spPr>
          <a:xfrm>
            <a:off x="0" y="0"/>
            <a:ext cx="36576000" cy="20574000"/>
          </a:xfrm>
          <a:prstGeom prst="rect">
            <a:avLst/>
          </a:prstGeom>
          <a:solidFill>
            <a:schemeClr val="lt1"/>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71" name="Google Shape;71;p16"/>
          <p:cNvSpPr txBox="1">
            <a:spLocks noGrp="1"/>
          </p:cNvSpPr>
          <p:nvPr>
            <p:ph type="title"/>
          </p:nvPr>
        </p:nvSpPr>
        <p:spPr>
          <a:xfrm>
            <a:off x="1661160" y="17231577"/>
            <a:ext cx="33253200" cy="1785600"/>
          </a:xfrm>
          <a:prstGeom prst="rect">
            <a:avLst/>
          </a:prstGeom>
          <a:noFill/>
          <a:ln>
            <a:noFill/>
          </a:ln>
        </p:spPr>
        <p:txBody>
          <a:bodyPr spcFirstLastPara="1" wrap="square" lIns="76200" tIns="38075" rIns="76200" bIns="38075" anchor="ctr" anchorCtr="0">
            <a:noAutofit/>
          </a:bodyPr>
          <a:lstStyle>
            <a:lvl1pPr lvl="0" algn="ctr" rtl="0">
              <a:lnSpc>
                <a:spcPct val="90000"/>
              </a:lnSpc>
              <a:spcBef>
                <a:spcPts val="0"/>
              </a:spcBef>
              <a:spcAft>
                <a:spcPts val="0"/>
              </a:spcAft>
              <a:buSzPts val="1200"/>
              <a:buNone/>
              <a:defRPr sz="10800">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376191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a:stretch/>
        </p:blipFill>
        <p:spPr>
          <a:xfrm rot="10800000" flipH="1">
            <a:off x="0" y="0"/>
            <a:ext cx="36576000" cy="20574000"/>
          </a:xfrm>
          <a:prstGeom prst="rect">
            <a:avLst/>
          </a:prstGeom>
          <a:noFill/>
          <a:ln>
            <a:noFill/>
          </a:ln>
        </p:spPr>
      </p:pic>
      <p:sp>
        <p:nvSpPr>
          <p:cNvPr id="74" name="Google Shape;74;p17"/>
          <p:cNvSpPr/>
          <p:nvPr/>
        </p:nvSpPr>
        <p:spPr>
          <a:xfrm>
            <a:off x="0" y="0"/>
            <a:ext cx="36576000" cy="20574000"/>
          </a:xfrm>
          <a:prstGeom prst="rect">
            <a:avLst/>
          </a:prstGeom>
          <a:gradFill>
            <a:gsLst>
              <a:gs pos="0">
                <a:srgbClr val="000000">
                  <a:alpha val="61960"/>
                </a:srgbClr>
              </a:gs>
              <a:gs pos="69000">
                <a:srgbClr val="000000">
                  <a:alpha val="76862"/>
                </a:srgbClr>
              </a:gs>
              <a:gs pos="100000">
                <a:srgbClr val="000000">
                  <a:alpha val="76862"/>
                </a:srgbClr>
              </a:gs>
            </a:gsLst>
            <a:lin ang="5400012" scaled="0"/>
          </a:gra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189374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1722501" y="449175"/>
            <a:ext cx="33253200" cy="1969200"/>
          </a:xfrm>
          <a:prstGeom prst="rect">
            <a:avLst/>
          </a:prstGeom>
          <a:noFill/>
          <a:ln>
            <a:noFill/>
          </a:ln>
        </p:spPr>
        <p:txBody>
          <a:bodyPr spcFirstLastPara="1" wrap="square" lIns="63500" tIns="31725" rIns="63500" bIns="31725" anchor="b" anchorCtr="0">
            <a:noAutofit/>
          </a:bodyPr>
          <a:lstStyle>
            <a:lvl1pPr lvl="0" algn="ctr" rtl="0">
              <a:lnSpc>
                <a:spcPct val="90000"/>
              </a:lnSpc>
              <a:spcBef>
                <a:spcPts val="0"/>
              </a:spcBef>
              <a:spcAft>
                <a:spcPts val="0"/>
              </a:spcAft>
              <a:buClr>
                <a:schemeClr val="dk2"/>
              </a:buClr>
              <a:buSzPts val="1000"/>
              <a:buFont typeface="Trebuchet MS"/>
              <a:buNone/>
              <a:defRPr>
                <a:solidFill>
                  <a:schemeClr val="dk2"/>
                </a:solidFill>
              </a:defRPr>
            </a:lvl1pPr>
            <a:lvl2pPr lvl="1" algn="l" rtl="0">
              <a:spcBef>
                <a:spcPts val="0"/>
              </a:spcBef>
              <a:spcAft>
                <a:spcPts val="0"/>
              </a:spcAft>
              <a:buClr>
                <a:srgbClr val="73B900"/>
              </a:buClr>
              <a:buSzPts val="1000"/>
              <a:buFont typeface="Arial"/>
              <a:buNone/>
              <a:defRPr/>
            </a:lvl2pPr>
            <a:lvl3pPr lvl="2" algn="l" rtl="0">
              <a:spcBef>
                <a:spcPts val="0"/>
              </a:spcBef>
              <a:spcAft>
                <a:spcPts val="0"/>
              </a:spcAft>
              <a:buClr>
                <a:srgbClr val="73B900"/>
              </a:buClr>
              <a:buSzPts val="1000"/>
              <a:buFont typeface="Arial"/>
              <a:buNone/>
              <a:defRPr/>
            </a:lvl3pPr>
            <a:lvl4pPr lvl="3" algn="l" rtl="0">
              <a:spcBef>
                <a:spcPts val="0"/>
              </a:spcBef>
              <a:spcAft>
                <a:spcPts val="0"/>
              </a:spcAft>
              <a:buClr>
                <a:srgbClr val="73B900"/>
              </a:buClr>
              <a:buSzPts val="1000"/>
              <a:buFont typeface="Arial"/>
              <a:buNone/>
              <a:defRPr/>
            </a:lvl4pPr>
            <a:lvl5pPr lvl="4" algn="l" rtl="0">
              <a:spcBef>
                <a:spcPts val="0"/>
              </a:spcBef>
              <a:spcAft>
                <a:spcPts val="0"/>
              </a:spcAft>
              <a:buClr>
                <a:srgbClr val="73B900"/>
              </a:buClr>
              <a:buSzPts val="1000"/>
              <a:buFont typeface="Arial"/>
              <a:buNone/>
              <a:defRPr/>
            </a:lvl5pPr>
            <a:lvl6pPr lvl="5" algn="l" rtl="0">
              <a:spcBef>
                <a:spcPts val="0"/>
              </a:spcBef>
              <a:spcAft>
                <a:spcPts val="0"/>
              </a:spcAft>
              <a:buClr>
                <a:srgbClr val="73B900"/>
              </a:buClr>
              <a:buSzPts val="1000"/>
              <a:buFont typeface="Arial"/>
              <a:buNone/>
              <a:defRPr/>
            </a:lvl6pPr>
            <a:lvl7pPr lvl="6" algn="l" rtl="0">
              <a:spcBef>
                <a:spcPts val="0"/>
              </a:spcBef>
              <a:spcAft>
                <a:spcPts val="0"/>
              </a:spcAft>
              <a:buClr>
                <a:srgbClr val="73B900"/>
              </a:buClr>
              <a:buSzPts val="1000"/>
              <a:buFont typeface="Arial"/>
              <a:buNone/>
              <a:defRPr/>
            </a:lvl7pPr>
            <a:lvl8pPr lvl="7" algn="l" rtl="0">
              <a:spcBef>
                <a:spcPts val="0"/>
              </a:spcBef>
              <a:spcAft>
                <a:spcPts val="0"/>
              </a:spcAft>
              <a:buClr>
                <a:srgbClr val="73B900"/>
              </a:buClr>
              <a:buSzPts val="1000"/>
              <a:buFont typeface="Arial"/>
              <a:buNone/>
              <a:defRPr/>
            </a:lvl8pPr>
            <a:lvl9pPr lvl="8" algn="l" rtl="0">
              <a:spcBef>
                <a:spcPts val="0"/>
              </a:spcBef>
              <a:spcAft>
                <a:spcPts val="0"/>
              </a:spcAft>
              <a:buClr>
                <a:srgbClr val="73B900"/>
              </a:buClr>
              <a:buSzPts val="1000"/>
              <a:buFont typeface="Arial"/>
              <a:buNone/>
              <a:defRPr/>
            </a:lvl9pPr>
          </a:lstStyle>
          <a:p>
            <a:endParaRPr/>
          </a:p>
        </p:txBody>
      </p:sp>
      <p:sp>
        <p:nvSpPr>
          <p:cNvPr id="77" name="Google Shape;77;p18"/>
          <p:cNvSpPr txBox="1">
            <a:spLocks noGrp="1"/>
          </p:cNvSpPr>
          <p:nvPr>
            <p:ph type="body" idx="1"/>
          </p:nvPr>
        </p:nvSpPr>
        <p:spPr>
          <a:xfrm>
            <a:off x="1722501" y="3386667"/>
            <a:ext cx="33162000" cy="16020000"/>
          </a:xfrm>
          <a:prstGeom prst="rect">
            <a:avLst/>
          </a:prstGeom>
          <a:noFill/>
          <a:ln>
            <a:noFill/>
          </a:ln>
        </p:spPr>
        <p:txBody>
          <a:bodyPr spcFirstLastPara="1" wrap="square" lIns="63500" tIns="31725" rIns="63500" bIns="31725" anchor="t" anchorCtr="0">
            <a:noAutofit/>
          </a:bodyPr>
          <a:lstStyle>
            <a:lvl1pPr marL="1828755" lvl="0" indent="-914376" algn="l" rtl="0">
              <a:lnSpc>
                <a:spcPct val="90000"/>
              </a:lnSpc>
              <a:spcBef>
                <a:spcPts val="3201"/>
              </a:spcBef>
              <a:spcAft>
                <a:spcPts val="0"/>
              </a:spcAft>
              <a:buClr>
                <a:schemeClr val="dk1"/>
              </a:buClr>
              <a:buSzPts val="1700"/>
              <a:buFont typeface="Trebuchet MS"/>
              <a:buNone/>
              <a:defRPr sz="8001">
                <a:solidFill>
                  <a:schemeClr val="dk2"/>
                </a:solidFill>
              </a:defRPr>
            </a:lvl1pPr>
            <a:lvl2pPr marL="3657510" lvl="1" indent="-914376" algn="l" rtl="0">
              <a:lnSpc>
                <a:spcPct val="90000"/>
              </a:lnSpc>
              <a:spcBef>
                <a:spcPts val="3201"/>
              </a:spcBef>
              <a:spcAft>
                <a:spcPts val="0"/>
              </a:spcAft>
              <a:buClr>
                <a:schemeClr val="dk1"/>
              </a:buClr>
              <a:buSzPts val="1400"/>
              <a:buFont typeface="Trebuchet MS"/>
              <a:buNone/>
              <a:defRPr sz="6801">
                <a:solidFill>
                  <a:schemeClr val="dk2"/>
                </a:solidFill>
              </a:defRPr>
            </a:lvl2pPr>
            <a:lvl3pPr marL="5486262" lvl="2" indent="-914376" algn="l" rtl="0">
              <a:lnSpc>
                <a:spcPct val="90000"/>
              </a:lnSpc>
              <a:spcBef>
                <a:spcPts val="3201"/>
              </a:spcBef>
              <a:spcAft>
                <a:spcPts val="0"/>
              </a:spcAft>
              <a:buClr>
                <a:schemeClr val="dk1"/>
              </a:buClr>
              <a:buSzPts val="1300"/>
              <a:buFont typeface="Trebuchet MS"/>
              <a:buNone/>
              <a:defRPr sz="6000">
                <a:solidFill>
                  <a:schemeClr val="dk2"/>
                </a:solidFill>
              </a:defRPr>
            </a:lvl3pPr>
            <a:lvl4pPr marL="7315017" lvl="3" indent="-1244568" algn="l" rtl="0">
              <a:spcBef>
                <a:spcPts val="3201"/>
              </a:spcBef>
              <a:spcAft>
                <a:spcPts val="0"/>
              </a:spcAft>
              <a:buClr>
                <a:schemeClr val="dk1"/>
              </a:buClr>
              <a:buSzPts val="1300"/>
              <a:buFont typeface="Noto Sans Symbols"/>
              <a:buChar char="▪"/>
              <a:defRPr sz="6000">
                <a:solidFill>
                  <a:schemeClr val="lt1"/>
                </a:solidFill>
              </a:defRPr>
            </a:lvl4pPr>
            <a:lvl5pPr marL="9143772" lvl="4" indent="-1269969" algn="l" rtl="0">
              <a:spcBef>
                <a:spcPts val="1200"/>
              </a:spcBef>
              <a:spcAft>
                <a:spcPts val="0"/>
              </a:spcAft>
              <a:buClr>
                <a:schemeClr val="dk1"/>
              </a:buClr>
              <a:buSzPts val="1400"/>
              <a:buFont typeface="Noto Sans Symbols"/>
              <a:buChar char="▪"/>
              <a:defRPr>
                <a:solidFill>
                  <a:schemeClr val="lt1"/>
                </a:solidFill>
              </a:defRPr>
            </a:lvl5pPr>
            <a:lvl6pPr marL="10972527" lvl="5" indent="-1244568" algn="l" rtl="0">
              <a:spcBef>
                <a:spcPts val="1200"/>
              </a:spcBef>
              <a:spcAft>
                <a:spcPts val="0"/>
              </a:spcAft>
              <a:buClr>
                <a:schemeClr val="dk2"/>
              </a:buClr>
              <a:buSzPts val="1300"/>
              <a:buFont typeface="Trebuchet MS"/>
              <a:buChar char="»"/>
              <a:defRPr/>
            </a:lvl6pPr>
            <a:lvl7pPr marL="12801279" lvl="6" indent="-1244568" algn="l" rtl="0">
              <a:spcBef>
                <a:spcPts val="1200"/>
              </a:spcBef>
              <a:spcAft>
                <a:spcPts val="0"/>
              </a:spcAft>
              <a:buClr>
                <a:schemeClr val="dk2"/>
              </a:buClr>
              <a:buSzPts val="1300"/>
              <a:buFont typeface="Trebuchet MS"/>
              <a:buChar char="»"/>
              <a:defRPr/>
            </a:lvl7pPr>
            <a:lvl8pPr marL="14630034" lvl="7" indent="-1244568" algn="l" rtl="0">
              <a:spcBef>
                <a:spcPts val="1200"/>
              </a:spcBef>
              <a:spcAft>
                <a:spcPts val="0"/>
              </a:spcAft>
              <a:buClr>
                <a:schemeClr val="dk2"/>
              </a:buClr>
              <a:buSzPts val="1300"/>
              <a:buFont typeface="Trebuchet MS"/>
              <a:buChar char="»"/>
              <a:defRPr/>
            </a:lvl8pPr>
            <a:lvl9pPr marL="16458789" lvl="8" indent="-1244568" algn="l" rtl="0">
              <a:spcBef>
                <a:spcPts val="1200"/>
              </a:spcBef>
              <a:spcAft>
                <a:spcPts val="0"/>
              </a:spcAft>
              <a:buClr>
                <a:schemeClr val="dk2"/>
              </a:buClr>
              <a:buSzPts val="1300"/>
              <a:buFont typeface="Trebuchet MS"/>
              <a:buChar char="»"/>
              <a:defRPr/>
            </a:lvl9pPr>
          </a:lstStyle>
          <a:p>
            <a:endParaRPr/>
          </a:p>
        </p:txBody>
      </p:sp>
    </p:spTree>
    <p:extLst>
      <p:ext uri="{BB962C8B-B14F-4D97-AF65-F5344CB8AC3E}">
        <p14:creationId xmlns:p14="http://schemas.microsoft.com/office/powerpoint/2010/main" val="1585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Title, Subtitle, and Content 1 1">
  <p:cSld name="Title, Subtitle, and Content 1 1">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1661160" y="2458089"/>
            <a:ext cx="33254400" cy="1970400"/>
          </a:xfrm>
          <a:prstGeom prst="rect">
            <a:avLst/>
          </a:prstGeom>
          <a:noFill/>
          <a:ln>
            <a:noFill/>
          </a:ln>
        </p:spPr>
        <p:txBody>
          <a:bodyPr spcFirstLastPara="1" wrap="square" lIns="76175" tIns="38075" rIns="76175" bIns="38075" anchor="b" anchorCtr="0">
            <a:noAutofit/>
          </a:bodyPr>
          <a:lstStyle>
            <a:lvl1pPr marR="0" lvl="0" algn="ctr" rtl="0">
              <a:lnSpc>
                <a:spcPct val="90000"/>
              </a:lnSpc>
              <a:spcBef>
                <a:spcPts val="0"/>
              </a:spcBef>
              <a:spcAft>
                <a:spcPts val="0"/>
              </a:spcAft>
              <a:buClr>
                <a:schemeClr val="dk2"/>
              </a:buClr>
              <a:buSzPts val="1200"/>
              <a:buFont typeface="Trebuchet MS"/>
              <a:buNone/>
              <a:defRPr sz="1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9pPr>
          </a:lstStyle>
          <a:p>
            <a:endParaRPr/>
          </a:p>
        </p:txBody>
      </p:sp>
      <p:sp>
        <p:nvSpPr>
          <p:cNvPr id="80" name="Google Shape;80;p19"/>
          <p:cNvSpPr txBox="1">
            <a:spLocks noGrp="1"/>
          </p:cNvSpPr>
          <p:nvPr>
            <p:ph type="body" idx="1"/>
          </p:nvPr>
        </p:nvSpPr>
        <p:spPr>
          <a:xfrm>
            <a:off x="1722501" y="7010115"/>
            <a:ext cx="33162000" cy="12396000"/>
          </a:xfrm>
          <a:prstGeom prst="rect">
            <a:avLst/>
          </a:prstGeom>
          <a:noFill/>
          <a:ln>
            <a:noFill/>
          </a:ln>
        </p:spPr>
        <p:txBody>
          <a:bodyPr spcFirstLastPara="1" wrap="square" lIns="76175" tIns="38075" rIns="76175" bIns="38075" anchor="t" anchorCtr="0">
            <a:noAutofit/>
          </a:bodyPr>
          <a:lstStyle>
            <a:lvl1pPr marL="1828755" marR="0" lvl="0" indent="-914376" algn="l" rtl="0">
              <a:lnSpc>
                <a:spcPct val="90000"/>
              </a:lnSpc>
              <a:spcBef>
                <a:spcPts val="3201"/>
              </a:spcBef>
              <a:spcAft>
                <a:spcPts val="0"/>
              </a:spcAft>
              <a:buClr>
                <a:schemeClr val="dk1"/>
              </a:buClr>
              <a:buSzPts val="1500"/>
              <a:buFont typeface="Trebuchet MS"/>
              <a:buNone/>
              <a:defRPr sz="6000" b="0" i="0" u="none" strike="noStrike" cap="none">
                <a:solidFill>
                  <a:schemeClr val="dk2"/>
                </a:solidFill>
                <a:latin typeface="Trebuchet MS"/>
                <a:ea typeface="Trebuchet MS"/>
                <a:cs typeface="Trebuchet MS"/>
                <a:sym typeface="Trebuchet MS"/>
              </a:defRPr>
            </a:lvl1pPr>
            <a:lvl2pPr marL="3657510" marR="0" lvl="1" indent="-914376" algn="l" rtl="0">
              <a:lnSpc>
                <a:spcPct val="90000"/>
              </a:lnSpc>
              <a:spcBef>
                <a:spcPts val="3201"/>
              </a:spcBef>
              <a:spcAft>
                <a:spcPts val="0"/>
              </a:spcAft>
              <a:buClr>
                <a:schemeClr val="dk1"/>
              </a:buClr>
              <a:buSzPts val="1400"/>
              <a:buFont typeface="Trebuchet MS"/>
              <a:buNone/>
              <a:defRPr sz="5601" b="0" i="0" u="none" strike="noStrike" cap="none">
                <a:solidFill>
                  <a:schemeClr val="dk2"/>
                </a:solidFill>
                <a:latin typeface="Trebuchet MS"/>
                <a:ea typeface="Trebuchet MS"/>
                <a:cs typeface="Trebuchet MS"/>
                <a:sym typeface="Trebuchet MS"/>
              </a:defRPr>
            </a:lvl2pPr>
            <a:lvl3pPr marL="5486262" marR="0" lvl="2" indent="-914376" algn="l" rtl="0">
              <a:lnSpc>
                <a:spcPct val="90000"/>
              </a:lnSpc>
              <a:spcBef>
                <a:spcPts val="3201"/>
              </a:spcBef>
              <a:spcAft>
                <a:spcPts val="0"/>
              </a:spcAft>
              <a:buClr>
                <a:schemeClr val="dk1"/>
              </a:buClr>
              <a:buSzPts val="1200"/>
              <a:buFont typeface="Trebuchet MS"/>
              <a:buNone/>
              <a:defRPr sz="4800" b="0" i="0" u="none" strike="noStrike" cap="none">
                <a:solidFill>
                  <a:schemeClr val="dk2"/>
                </a:solidFill>
                <a:latin typeface="Trebuchet MS"/>
                <a:ea typeface="Trebuchet MS"/>
                <a:cs typeface="Trebuchet MS"/>
                <a:sym typeface="Trebuchet MS"/>
              </a:defRPr>
            </a:lvl3pPr>
            <a:lvl4pPr marL="7315017" marR="0" lvl="3" indent="-1295367" algn="l" rtl="0">
              <a:spcBef>
                <a:spcPts val="3201"/>
              </a:spcBef>
              <a:spcAft>
                <a:spcPts val="0"/>
              </a:spcAft>
              <a:buClr>
                <a:schemeClr val="dk1"/>
              </a:buClr>
              <a:buSzPts val="1500"/>
              <a:buFont typeface="Noto Sans Symbols"/>
              <a:buChar char="▪"/>
              <a:defRPr sz="6000" b="0" i="0" u="none" strike="noStrike" cap="none">
                <a:solidFill>
                  <a:schemeClr val="lt1"/>
                </a:solidFill>
                <a:latin typeface="Trebuchet MS"/>
                <a:ea typeface="Trebuchet MS"/>
                <a:cs typeface="Trebuchet MS"/>
                <a:sym typeface="Trebuchet MS"/>
              </a:defRPr>
            </a:lvl4pPr>
            <a:lvl5pPr marL="9143772" marR="0" lvl="4" indent="-1346166" algn="l" rtl="0">
              <a:spcBef>
                <a:spcPts val="1200"/>
              </a:spcBef>
              <a:spcAft>
                <a:spcPts val="0"/>
              </a:spcAft>
              <a:buClr>
                <a:schemeClr val="dk1"/>
              </a:buClr>
              <a:buSzPts val="1700"/>
              <a:buFont typeface="Noto Sans Symbols"/>
              <a:buChar char="▪"/>
              <a:defRPr sz="6801" b="0" i="0" u="none" strike="noStrike" cap="none">
                <a:solidFill>
                  <a:schemeClr val="lt1"/>
                </a:solidFill>
                <a:latin typeface="Trebuchet MS"/>
                <a:ea typeface="Trebuchet MS"/>
                <a:cs typeface="Trebuchet MS"/>
                <a:sym typeface="Trebuchet MS"/>
              </a:defRPr>
            </a:lvl5pPr>
            <a:lvl6pPr marL="10972527" marR="0" lvl="5"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6pPr>
            <a:lvl7pPr marL="12801279" marR="0" lvl="6"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7pPr>
            <a:lvl8pPr marL="14630034" marR="0" lvl="7"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8pPr>
            <a:lvl9pPr marL="16458789" marR="0" lvl="8"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9pPr>
          </a:lstStyle>
          <a:p>
            <a:endParaRPr/>
          </a:p>
        </p:txBody>
      </p:sp>
      <p:sp>
        <p:nvSpPr>
          <p:cNvPr id="81" name="Google Shape;81;p19"/>
          <p:cNvSpPr txBox="1">
            <a:spLocks noGrp="1"/>
          </p:cNvSpPr>
          <p:nvPr>
            <p:ph type="body" idx="2"/>
          </p:nvPr>
        </p:nvSpPr>
        <p:spPr>
          <a:xfrm>
            <a:off x="1661160" y="4198443"/>
            <a:ext cx="33254400" cy="1752000"/>
          </a:xfrm>
          <a:prstGeom prst="rect">
            <a:avLst/>
          </a:prstGeom>
          <a:noFill/>
          <a:ln>
            <a:noFill/>
          </a:ln>
        </p:spPr>
        <p:txBody>
          <a:bodyPr spcFirstLastPara="1" wrap="square" lIns="76175" tIns="38075" rIns="76175" bIns="38075" anchor="t" anchorCtr="0">
            <a:noAutofit/>
          </a:bodyPr>
          <a:lstStyle>
            <a:lvl1pPr marL="1828755" marR="0" lvl="0" indent="-914376" algn="ctr" rtl="0">
              <a:lnSpc>
                <a:spcPct val="90000"/>
              </a:lnSpc>
              <a:spcBef>
                <a:spcPts val="3201"/>
              </a:spcBef>
              <a:spcAft>
                <a:spcPts val="0"/>
              </a:spcAft>
              <a:buClr>
                <a:schemeClr val="dk1"/>
              </a:buClr>
              <a:buSzPts val="2000"/>
              <a:buFont typeface="Trebuchet MS"/>
              <a:buNone/>
              <a:defRPr sz="8001" b="0" i="0" u="none" strike="noStrike" cap="none">
                <a:solidFill>
                  <a:schemeClr val="lt2"/>
                </a:solidFill>
                <a:latin typeface="Trebuchet MS"/>
                <a:ea typeface="Trebuchet MS"/>
                <a:cs typeface="Trebuchet MS"/>
                <a:sym typeface="Trebuchet MS"/>
              </a:defRPr>
            </a:lvl1pPr>
            <a:lvl2pPr marL="3657510" marR="0" lvl="1" indent="-914376" algn="ctr" rtl="0">
              <a:lnSpc>
                <a:spcPct val="90000"/>
              </a:lnSpc>
              <a:spcBef>
                <a:spcPts val="3201"/>
              </a:spcBef>
              <a:spcAft>
                <a:spcPts val="0"/>
              </a:spcAft>
              <a:buClr>
                <a:schemeClr val="dk1"/>
              </a:buClr>
              <a:buSzPts val="2300"/>
              <a:buFont typeface="Trebuchet MS"/>
              <a:buNone/>
              <a:defRPr sz="9201" b="0" i="0" u="none" strike="noStrike" cap="none">
                <a:solidFill>
                  <a:schemeClr val="lt2"/>
                </a:solidFill>
                <a:latin typeface="Trebuchet MS"/>
                <a:ea typeface="Trebuchet MS"/>
                <a:cs typeface="Trebuchet MS"/>
                <a:sym typeface="Trebuchet MS"/>
              </a:defRPr>
            </a:lvl2pPr>
            <a:lvl3pPr marL="5486262" marR="0" lvl="2" indent="-914376" algn="ctr" rtl="0">
              <a:lnSpc>
                <a:spcPct val="90000"/>
              </a:lnSpc>
              <a:spcBef>
                <a:spcPts val="3201"/>
              </a:spcBef>
              <a:spcAft>
                <a:spcPts val="0"/>
              </a:spcAft>
              <a:buClr>
                <a:schemeClr val="dk1"/>
              </a:buClr>
              <a:buSzPts val="2300"/>
              <a:buFont typeface="Trebuchet MS"/>
              <a:buNone/>
              <a:defRPr sz="9201" b="0" i="0" u="none" strike="noStrike" cap="none">
                <a:solidFill>
                  <a:schemeClr val="lt2"/>
                </a:solidFill>
                <a:latin typeface="Trebuchet MS"/>
                <a:ea typeface="Trebuchet MS"/>
                <a:cs typeface="Trebuchet MS"/>
                <a:sym typeface="Trebuchet MS"/>
              </a:defRPr>
            </a:lvl3pPr>
            <a:lvl4pPr marL="7315017" marR="0" lvl="3" indent="-914376" algn="ctr" rtl="0">
              <a:spcBef>
                <a:spcPts val="3201"/>
              </a:spcBef>
              <a:spcAft>
                <a:spcPts val="0"/>
              </a:spcAft>
              <a:buClr>
                <a:schemeClr val="lt2"/>
              </a:buClr>
              <a:buSzPts val="2300"/>
              <a:buFont typeface="Trebuchet MS"/>
              <a:buNone/>
              <a:defRPr sz="9201" b="0" i="0" u="none" strike="noStrike" cap="none">
                <a:solidFill>
                  <a:schemeClr val="lt2"/>
                </a:solidFill>
                <a:latin typeface="Trebuchet MS"/>
                <a:ea typeface="Trebuchet MS"/>
                <a:cs typeface="Trebuchet MS"/>
                <a:sym typeface="Trebuchet MS"/>
              </a:defRPr>
            </a:lvl4pPr>
            <a:lvl5pPr marL="9143772" marR="0" lvl="4" indent="-914376" algn="ctr" rtl="0">
              <a:spcBef>
                <a:spcPts val="2001"/>
              </a:spcBef>
              <a:spcAft>
                <a:spcPts val="0"/>
              </a:spcAft>
              <a:buClr>
                <a:schemeClr val="lt2"/>
              </a:buClr>
              <a:buSzPts val="2300"/>
              <a:buFont typeface="Trebuchet MS"/>
              <a:buNone/>
              <a:defRPr sz="9201" b="0" i="0" u="none" strike="noStrike" cap="none">
                <a:solidFill>
                  <a:schemeClr val="lt2"/>
                </a:solidFill>
                <a:latin typeface="Trebuchet MS"/>
                <a:ea typeface="Trebuchet MS"/>
                <a:cs typeface="Trebuchet MS"/>
                <a:sym typeface="Trebuchet MS"/>
              </a:defRPr>
            </a:lvl5pPr>
            <a:lvl6pPr marL="10972527" marR="0" lvl="5"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6pPr>
            <a:lvl7pPr marL="12801279" marR="0" lvl="6"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7pPr>
            <a:lvl8pPr marL="14630034" marR="0" lvl="7"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8pPr>
            <a:lvl9pPr marL="16458789" marR="0" lvl="8"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36290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1246800" y="1780101"/>
            <a:ext cx="34082400" cy="2290800"/>
          </a:xfrm>
          <a:prstGeom prst="rect">
            <a:avLst/>
          </a:prstGeom>
        </p:spPr>
        <p:txBody>
          <a:bodyPr spcFirstLastPara="1" wrap="square" lIns="76200" tIns="38075" rIns="76200" bIns="38075" anchor="b" anchorCtr="0">
            <a:noAutofit/>
          </a:bodyPr>
          <a:lstStyle>
            <a:lvl1pPr lvl="0" rtl="0">
              <a:spcBef>
                <a:spcPts val="0"/>
              </a:spcBef>
              <a:spcAft>
                <a:spcPts val="0"/>
              </a:spcAft>
              <a:buSzPts val="1200"/>
              <a:buNone/>
              <a:defRPr>
                <a:solidFill>
                  <a:schemeClr val="lt2"/>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4" name="Google Shape;84;p20"/>
          <p:cNvSpPr txBox="1">
            <a:spLocks noGrp="1"/>
          </p:cNvSpPr>
          <p:nvPr>
            <p:ph type="body" idx="1"/>
          </p:nvPr>
        </p:nvSpPr>
        <p:spPr>
          <a:xfrm>
            <a:off x="1246800" y="4609899"/>
            <a:ext cx="34082400" cy="13665600"/>
          </a:xfrm>
          <a:prstGeom prst="rect">
            <a:avLst/>
          </a:prstGeom>
        </p:spPr>
        <p:txBody>
          <a:bodyPr spcFirstLastPara="1" wrap="square" lIns="76200" tIns="38075" rIns="76200" bIns="38075" anchor="t" anchorCtr="0">
            <a:noAutofit/>
          </a:bodyPr>
          <a:lstStyle>
            <a:lvl1pPr marL="1828755" lvl="0" indent="-914376" rtl="0">
              <a:spcBef>
                <a:spcPts val="3201"/>
              </a:spcBef>
              <a:spcAft>
                <a:spcPts val="0"/>
              </a:spcAft>
              <a:buSzPts val="1200"/>
              <a:buNone/>
              <a:defRPr/>
            </a:lvl1pPr>
            <a:lvl2pPr marL="3657510" lvl="1" indent="-914376" rtl="0">
              <a:spcBef>
                <a:spcPts val="3201"/>
              </a:spcBef>
              <a:spcAft>
                <a:spcPts val="0"/>
              </a:spcAft>
              <a:buSzPts val="1000"/>
              <a:buNone/>
              <a:defRPr/>
            </a:lvl2pPr>
            <a:lvl3pPr marL="5486262" lvl="2" indent="-914376" rtl="0">
              <a:spcBef>
                <a:spcPts val="3201"/>
              </a:spcBef>
              <a:spcAft>
                <a:spcPts val="0"/>
              </a:spcAft>
              <a:buSzPts val="900"/>
              <a:buNone/>
              <a:defRPr/>
            </a:lvl3pPr>
            <a:lvl4pPr marL="7315017" lvl="3" indent="-1346166" rtl="0">
              <a:spcBef>
                <a:spcPts val="3201"/>
              </a:spcBef>
              <a:spcAft>
                <a:spcPts val="0"/>
              </a:spcAft>
              <a:buSzPts val="1700"/>
              <a:buChar char="–"/>
              <a:defRPr/>
            </a:lvl4pPr>
            <a:lvl5pPr marL="9143772" lvl="4" indent="-1346166" rtl="0">
              <a:spcBef>
                <a:spcPts val="1200"/>
              </a:spcBef>
              <a:spcAft>
                <a:spcPts val="0"/>
              </a:spcAft>
              <a:buSzPts val="1700"/>
              <a:buChar char="»"/>
              <a:defRPr/>
            </a:lvl5pPr>
            <a:lvl6pPr marL="10972527" lvl="5" indent="-1346166" rtl="0">
              <a:spcBef>
                <a:spcPts val="1200"/>
              </a:spcBef>
              <a:spcAft>
                <a:spcPts val="0"/>
              </a:spcAft>
              <a:buSzPts val="1700"/>
              <a:buChar char="»"/>
              <a:defRPr/>
            </a:lvl6pPr>
            <a:lvl7pPr marL="12801279" lvl="6" indent="-1346166" rtl="0">
              <a:spcBef>
                <a:spcPts val="1200"/>
              </a:spcBef>
              <a:spcAft>
                <a:spcPts val="0"/>
              </a:spcAft>
              <a:buSzPts val="1700"/>
              <a:buChar char="»"/>
              <a:defRPr/>
            </a:lvl7pPr>
            <a:lvl8pPr marL="14630034" lvl="7" indent="-1346166" rtl="0">
              <a:spcBef>
                <a:spcPts val="1200"/>
              </a:spcBef>
              <a:spcAft>
                <a:spcPts val="0"/>
              </a:spcAft>
              <a:buSzPts val="1700"/>
              <a:buChar char="»"/>
              <a:defRPr/>
            </a:lvl8pPr>
            <a:lvl9pPr marL="16458789" lvl="8" indent="-1346166" rtl="0">
              <a:spcBef>
                <a:spcPts val="1200"/>
              </a:spcBef>
              <a:spcAft>
                <a:spcPts val="0"/>
              </a:spcAft>
              <a:buSzPts val="1700"/>
              <a:buChar char="»"/>
              <a:defRPr/>
            </a:lvl9pPr>
          </a:lstStyle>
          <a:p>
            <a:endParaRPr/>
          </a:p>
        </p:txBody>
      </p:sp>
      <p:sp>
        <p:nvSpPr>
          <p:cNvPr id="85" name="Google Shape;85;p20"/>
          <p:cNvSpPr txBox="1">
            <a:spLocks noGrp="1"/>
          </p:cNvSpPr>
          <p:nvPr>
            <p:ph type="sldNum" idx="12"/>
          </p:nvPr>
        </p:nvSpPr>
        <p:spPr>
          <a:xfrm>
            <a:off x="33889833" y="18652869"/>
            <a:ext cx="2194800" cy="1574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6475503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Standard Slide">
  <p:cSld name="Standard Slide">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1661160" y="815760"/>
            <a:ext cx="33254400" cy="1970400"/>
          </a:xfrm>
          <a:prstGeom prst="rect">
            <a:avLst/>
          </a:prstGeom>
          <a:noFill/>
          <a:ln>
            <a:noFill/>
          </a:ln>
        </p:spPr>
        <p:txBody>
          <a:bodyPr spcFirstLastPara="1" wrap="square" lIns="45725" tIns="22850" rIns="45725" bIns="22850" anchor="ctr" anchorCtr="0">
            <a:noAutofit/>
          </a:bodyPr>
          <a:lstStyle>
            <a:lvl1pPr lvl="0" algn="ctr" rtl="0">
              <a:lnSpc>
                <a:spcPct val="90000"/>
              </a:lnSpc>
              <a:spcBef>
                <a:spcPts val="0"/>
              </a:spcBef>
              <a:spcAft>
                <a:spcPts val="0"/>
              </a:spcAft>
              <a:buSzPts val="1200"/>
              <a:buFont typeface="Trebuchet MS"/>
              <a:buNone/>
              <a:defRPr sz="9600" b="1">
                <a:latin typeface="Trebuchet MS"/>
                <a:ea typeface="Trebuchet MS"/>
                <a:cs typeface="Trebuchet MS"/>
                <a:sym typeface="Trebuchet MS"/>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92" name="Google Shape;92;p22"/>
          <p:cNvSpPr/>
          <p:nvPr/>
        </p:nvSpPr>
        <p:spPr>
          <a:xfrm>
            <a:off x="32893647" y="19432935"/>
            <a:ext cx="3681600" cy="1141200"/>
          </a:xfrm>
          <a:prstGeom prst="rect">
            <a:avLst/>
          </a:prstGeom>
          <a:solidFill>
            <a:schemeClr val="lt1"/>
          </a:solidFill>
          <a:ln>
            <a:noFill/>
          </a:ln>
        </p:spPr>
        <p:txBody>
          <a:bodyPr spcFirstLastPara="1" wrap="square" lIns="182901" tIns="91401" rIns="182901" bIns="91401" anchor="ctr" anchorCtr="0">
            <a:noAutofit/>
          </a:bodyPr>
          <a:lstStyle/>
          <a:p>
            <a:pPr marL="0" marR="0" lvl="0" indent="0" algn="ctr" rtl="0">
              <a:lnSpc>
                <a:spcPct val="100000"/>
              </a:lnSpc>
              <a:spcBef>
                <a:spcPts val="0"/>
              </a:spcBef>
              <a:spcAft>
                <a:spcPts val="0"/>
              </a:spcAft>
              <a:buNone/>
            </a:pPr>
            <a:endParaRPr sz="2799" b="0" i="0" u="none" strike="noStrike" cap="none">
              <a:solidFill>
                <a:schemeClr val="lt1"/>
              </a:solidFill>
              <a:latin typeface="Arial"/>
              <a:ea typeface="Arial"/>
              <a:cs typeface="Arial"/>
              <a:sym typeface="Arial"/>
            </a:endParaRPr>
          </a:p>
        </p:txBody>
      </p:sp>
      <p:sp>
        <p:nvSpPr>
          <p:cNvPr id="93" name="Google Shape;93;p22"/>
          <p:cNvSpPr txBox="1"/>
          <p:nvPr/>
        </p:nvSpPr>
        <p:spPr>
          <a:xfrm>
            <a:off x="460752" y="19773605"/>
            <a:ext cx="13270800" cy="800133"/>
          </a:xfrm>
          <a:prstGeom prst="rect">
            <a:avLst/>
          </a:prstGeom>
          <a:noFill/>
          <a:ln>
            <a:noFill/>
          </a:ln>
        </p:spPr>
        <p:txBody>
          <a:bodyPr spcFirstLastPara="1" wrap="square" lIns="182901" tIns="182901" rIns="182901" bIns="182901" anchor="t" anchorCtr="0">
            <a:spAutoFit/>
          </a:bodyPr>
          <a:lstStyle/>
          <a:p>
            <a:pPr marL="0" lvl="0" indent="0" algn="l" rtl="0">
              <a:spcBef>
                <a:spcPts val="0"/>
              </a:spcBef>
              <a:spcAft>
                <a:spcPts val="0"/>
              </a:spcAft>
              <a:buNone/>
            </a:pPr>
            <a:r>
              <a:rPr lang="en" sz="2799">
                <a:latin typeface="Trebuchet MS"/>
                <a:ea typeface="Trebuchet MS"/>
                <a:cs typeface="Trebuchet MS"/>
                <a:sym typeface="Trebuchet MS"/>
              </a:rPr>
              <a:t>NVIDIA Confidential. Do Not Distribute.</a:t>
            </a:r>
            <a:endParaRPr sz="2799">
              <a:latin typeface="Trebuchet MS"/>
              <a:ea typeface="Trebuchet MS"/>
              <a:cs typeface="Trebuchet MS"/>
              <a:sym typeface="Trebuchet MS"/>
            </a:endParaRPr>
          </a:p>
        </p:txBody>
      </p:sp>
      <p:sp>
        <p:nvSpPr>
          <p:cNvPr id="94" name="Google Shape;94;p22"/>
          <p:cNvSpPr txBox="1">
            <a:spLocks noGrp="1"/>
          </p:cNvSpPr>
          <p:nvPr>
            <p:ph type="body" idx="1"/>
          </p:nvPr>
        </p:nvSpPr>
        <p:spPr>
          <a:xfrm>
            <a:off x="2150301" y="3993501"/>
            <a:ext cx="33135600" cy="15073200"/>
          </a:xfrm>
          <a:prstGeom prst="rect">
            <a:avLst/>
          </a:prstGeom>
        </p:spPr>
        <p:txBody>
          <a:bodyPr spcFirstLastPara="1" wrap="square" lIns="76200" tIns="38075" rIns="76200" bIns="38075" anchor="t" anchorCtr="0">
            <a:noAutofit/>
          </a:bodyPr>
          <a:lstStyle>
            <a:lvl1pPr marL="1828755" lvl="0" indent="-914376" rtl="0">
              <a:spcBef>
                <a:spcPts val="3201"/>
              </a:spcBef>
              <a:spcAft>
                <a:spcPts val="0"/>
              </a:spcAft>
              <a:buClr>
                <a:schemeClr val="dk1"/>
              </a:buClr>
              <a:buSzPts val="1200"/>
              <a:buNone/>
              <a:defRPr>
                <a:solidFill>
                  <a:schemeClr val="dk1"/>
                </a:solidFill>
              </a:defRPr>
            </a:lvl1pPr>
            <a:lvl2pPr marL="3657510" lvl="1" indent="-914376" rtl="0">
              <a:spcBef>
                <a:spcPts val="3201"/>
              </a:spcBef>
              <a:spcAft>
                <a:spcPts val="0"/>
              </a:spcAft>
              <a:buClr>
                <a:schemeClr val="dk1"/>
              </a:buClr>
              <a:buSzPts val="1000"/>
              <a:buNone/>
              <a:defRPr>
                <a:solidFill>
                  <a:schemeClr val="dk1"/>
                </a:solidFill>
              </a:defRPr>
            </a:lvl2pPr>
            <a:lvl3pPr marL="5486262" lvl="2" indent="-914376" rtl="0">
              <a:spcBef>
                <a:spcPts val="3201"/>
              </a:spcBef>
              <a:spcAft>
                <a:spcPts val="0"/>
              </a:spcAft>
              <a:buClr>
                <a:schemeClr val="dk1"/>
              </a:buClr>
              <a:buSzPts val="900"/>
              <a:buNone/>
              <a:defRPr>
                <a:solidFill>
                  <a:schemeClr val="dk1"/>
                </a:solidFill>
              </a:defRPr>
            </a:lvl3pPr>
            <a:lvl4pPr marL="7315017" lvl="3" indent="-1346166" rtl="0">
              <a:spcBef>
                <a:spcPts val="3201"/>
              </a:spcBef>
              <a:spcAft>
                <a:spcPts val="0"/>
              </a:spcAft>
              <a:buClr>
                <a:schemeClr val="dk1"/>
              </a:buClr>
              <a:buSzPts val="1700"/>
              <a:buChar char="–"/>
              <a:defRPr>
                <a:solidFill>
                  <a:schemeClr val="dk1"/>
                </a:solidFill>
              </a:defRPr>
            </a:lvl4pPr>
            <a:lvl5pPr marL="9143772" lvl="4" indent="-1346166" rtl="0">
              <a:spcBef>
                <a:spcPts val="1200"/>
              </a:spcBef>
              <a:spcAft>
                <a:spcPts val="0"/>
              </a:spcAft>
              <a:buClr>
                <a:schemeClr val="dk1"/>
              </a:buClr>
              <a:buSzPts val="1700"/>
              <a:buChar char="»"/>
              <a:defRPr>
                <a:solidFill>
                  <a:schemeClr val="dk1"/>
                </a:solidFill>
              </a:defRPr>
            </a:lvl5pPr>
            <a:lvl6pPr marL="10972527" lvl="5" indent="-1346166" rtl="0">
              <a:spcBef>
                <a:spcPts val="1200"/>
              </a:spcBef>
              <a:spcAft>
                <a:spcPts val="0"/>
              </a:spcAft>
              <a:buClr>
                <a:schemeClr val="dk1"/>
              </a:buClr>
              <a:buSzPts val="1700"/>
              <a:buChar char="»"/>
              <a:defRPr>
                <a:solidFill>
                  <a:schemeClr val="dk1"/>
                </a:solidFill>
              </a:defRPr>
            </a:lvl6pPr>
            <a:lvl7pPr marL="12801279" lvl="6" indent="-1346166" rtl="0">
              <a:spcBef>
                <a:spcPts val="1200"/>
              </a:spcBef>
              <a:spcAft>
                <a:spcPts val="0"/>
              </a:spcAft>
              <a:buClr>
                <a:schemeClr val="dk1"/>
              </a:buClr>
              <a:buSzPts val="1700"/>
              <a:buChar char="»"/>
              <a:defRPr>
                <a:solidFill>
                  <a:schemeClr val="dk1"/>
                </a:solidFill>
              </a:defRPr>
            </a:lvl7pPr>
            <a:lvl8pPr marL="14630034" lvl="7" indent="-1346166" rtl="0">
              <a:spcBef>
                <a:spcPts val="1200"/>
              </a:spcBef>
              <a:spcAft>
                <a:spcPts val="0"/>
              </a:spcAft>
              <a:buClr>
                <a:schemeClr val="dk1"/>
              </a:buClr>
              <a:buSzPts val="1700"/>
              <a:buChar char="»"/>
              <a:defRPr>
                <a:solidFill>
                  <a:schemeClr val="dk1"/>
                </a:solidFill>
              </a:defRPr>
            </a:lvl8pPr>
            <a:lvl9pPr marL="16458789" lvl="8" indent="-1346166" rtl="0">
              <a:spcBef>
                <a:spcPts val="1200"/>
              </a:spcBef>
              <a:spcAft>
                <a:spcPts val="0"/>
              </a:spcAft>
              <a:buClr>
                <a:schemeClr val="dk1"/>
              </a:buClr>
              <a:buSzPts val="1700"/>
              <a:buChar char="»"/>
              <a:defRPr>
                <a:solidFill>
                  <a:schemeClr val="dk1"/>
                </a:solidFill>
              </a:defRPr>
            </a:lvl9pPr>
          </a:lstStyle>
          <a:p>
            <a:endParaRPr/>
          </a:p>
        </p:txBody>
      </p:sp>
    </p:spTree>
    <p:extLst>
      <p:ext uri="{BB962C8B-B14F-4D97-AF65-F5344CB8AC3E}">
        <p14:creationId xmlns:p14="http://schemas.microsoft.com/office/powerpoint/2010/main" val="213106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6" y="773532"/>
            <a:ext cx="8365992"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3" y="2983578"/>
            <a:ext cx="19282215" cy="4937760"/>
          </a:xfrm>
        </p:spPr>
        <p:txBody>
          <a:bodyPr anchor="b">
            <a:normAutofit/>
          </a:bodyPr>
          <a:lstStyle>
            <a:lvl1pPr algn="l">
              <a:defRPr sz="8799"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3" y="7941726"/>
            <a:ext cx="19282215" cy="1703832"/>
          </a:xfrm>
          <a:prstGeom prst="rect">
            <a:avLst/>
          </a:prstGeom>
        </p:spPr>
        <p:txBody>
          <a:bodyPr>
            <a:normAutofit/>
          </a:bodyPr>
          <a:lstStyle>
            <a:lvl1pPr marL="0" indent="0" algn="l">
              <a:buNone/>
              <a:defRPr sz="4401" b="0" cap="none" baseline="0">
                <a:solidFill>
                  <a:schemeClr val="bg1"/>
                </a:solidFill>
                <a:latin typeface="NVIDIA Sans" panose="020B0503020203020204" pitchFamily="34" charset="0"/>
                <a:cs typeface="NVIDIA Sans" panose="020B0503020203020204" pitchFamily="34" charset="0"/>
              </a:defRPr>
            </a:lvl1pPr>
            <a:lvl2pPr marL="1371462" indent="0" algn="ctr">
              <a:buNone/>
              <a:defRPr sz="6000"/>
            </a:lvl2pPr>
            <a:lvl3pPr marL="2742927" indent="0" algn="ctr">
              <a:buNone/>
              <a:defRPr sz="5400"/>
            </a:lvl3pPr>
            <a:lvl4pPr marL="4114389" indent="0" algn="ctr">
              <a:buNone/>
              <a:defRPr sz="4800"/>
            </a:lvl4pPr>
            <a:lvl5pPr marL="5485851" indent="0" algn="ctr">
              <a:buNone/>
              <a:defRPr sz="4800"/>
            </a:lvl5pPr>
            <a:lvl6pPr marL="6857313" indent="0" algn="ctr">
              <a:buNone/>
              <a:defRPr sz="4800"/>
            </a:lvl6pPr>
            <a:lvl7pPr marL="8228778" indent="0" algn="ctr">
              <a:buNone/>
              <a:defRPr sz="4800"/>
            </a:lvl7pPr>
            <a:lvl8pPr marL="9600240" indent="0" algn="ctr">
              <a:buNone/>
              <a:defRPr sz="4800"/>
            </a:lvl8pPr>
            <a:lvl9pPr marL="10971702" indent="0" algn="ctr">
              <a:buNone/>
              <a:defRPr sz="4800"/>
            </a:lvl9pPr>
          </a:lstStyle>
          <a:p>
            <a:r>
              <a:rPr lang="en-US"/>
              <a:t>Click to Add Subtitle/Name/Date</a:t>
            </a:r>
          </a:p>
        </p:txBody>
      </p:sp>
    </p:spTree>
    <p:extLst>
      <p:ext uri="{BB962C8B-B14F-4D97-AF65-F5344CB8AC3E}">
        <p14:creationId xmlns:p14="http://schemas.microsoft.com/office/powerpoint/2010/main" val="1559432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1" y="7010120"/>
            <a:ext cx="33162240" cy="12396417"/>
          </a:xfrm>
        </p:spPr>
        <p:txBody>
          <a:bodyPr/>
          <a:lstStyle>
            <a:lvl1pPr marL="767286" indent="-767286">
              <a:buClr>
                <a:schemeClr val="bg2"/>
              </a:buClr>
              <a:buSzPct val="75000"/>
              <a:buFontTx/>
              <a:buBlip>
                <a:blip r:embed="rId2"/>
              </a:buBlip>
              <a:defRPr sz="4668">
                <a:solidFill>
                  <a:schemeClr val="accent4"/>
                </a:solidFill>
              </a:defRPr>
            </a:lvl1pPr>
            <a:lvl2pPr marL="2666973" indent="-761991">
              <a:buClr>
                <a:schemeClr val="bg2"/>
              </a:buClr>
              <a:buSzPct val="75000"/>
              <a:buFontTx/>
              <a:buBlip>
                <a:blip r:embed="rId2"/>
              </a:buBlip>
              <a:defRPr sz="3999">
                <a:solidFill>
                  <a:schemeClr val="accent4"/>
                </a:solidFill>
              </a:defRPr>
            </a:lvl2pPr>
            <a:lvl3pPr marL="4196250" indent="-566205">
              <a:buClr>
                <a:schemeClr val="bg2"/>
              </a:buClr>
              <a:buSzPct val="75000"/>
              <a:buFontTx/>
              <a:buBlip>
                <a:blip r:embed="rId2"/>
              </a:buBlip>
              <a:defRPr sz="3666">
                <a:solidFill>
                  <a:schemeClr val="accent4"/>
                </a:solidFill>
              </a:defRPr>
            </a:lvl3pPr>
            <a:lvl4pPr marL="5916024" indent="-761991">
              <a:buClr>
                <a:schemeClr val="bg2"/>
              </a:buClr>
              <a:buSzPct val="75000"/>
              <a:buFontTx/>
              <a:buBlip>
                <a:blip r:embed="rId2"/>
              </a:buBlip>
              <a:defRPr sz="3333">
                <a:solidFill>
                  <a:schemeClr val="accent4"/>
                </a:solidFill>
                <a:latin typeface="Trebuchet MS" panose="020B0603020202020204" pitchFamily="34" charset="0"/>
              </a:defRPr>
            </a:lvl4pPr>
            <a:lvl5pPr marL="7059012" indent="-761991">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1661160" y="3627120"/>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4982" indent="0" algn="ctr">
              <a:buFontTx/>
              <a:buNone/>
              <a:defRPr sz="9333">
                <a:solidFill>
                  <a:schemeClr val="tx2"/>
                </a:solidFill>
                <a:latin typeface="Trebuchet MS" panose="020B0603020202020204" pitchFamily="34" charset="0"/>
              </a:defRPr>
            </a:lvl2pPr>
            <a:lvl3pPr marL="3630048" indent="0" algn="ctr">
              <a:buFontTx/>
              <a:buNone/>
              <a:defRPr sz="9333">
                <a:solidFill>
                  <a:schemeClr val="tx2"/>
                </a:solidFill>
                <a:latin typeface="Trebuchet MS" panose="020B0603020202020204" pitchFamily="34" charset="0"/>
              </a:defRPr>
            </a:lvl3pPr>
            <a:lvl4pPr marL="5154033" indent="0" algn="ctr">
              <a:buFontTx/>
              <a:buNone/>
              <a:defRPr sz="9333">
                <a:solidFill>
                  <a:schemeClr val="tx2"/>
                </a:solidFill>
                <a:latin typeface="Trebuchet MS" panose="020B0603020202020204" pitchFamily="34" charset="0"/>
              </a:defRPr>
            </a:lvl4pPr>
            <a:lvl5pPr marL="6297021"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18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Transition">
  <p:cSld name="Transition">
    <p:spTree>
      <p:nvGrpSpPr>
        <p:cNvPr id="1" name="Shape 13"/>
        <p:cNvGrpSpPr/>
        <p:nvPr/>
      </p:nvGrpSpPr>
      <p:grpSpPr>
        <a:xfrm>
          <a:off x="0" y="0"/>
          <a:ext cx="0" cy="0"/>
          <a:chOff x="0" y="0"/>
          <a:chExt cx="0" cy="0"/>
        </a:xfrm>
      </p:grpSpPr>
      <p:pic>
        <p:nvPicPr>
          <p:cNvPr id="14" name="Google Shape;14;p35" descr="A close-up of green and white&#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15" name="Google Shape;15;p35"/>
          <p:cNvSpPr txBox="1">
            <a:spLocks noGrp="1"/>
          </p:cNvSpPr>
          <p:nvPr>
            <p:ph type="body" idx="1"/>
          </p:nvPr>
        </p:nvSpPr>
        <p:spPr>
          <a:xfrm>
            <a:off x="1473867" y="1865235"/>
            <a:ext cx="18476688" cy="5943600"/>
          </a:xfrm>
          <a:prstGeom prst="rect">
            <a:avLst/>
          </a:prstGeom>
          <a:noFill/>
          <a:ln>
            <a:noFill/>
          </a:ln>
        </p:spPr>
        <p:txBody>
          <a:bodyPr spcFirstLastPara="1" wrap="square" lIns="91425" tIns="45700" rIns="91425" bIns="45700" anchor="b" anchorCtr="0">
            <a:noAutofit/>
          </a:bodyPr>
          <a:lstStyle>
            <a:lvl1pPr marL="457155" marR="0" lvl="0" indent="-228576" algn="l" rtl="0">
              <a:lnSpc>
                <a:spcPct val="90000"/>
              </a:lnSpc>
              <a:spcBef>
                <a:spcPts val="0"/>
              </a:spcBef>
              <a:spcAft>
                <a:spcPts val="0"/>
              </a:spcAft>
              <a:buClr>
                <a:schemeClr val="lt1"/>
              </a:buClr>
              <a:buSzPts val="9000"/>
              <a:buFont typeface="NVIDIA Sans"/>
              <a:buNone/>
              <a:defRPr sz="9000" b="1" i="0" u="none" strike="noStrike" cap="none">
                <a:solidFill>
                  <a:schemeClr val="lt1"/>
                </a:solidFill>
                <a:latin typeface="NVIDIA Sans"/>
                <a:ea typeface="NVIDIA Sans"/>
                <a:cs typeface="NVIDIA Sans"/>
                <a:sym typeface="NVIDIA Sans"/>
              </a:defRPr>
            </a:lvl1pPr>
            <a:lvl2pPr marL="914310" marR="0" lvl="1" indent="-228576" algn="l" rtl="0">
              <a:lnSpc>
                <a:spcPct val="90000"/>
              </a:lnSpc>
              <a:spcBef>
                <a:spcPts val="1500"/>
              </a:spcBef>
              <a:spcAft>
                <a:spcPts val="0"/>
              </a:spcAft>
              <a:buClr>
                <a:schemeClr val="dk1"/>
              </a:buClr>
              <a:buSzPts val="8000"/>
              <a:buFont typeface="NVIDIA Sans"/>
              <a:buNone/>
              <a:defRPr sz="7998" b="1" i="0" u="none" strike="noStrike" cap="none">
                <a:solidFill>
                  <a:schemeClr val="dk1"/>
                </a:solidFill>
                <a:latin typeface="NVIDIA Sans"/>
                <a:ea typeface="NVIDIA Sans"/>
                <a:cs typeface="NVIDIA Sans"/>
                <a:sym typeface="NVIDIA Sans"/>
              </a:defRPr>
            </a:lvl2pPr>
            <a:lvl3pPr marL="1371462" marR="0" lvl="2" indent="-228576" algn="l" rtl="0">
              <a:lnSpc>
                <a:spcPct val="90000"/>
              </a:lnSpc>
              <a:spcBef>
                <a:spcPts val="1500"/>
              </a:spcBef>
              <a:spcAft>
                <a:spcPts val="0"/>
              </a:spcAft>
              <a:buClr>
                <a:schemeClr val="dk1"/>
              </a:buClr>
              <a:buSzPts val="8000"/>
              <a:buFont typeface="NVIDIA Sans"/>
              <a:buNone/>
              <a:defRPr sz="7998" b="1" i="0" u="none" strike="noStrike" cap="none">
                <a:solidFill>
                  <a:schemeClr val="dk1"/>
                </a:solidFill>
                <a:latin typeface="NVIDIA Sans"/>
                <a:ea typeface="NVIDIA Sans"/>
                <a:cs typeface="NVIDIA Sans"/>
                <a:sym typeface="NVIDIA Sans"/>
              </a:defRPr>
            </a:lvl3pPr>
            <a:lvl4pPr marL="1828617" marR="0" lvl="3" indent="-228576" algn="l" rtl="0">
              <a:lnSpc>
                <a:spcPct val="90000"/>
              </a:lnSpc>
              <a:spcBef>
                <a:spcPts val="1500"/>
              </a:spcBef>
              <a:spcAft>
                <a:spcPts val="0"/>
              </a:spcAft>
              <a:buClr>
                <a:schemeClr val="dk1"/>
              </a:buClr>
              <a:buSzPts val="8000"/>
              <a:buFont typeface="NVIDIA Sans"/>
              <a:buNone/>
              <a:defRPr sz="7998" b="1" i="0" u="none" strike="noStrike" cap="none">
                <a:solidFill>
                  <a:schemeClr val="dk1"/>
                </a:solidFill>
                <a:latin typeface="NVIDIA Sans"/>
                <a:ea typeface="NVIDIA Sans"/>
                <a:cs typeface="NVIDIA Sans"/>
                <a:sym typeface="NVIDIA Sans"/>
              </a:defRPr>
            </a:lvl4pPr>
            <a:lvl5pPr marL="2285772" marR="0" lvl="4" indent="-228576" algn="l" rtl="0">
              <a:lnSpc>
                <a:spcPct val="90000"/>
              </a:lnSpc>
              <a:spcBef>
                <a:spcPts val="1500"/>
              </a:spcBef>
              <a:spcAft>
                <a:spcPts val="0"/>
              </a:spcAft>
              <a:buClr>
                <a:schemeClr val="dk1"/>
              </a:buClr>
              <a:buSzPts val="8000"/>
              <a:buFont typeface="NVIDIA Sans"/>
              <a:buNone/>
              <a:defRPr sz="7998" b="1" i="0" u="none" strike="noStrike" cap="none">
                <a:solidFill>
                  <a:schemeClr val="dk1"/>
                </a:solidFill>
                <a:latin typeface="NVIDIA Sans"/>
                <a:ea typeface="NVIDIA Sans"/>
                <a:cs typeface="NVIDIA Sans"/>
                <a:sym typeface="NVIDIA Sans"/>
              </a:defRPr>
            </a:lvl5pPr>
            <a:lvl6pPr marL="2742927" marR="0" lvl="5"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079" marR="0" lvl="6"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234" marR="0" lvl="7"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389" marR="0" lvl="8"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 name="Google Shape;16;p35"/>
          <p:cNvSpPr/>
          <p:nvPr/>
        </p:nvSpPr>
        <p:spPr>
          <a:xfrm>
            <a:off x="0" y="0"/>
            <a:ext cx="566928" cy="7498080"/>
          </a:xfrm>
          <a:prstGeom prst="rect">
            <a:avLst/>
          </a:prstGeom>
          <a:solidFill>
            <a:schemeClr val="dk2"/>
          </a:solidFill>
          <a:ln>
            <a:noFill/>
          </a:ln>
        </p:spPr>
        <p:txBody>
          <a:bodyPr spcFirstLastPara="1" wrap="square" lIns="91425" tIns="45699" rIns="91425" bIns="45699" anchor="ctr" anchorCtr="0">
            <a:noAutofit/>
          </a:bodyPr>
          <a:lstStyle/>
          <a:p>
            <a:pPr marL="0" marR="0" lvl="0" indent="0" algn="ctr" rtl="0">
              <a:lnSpc>
                <a:spcPct val="90000"/>
              </a:lnSpc>
              <a:spcBef>
                <a:spcPts val="0"/>
              </a:spcBef>
              <a:spcAft>
                <a:spcPts val="0"/>
              </a:spcAft>
              <a:buNone/>
            </a:pPr>
            <a:endParaRPr sz="3999" b="0" i="0" u="none" strike="noStrike" cap="none">
              <a:solidFill>
                <a:schemeClr val="dk1"/>
              </a:solidFill>
              <a:latin typeface="NVIDIA Sans"/>
              <a:ea typeface="NVIDIA Sans"/>
              <a:cs typeface="NVIDIA Sans"/>
              <a:sym typeface="NVIDIA Sans"/>
            </a:endParaRPr>
          </a:p>
        </p:txBody>
      </p:sp>
    </p:spTree>
    <p:extLst>
      <p:ext uri="{BB962C8B-B14F-4D97-AF65-F5344CB8AC3E}">
        <p14:creationId xmlns:p14="http://schemas.microsoft.com/office/powerpoint/2010/main" val="209138266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7DB07-2DFA-CD40-73FF-A82805405FA4}"/>
              </a:ext>
            </a:extLst>
          </p:cNvPr>
          <p:cNvPicPr>
            <a:picLocks noChangeAspect="1"/>
          </p:cNvPicPr>
          <p:nvPr userDrawn="1"/>
        </p:nvPicPr>
        <p:blipFill>
          <a:blip r:embed="rId2"/>
          <a:srcRect/>
          <a:stretch/>
        </p:blipFill>
        <p:spPr>
          <a:xfrm>
            <a:off x="0" y="0"/>
            <a:ext cx="36576000" cy="20574000"/>
          </a:xfrm>
          <a:prstGeom prst="rect">
            <a:avLst/>
          </a:prstGeom>
        </p:spPr>
      </p:pic>
      <p:sp>
        <p:nvSpPr>
          <p:cNvPr id="12" name="Rectangle 11">
            <a:extLst>
              <a:ext uri="{FF2B5EF4-FFF2-40B4-BE49-F238E27FC236}">
                <a16:creationId xmlns:a16="http://schemas.microsoft.com/office/drawing/2014/main" id="{59B04279-0FA3-FC91-70E4-DA84533BEBED}"/>
              </a:ext>
            </a:extLst>
          </p:cNvPr>
          <p:cNvSpPr/>
          <p:nvPr userDrawn="1"/>
        </p:nvSpPr>
        <p:spPr>
          <a:xfrm flipV="1">
            <a:off x="0" y="-2"/>
            <a:ext cx="36576000" cy="7581903"/>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a:extLst>
              <a:ext uri="{FF2B5EF4-FFF2-40B4-BE49-F238E27FC236}">
                <a16:creationId xmlns:a16="http://schemas.microsoft.com/office/drawing/2014/main" id="{4C79A531-D51E-87A0-429F-341D04DB76DB}"/>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1">
              <a:latin typeface="NVIDIA Sans Light" panose="020B0303020203020204" pitchFamily="34" charset="0"/>
              <a:cs typeface="NVIDIA Sans Light" panose="020B0303020203020204" pitchFamily="34" charset="0"/>
            </a:endParaRPr>
          </a:p>
        </p:txBody>
      </p:sp>
      <p:sp>
        <p:nvSpPr>
          <p:cNvPr id="8" name="Title 1">
            <a:extLst>
              <a:ext uri="{FF2B5EF4-FFF2-40B4-BE49-F238E27FC236}">
                <a16:creationId xmlns:a16="http://schemas.microsoft.com/office/drawing/2014/main" id="{A82DC8E3-390F-72BE-ED9D-3183C9E64100}"/>
              </a:ext>
            </a:extLst>
          </p:cNvPr>
          <p:cNvSpPr>
            <a:spLocks noGrp="1"/>
          </p:cNvSpPr>
          <p:nvPr>
            <p:ph type="ctrTitle" hasCustomPrompt="1"/>
          </p:nvPr>
        </p:nvSpPr>
        <p:spPr>
          <a:xfrm>
            <a:off x="1513011" y="13704918"/>
            <a:ext cx="27432000" cy="4937760"/>
          </a:xfrm>
        </p:spPr>
        <p:txBody>
          <a:bodyPr anchor="b">
            <a:normAutofit/>
          </a:bodyPr>
          <a:lstStyle>
            <a:lvl1pPr algn="l">
              <a:defRPr sz="8799" b="1" cap="none" baseline="0">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9" name="Subtitle 2">
            <a:extLst>
              <a:ext uri="{FF2B5EF4-FFF2-40B4-BE49-F238E27FC236}">
                <a16:creationId xmlns:a16="http://schemas.microsoft.com/office/drawing/2014/main" id="{6447EE54-7C0B-4DC2-E9D5-B1B5DE7EC458}"/>
              </a:ext>
            </a:extLst>
          </p:cNvPr>
          <p:cNvSpPr>
            <a:spLocks noGrp="1"/>
          </p:cNvSpPr>
          <p:nvPr>
            <p:ph type="subTitle" idx="1" hasCustomPrompt="1"/>
          </p:nvPr>
        </p:nvSpPr>
        <p:spPr>
          <a:xfrm>
            <a:off x="1513011" y="18663066"/>
            <a:ext cx="27432000" cy="1703832"/>
          </a:xfrm>
          <a:prstGeom prst="rect">
            <a:avLst/>
          </a:prstGeom>
        </p:spPr>
        <p:txBody>
          <a:bodyPr>
            <a:normAutofit/>
          </a:bodyPr>
          <a:lstStyle>
            <a:lvl1pPr marL="0" indent="0" algn="l">
              <a:buNone/>
              <a:defRPr sz="4401" b="0" cap="none" baseline="0">
                <a:latin typeface="NVIDIA Sans" panose="020B0503020203020204" pitchFamily="34" charset="0"/>
                <a:cs typeface="NVIDIA Sans" panose="020B0503020203020204" pitchFamily="34" charset="0"/>
              </a:defRPr>
            </a:lvl1pPr>
            <a:lvl2pPr marL="1371462" indent="0" algn="ctr">
              <a:buNone/>
              <a:defRPr sz="6000"/>
            </a:lvl2pPr>
            <a:lvl3pPr marL="2742927" indent="0" algn="ctr">
              <a:buNone/>
              <a:defRPr sz="5400"/>
            </a:lvl3pPr>
            <a:lvl4pPr marL="4114389" indent="0" algn="ctr">
              <a:buNone/>
              <a:defRPr sz="4800"/>
            </a:lvl4pPr>
            <a:lvl5pPr marL="5485851" indent="0" algn="ctr">
              <a:buNone/>
              <a:defRPr sz="4800"/>
            </a:lvl5pPr>
            <a:lvl6pPr marL="6857313" indent="0" algn="ctr">
              <a:buNone/>
              <a:defRPr sz="4800"/>
            </a:lvl6pPr>
            <a:lvl7pPr marL="8228778" indent="0" algn="ctr">
              <a:buNone/>
              <a:defRPr sz="4800"/>
            </a:lvl7pPr>
            <a:lvl8pPr marL="9600240" indent="0" algn="ctr">
              <a:buNone/>
              <a:defRPr sz="4800"/>
            </a:lvl8pPr>
            <a:lvl9pPr marL="10971702" indent="0" algn="ctr">
              <a:buNone/>
              <a:defRPr sz="4800"/>
            </a:lvl9pPr>
          </a:lstStyle>
          <a:p>
            <a:r>
              <a:rPr lang="en-US"/>
              <a:t>Click to Add Subtitle/Name/Date</a:t>
            </a:r>
          </a:p>
        </p:txBody>
      </p:sp>
      <p:pic>
        <p:nvPicPr>
          <p:cNvPr id="10" name="Picture 9" descr="Logo&#10;&#10;Description automatically generated">
            <a:extLst>
              <a:ext uri="{FF2B5EF4-FFF2-40B4-BE49-F238E27FC236}">
                <a16:creationId xmlns:a16="http://schemas.microsoft.com/office/drawing/2014/main" id="{24366ACC-A61F-36E5-53FC-C102A67A79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6" y="2587248"/>
            <a:ext cx="8439774" cy="2906790"/>
          </a:xfrm>
          <a:prstGeom prst="rect">
            <a:avLst/>
          </a:prstGeom>
        </p:spPr>
      </p:pic>
    </p:spTree>
    <p:extLst>
      <p:ext uri="{BB962C8B-B14F-4D97-AF65-F5344CB8AC3E}">
        <p14:creationId xmlns:p14="http://schemas.microsoft.com/office/powerpoint/2010/main" val="1710688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8144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1"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3" y="10556525"/>
            <a:ext cx="11022522" cy="7864521"/>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7" y="11141439"/>
            <a:ext cx="9273033"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31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61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292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234"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7" y="13730013"/>
            <a:ext cx="9273033"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31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61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292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234"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2083696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400995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6"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566830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0"/>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457155">
              <a:buClr>
                <a:schemeClr val="tx2"/>
              </a:buClr>
              <a:buFont typeface="Arial" panose="020B0604020202020204" pitchFamily="34" charset="0"/>
              <a:buChar char="•"/>
              <a:defRPr sz="39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5772" indent="-457155">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079" indent="-457155">
              <a:buClr>
                <a:schemeClr val="tx2"/>
              </a:buClr>
              <a:buFont typeface="Arial" panose="020B0604020202020204" pitchFamily="34" charset="0"/>
              <a:buChar char="•"/>
              <a:defRPr sz="32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071" indent="-396834">
              <a:buClr>
                <a:schemeClr val="tx2"/>
              </a:buClr>
              <a:buFont typeface="Arial" panose="020B0604020202020204" pitchFamily="34" charset="0"/>
              <a:buChar char="•"/>
              <a:defRPr sz="27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642822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0"/>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457155">
              <a:buClr>
                <a:schemeClr val="tx2"/>
              </a:buClr>
              <a:buFont typeface="Arial" panose="020B0604020202020204" pitchFamily="34" charset="0"/>
              <a:buChar char="•"/>
              <a:defRPr sz="39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5772" indent="-457155">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079" indent="-457155">
              <a:buClr>
                <a:schemeClr val="tx2"/>
              </a:buClr>
              <a:buFont typeface="Arial" panose="020B0604020202020204" pitchFamily="34" charset="0"/>
              <a:buChar char="•"/>
              <a:defRPr sz="32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071" indent="-396834">
              <a:buClr>
                <a:schemeClr val="tx2"/>
              </a:buClr>
              <a:buFont typeface="Arial" panose="020B0604020202020204" pitchFamily="34" charset="0"/>
              <a:buChar char="•"/>
              <a:defRPr sz="27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6"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35595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6"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4" y="4846320"/>
            <a:ext cx="15215616"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1249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6"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4" y="4846320"/>
            <a:ext cx="15215616"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6"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716454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429066"/>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6"/>
            <a:ext cx="14639544" cy="11345523"/>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9"/>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193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6"/>
            <a:ext cx="14639544" cy="11345523"/>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9"/>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7"/>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Tree>
    <p:extLst>
      <p:ext uri="{BB962C8B-B14F-4D97-AF65-F5344CB8AC3E}">
        <p14:creationId xmlns:p14="http://schemas.microsoft.com/office/powerpoint/2010/main" val="1491429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8"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429066"/>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5"/>
            <a:ext cx="2330568" cy="1082937"/>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968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4"/>
            <a:ext cx="3886200" cy="2240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429066"/>
            <a:ext cx="14639544" cy="3365694"/>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457155">
              <a:buClr>
                <a:schemeClr val="tx2"/>
              </a:buClr>
              <a:buFont typeface="Arial" panose="020B0604020202020204" pitchFamily="34" charset="0"/>
              <a:buChar char="•"/>
              <a:defRPr sz="39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5772" indent="-457155">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079" indent="-457155">
              <a:buClr>
                <a:schemeClr val="tx2"/>
              </a:buClr>
              <a:buFont typeface="Arial" panose="020B0604020202020204" pitchFamily="34" charset="0"/>
              <a:buChar char="•"/>
              <a:defRPr sz="32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071" indent="-396834">
              <a:buClr>
                <a:schemeClr val="tx2"/>
              </a:buClr>
              <a:buFont typeface="Arial" panose="020B0604020202020204" pitchFamily="34" charset="0"/>
              <a:buChar char="•"/>
              <a:defRPr sz="27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858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8" y="2"/>
            <a:ext cx="16413162" cy="20573997"/>
          </a:xfrm>
          <a:prstGeom prst="rect">
            <a:avLst/>
          </a:prstGeom>
          <a:solidFill>
            <a:schemeClr val="tx1">
              <a:lumMod val="95000"/>
            </a:schemeClr>
          </a:solidFill>
          <a:ln w="9525">
            <a:noFill/>
          </a:ln>
        </p:spPr>
        <p:txBody>
          <a:bodyPr tIns="2194560" anchor="ctr"/>
          <a:lstStyle/>
          <a:p>
            <a:pPr lvl="0" indent="0" algn="ctr" defTabSz="2742927">
              <a:lnSpc>
                <a:spcPct val="90000"/>
              </a:lnSpc>
              <a:spcBef>
                <a:spcPts val="3000"/>
              </a:spcBef>
              <a:buFontTx/>
              <a:buNone/>
            </a:pPr>
            <a:endParaRPr lang="en-US" sz="3999" err="1">
              <a:solidFill>
                <a:schemeClr val="bg2"/>
              </a:solidFill>
              <a:latin typeface="Trebuchet MS" panose="020B0603020202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5"/>
            <a:ext cx="2330568" cy="1082937"/>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412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7"/>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5"/>
            <a:ext cx="2330568" cy="1082937"/>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8"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Tree>
    <p:extLst>
      <p:ext uri="{BB962C8B-B14F-4D97-AF65-F5344CB8AC3E}">
        <p14:creationId xmlns:p14="http://schemas.microsoft.com/office/powerpoint/2010/main" val="3148019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4" y="0"/>
            <a:ext cx="20153376"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8" y="8604153"/>
            <a:ext cx="12179805" cy="3365694"/>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5"/>
            <a:ext cx="2330568" cy="1082937"/>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664927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4"/>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1"/>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5"/>
            <a:ext cx="2330568" cy="1082937"/>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4" y="0"/>
            <a:ext cx="20153376"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Tree>
    <p:extLst>
      <p:ext uri="{BB962C8B-B14F-4D97-AF65-F5344CB8AC3E}">
        <p14:creationId xmlns:p14="http://schemas.microsoft.com/office/powerpoint/2010/main" val="1075065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FCCF0B-2DC2-8E57-3E7D-FFCF707D3339}"/>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4" name="Text Placeholder 7">
            <a:extLst>
              <a:ext uri="{FF2B5EF4-FFF2-40B4-BE49-F238E27FC236}">
                <a16:creationId xmlns:a16="http://schemas.microsoft.com/office/drawing/2014/main" id="{CB360914-09CF-7A4F-B58D-BFEBFBC3C19C}"/>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5" name="Straight Connector 14">
            <a:extLst>
              <a:ext uri="{FF2B5EF4-FFF2-40B4-BE49-F238E27FC236}">
                <a16:creationId xmlns:a16="http://schemas.microsoft.com/office/drawing/2014/main" id="{CF09FACE-5941-27B5-DA6F-38C6C2C95C9C}"/>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Picture Placeholder 2">
            <a:extLst>
              <a:ext uri="{FF2B5EF4-FFF2-40B4-BE49-F238E27FC236}">
                <a16:creationId xmlns:a16="http://schemas.microsoft.com/office/drawing/2014/main" id="{91D45BCD-7536-17AE-6159-40CEA184028D}"/>
              </a:ext>
            </a:extLst>
          </p:cNvPr>
          <p:cNvSpPr>
            <a:spLocks noGrp="1"/>
          </p:cNvSpPr>
          <p:nvPr>
            <p:ph type="pic" sz="quarter" idx="41"/>
          </p:nvPr>
        </p:nvSpPr>
        <p:spPr>
          <a:xfrm>
            <a:off x="6515718" y="-6972"/>
            <a:ext cx="24450702" cy="1375197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17" name="Text Placeholder 7">
            <a:extLst>
              <a:ext uri="{FF2B5EF4-FFF2-40B4-BE49-F238E27FC236}">
                <a16:creationId xmlns:a16="http://schemas.microsoft.com/office/drawing/2014/main" id="{D20C828A-0BA5-C2EA-BE2F-12A3E14E3F19}"/>
              </a:ext>
            </a:extLst>
          </p:cNvPr>
          <p:cNvSpPr>
            <a:spLocks noGrp="1"/>
          </p:cNvSpPr>
          <p:nvPr>
            <p:ph type="body" sz="quarter" idx="42" hasCustomPrompt="1"/>
          </p:nvPr>
        </p:nvSpPr>
        <p:spPr>
          <a:xfrm>
            <a:off x="11155680" y="14299677"/>
            <a:ext cx="14264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4AD3C280-9A62-60E7-B49C-93320A3076B0}"/>
              </a:ext>
            </a:extLst>
          </p:cNvPr>
          <p:cNvSpPr>
            <a:spLocks noGrp="1"/>
          </p:cNvSpPr>
          <p:nvPr>
            <p:ph type="body" sz="quarter" idx="45" hasCustomPrompt="1"/>
          </p:nvPr>
        </p:nvSpPr>
        <p:spPr>
          <a:xfrm>
            <a:off x="11155680" y="14967612"/>
            <a:ext cx="14264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19" name="Rectangle 18">
            <a:extLst>
              <a:ext uri="{FF2B5EF4-FFF2-40B4-BE49-F238E27FC236}">
                <a16:creationId xmlns:a16="http://schemas.microsoft.com/office/drawing/2014/main" id="{2CB5230C-B98E-9B1A-08FC-0F47344BE841}"/>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grpSp>
        <p:nvGrpSpPr>
          <p:cNvPr id="10" name="Group 9">
            <a:extLst>
              <a:ext uri="{FF2B5EF4-FFF2-40B4-BE49-F238E27FC236}">
                <a16:creationId xmlns:a16="http://schemas.microsoft.com/office/drawing/2014/main" id="{CD4E1FDB-3F2E-4D8C-4A5E-5DF87A96EC4C}"/>
              </a:ext>
            </a:extLst>
          </p:cNvPr>
          <p:cNvGrpSpPr/>
          <p:nvPr userDrawn="1"/>
        </p:nvGrpSpPr>
        <p:grpSpPr>
          <a:xfrm>
            <a:off x="34061400" y="2"/>
            <a:ext cx="2514600" cy="1084107"/>
            <a:chOff x="34061399" y="0"/>
            <a:chExt cx="2514601" cy="1084107"/>
          </a:xfrm>
        </p:grpSpPr>
        <p:sp>
          <p:nvSpPr>
            <p:cNvPr id="11" name="Rectangle 10">
              <a:extLst>
                <a:ext uri="{FF2B5EF4-FFF2-40B4-BE49-F238E27FC236}">
                  <a16:creationId xmlns:a16="http://schemas.microsoft.com/office/drawing/2014/main" id="{ADA4EC41-7CAD-A7F1-B139-1857CD0B2A6B}"/>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2" name="Picture 11" descr="A picture containing shape&#10;&#10;Description automatically generated">
              <a:extLst>
                <a:ext uri="{FF2B5EF4-FFF2-40B4-BE49-F238E27FC236}">
                  <a16:creationId xmlns:a16="http://schemas.microsoft.com/office/drawing/2014/main" id="{CA7A7D99-07FF-5E23-13B2-F53CB256E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849479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EBB3409B-948A-8773-9D70-9DF741067BDC}"/>
              </a:ext>
            </a:extLst>
          </p:cNvPr>
          <p:cNvSpPr>
            <a:spLocks noGrp="1"/>
          </p:cNvSpPr>
          <p:nvPr>
            <p:ph type="body" sz="quarter" idx="26" hasCustomPrompt="1"/>
          </p:nvPr>
        </p:nvSpPr>
        <p:spPr>
          <a:xfrm>
            <a:off x="18534609" y="1897023"/>
            <a:ext cx="16403778"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4" name="Text Placeholder 7">
            <a:extLst>
              <a:ext uri="{FF2B5EF4-FFF2-40B4-BE49-F238E27FC236}">
                <a16:creationId xmlns:a16="http://schemas.microsoft.com/office/drawing/2014/main" id="{AAE8E4BF-9A9B-5A4F-9849-F0B50DFBE916}"/>
              </a:ext>
            </a:extLst>
          </p:cNvPr>
          <p:cNvSpPr>
            <a:spLocks noGrp="1"/>
          </p:cNvSpPr>
          <p:nvPr>
            <p:ph type="body" sz="quarter" idx="23" hasCustomPrompt="1"/>
          </p:nvPr>
        </p:nvSpPr>
        <p:spPr>
          <a:xfrm>
            <a:off x="18534611" y="2608932"/>
            <a:ext cx="16403781" cy="679752"/>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5" name="Picture Placeholder 2">
            <a:extLst>
              <a:ext uri="{FF2B5EF4-FFF2-40B4-BE49-F238E27FC236}">
                <a16:creationId xmlns:a16="http://schemas.microsoft.com/office/drawing/2014/main" id="{49000E6D-6B24-C699-A4D7-C6A67A047060}"/>
              </a:ext>
            </a:extLst>
          </p:cNvPr>
          <p:cNvSpPr>
            <a:spLocks noGrp="1"/>
          </p:cNvSpPr>
          <p:nvPr>
            <p:ph type="pic" sz="quarter" idx="11"/>
          </p:nvPr>
        </p:nvSpPr>
        <p:spPr>
          <a:xfrm>
            <a:off x="1637609" y="3380124"/>
            <a:ext cx="16403781" cy="1037184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26" name="Text Placeholder 7">
            <a:extLst>
              <a:ext uri="{FF2B5EF4-FFF2-40B4-BE49-F238E27FC236}">
                <a16:creationId xmlns:a16="http://schemas.microsoft.com/office/drawing/2014/main" id="{B65844D6-1D11-DE03-3650-0FC43C252DA0}"/>
              </a:ext>
            </a:extLst>
          </p:cNvPr>
          <p:cNvSpPr>
            <a:spLocks noGrp="1"/>
          </p:cNvSpPr>
          <p:nvPr>
            <p:ph type="body" sz="quarter" idx="12" hasCustomPrompt="1"/>
          </p:nvPr>
        </p:nvSpPr>
        <p:spPr>
          <a:xfrm>
            <a:off x="1637609" y="1897023"/>
            <a:ext cx="16403781"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7" name="Picture Placeholder 2">
            <a:extLst>
              <a:ext uri="{FF2B5EF4-FFF2-40B4-BE49-F238E27FC236}">
                <a16:creationId xmlns:a16="http://schemas.microsoft.com/office/drawing/2014/main" id="{90DDE339-71F0-387D-2A82-F08F851FE754}"/>
              </a:ext>
            </a:extLst>
          </p:cNvPr>
          <p:cNvSpPr>
            <a:spLocks noGrp="1"/>
          </p:cNvSpPr>
          <p:nvPr>
            <p:ph type="pic" sz="quarter" idx="28"/>
          </p:nvPr>
        </p:nvSpPr>
        <p:spPr>
          <a:xfrm>
            <a:off x="18534608" y="3380124"/>
            <a:ext cx="16403787" cy="1037184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28" name="Text Placeholder 7">
            <a:extLst>
              <a:ext uri="{FF2B5EF4-FFF2-40B4-BE49-F238E27FC236}">
                <a16:creationId xmlns:a16="http://schemas.microsoft.com/office/drawing/2014/main" id="{15204A9C-2ECE-6E0F-A214-51C0653021EE}"/>
              </a:ext>
            </a:extLst>
          </p:cNvPr>
          <p:cNvSpPr>
            <a:spLocks noGrp="1"/>
          </p:cNvSpPr>
          <p:nvPr>
            <p:ph type="body" sz="quarter" idx="30" hasCustomPrompt="1"/>
          </p:nvPr>
        </p:nvSpPr>
        <p:spPr>
          <a:xfrm>
            <a:off x="1637609" y="2608931"/>
            <a:ext cx="16403781"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9" name="Rectangle 28">
            <a:extLst>
              <a:ext uri="{FF2B5EF4-FFF2-40B4-BE49-F238E27FC236}">
                <a16:creationId xmlns:a16="http://schemas.microsoft.com/office/drawing/2014/main" id="{BEDA2E83-B345-92BF-8928-209F711D2B3F}"/>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grpSp>
        <p:nvGrpSpPr>
          <p:cNvPr id="16" name="Group 15">
            <a:extLst>
              <a:ext uri="{FF2B5EF4-FFF2-40B4-BE49-F238E27FC236}">
                <a16:creationId xmlns:a16="http://schemas.microsoft.com/office/drawing/2014/main" id="{08C00550-9561-AB3F-FF3D-CACAE14FB625}"/>
              </a:ext>
            </a:extLst>
          </p:cNvPr>
          <p:cNvGrpSpPr/>
          <p:nvPr userDrawn="1"/>
        </p:nvGrpSpPr>
        <p:grpSpPr>
          <a:xfrm>
            <a:off x="34061400" y="2"/>
            <a:ext cx="2514600" cy="1084107"/>
            <a:chOff x="34061399" y="0"/>
            <a:chExt cx="2514601" cy="1084107"/>
          </a:xfrm>
        </p:grpSpPr>
        <p:sp>
          <p:nvSpPr>
            <p:cNvPr id="17" name="Rectangle 16">
              <a:extLst>
                <a:ext uri="{FF2B5EF4-FFF2-40B4-BE49-F238E27FC236}">
                  <a16:creationId xmlns:a16="http://schemas.microsoft.com/office/drawing/2014/main" id="{FBC8987C-6CBA-E598-1DC0-516A58378A5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8" name="Picture 17" descr="A picture containing shape&#10;&#10;Description automatically generated">
              <a:extLst>
                <a:ext uri="{FF2B5EF4-FFF2-40B4-BE49-F238E27FC236}">
                  <a16:creationId xmlns:a16="http://schemas.microsoft.com/office/drawing/2014/main" id="{51FD6E5B-1579-9C71-7BFE-9A98B87AED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47606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 Image Layout with Bullets">
    <p:spTree>
      <p:nvGrpSpPr>
        <p:cNvPr id="1" name=""/>
        <p:cNvGrpSpPr/>
        <p:nvPr/>
      </p:nvGrpSpPr>
      <p:grpSpPr>
        <a:xfrm>
          <a:off x="0" y="0"/>
          <a:ext cx="0" cy="0"/>
          <a:chOff x="0" y="0"/>
          <a:chExt cx="0" cy="0"/>
        </a:xfrm>
      </p:grpSpPr>
      <p:sp>
        <p:nvSpPr>
          <p:cNvPr id="34" name="Picture Placeholder 2">
            <a:extLst>
              <a:ext uri="{FF2B5EF4-FFF2-40B4-BE49-F238E27FC236}">
                <a16:creationId xmlns:a16="http://schemas.microsoft.com/office/drawing/2014/main" id="{DB0827C7-03A8-FFEC-9067-CAF7E673BA58}"/>
              </a:ext>
            </a:extLst>
          </p:cNvPr>
          <p:cNvSpPr>
            <a:spLocks noGrp="1"/>
          </p:cNvSpPr>
          <p:nvPr>
            <p:ph type="pic" sz="quarter" idx="34"/>
          </p:nvPr>
        </p:nvSpPr>
        <p:spPr>
          <a:xfrm>
            <a:off x="18534606" y="3380124"/>
            <a:ext cx="7955280" cy="1037184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35" name="Text Placeholder 38">
            <a:extLst>
              <a:ext uri="{FF2B5EF4-FFF2-40B4-BE49-F238E27FC236}">
                <a16:creationId xmlns:a16="http://schemas.microsoft.com/office/drawing/2014/main" id="{8505BD07-F6AC-F09A-0AD7-67B45123EA9E}"/>
              </a:ext>
            </a:extLst>
          </p:cNvPr>
          <p:cNvSpPr>
            <a:spLocks noGrp="1"/>
          </p:cNvSpPr>
          <p:nvPr>
            <p:ph type="body" sz="quarter" idx="35"/>
          </p:nvPr>
        </p:nvSpPr>
        <p:spPr>
          <a:xfrm>
            <a:off x="18534606" y="1897023"/>
            <a:ext cx="7955280" cy="795528"/>
          </a:xfrm>
          <a:prstGeom prst="rect">
            <a:avLst/>
          </a:prstGeom>
        </p:spPr>
        <p:txBody>
          <a:bodyPr anchor="b"/>
          <a:lstStyle>
            <a:lvl1pPr marL="0" indent="0" algn="ctr">
              <a:buFontTx/>
              <a:buNone/>
              <a:defRPr sz="3999">
                <a:solidFill>
                  <a:schemeClr val="bg1"/>
                </a:solidFill>
              </a:defRPr>
            </a:lvl1pPr>
          </a:lstStyle>
          <a:p>
            <a:pPr lvl="0"/>
            <a:r>
              <a:rPr lang="en-US"/>
              <a:t>Click to edit Master text styles</a:t>
            </a:r>
          </a:p>
        </p:txBody>
      </p:sp>
      <p:sp>
        <p:nvSpPr>
          <p:cNvPr id="36" name="Text Placeholder 42">
            <a:extLst>
              <a:ext uri="{FF2B5EF4-FFF2-40B4-BE49-F238E27FC236}">
                <a16:creationId xmlns:a16="http://schemas.microsoft.com/office/drawing/2014/main" id="{C961C021-F0B4-07F4-16E8-24724F21C3BA}"/>
              </a:ext>
            </a:extLst>
          </p:cNvPr>
          <p:cNvSpPr>
            <a:spLocks noGrp="1"/>
          </p:cNvSpPr>
          <p:nvPr>
            <p:ph type="body" sz="quarter" idx="36"/>
          </p:nvPr>
        </p:nvSpPr>
        <p:spPr>
          <a:xfrm>
            <a:off x="18534606" y="2608931"/>
            <a:ext cx="7955280" cy="679755"/>
          </a:xfrm>
          <a:prstGeom prst="rect">
            <a:avLst/>
          </a:prstGeom>
        </p:spPr>
        <p:txBody>
          <a:bodyPr/>
          <a:lstStyle>
            <a:lvl1pPr marL="0" indent="0" algn="ctr">
              <a:buFontTx/>
              <a:buNone/>
              <a:defRPr sz="2799">
                <a:solidFill>
                  <a:schemeClr val="bg1"/>
                </a:solidFill>
              </a:defRPr>
            </a:lvl1pPr>
          </a:lstStyle>
          <a:p>
            <a:pPr lvl="0"/>
            <a:r>
              <a:rPr lang="en-US"/>
              <a:t>Click to edit Master text styles</a:t>
            </a:r>
          </a:p>
        </p:txBody>
      </p:sp>
      <p:sp>
        <p:nvSpPr>
          <p:cNvPr id="37" name="Content Placeholder 21">
            <a:extLst>
              <a:ext uri="{FF2B5EF4-FFF2-40B4-BE49-F238E27FC236}">
                <a16:creationId xmlns:a16="http://schemas.microsoft.com/office/drawing/2014/main" id="{A38D7412-F4FC-A7B1-44EB-ED75FD8E0E1C}"/>
              </a:ext>
            </a:extLst>
          </p:cNvPr>
          <p:cNvSpPr>
            <a:spLocks noGrp="1"/>
          </p:cNvSpPr>
          <p:nvPr>
            <p:ph idx="37" hasCustomPrompt="1"/>
          </p:nvPr>
        </p:nvSpPr>
        <p:spPr>
          <a:xfrm>
            <a:off x="27162379" y="4646145"/>
            <a:ext cx="7651149" cy="7879524"/>
          </a:xfrm>
          <a:prstGeom prst="rect">
            <a:avLst/>
          </a:prstGeom>
        </p:spPr>
        <p:txBody>
          <a:bodyPr anchor="ctr"/>
          <a:lstStyle>
            <a:lvl1pPr>
              <a:buClr>
                <a:schemeClr val="tx2"/>
              </a:buClr>
              <a:defRPr sz="4401">
                <a:solidFill>
                  <a:schemeClr val="bg1"/>
                </a:solidFill>
              </a:defRPr>
            </a:lvl1pPr>
          </a:lstStyle>
          <a:p>
            <a:r>
              <a:rPr lang="en-US"/>
              <a:t>Text goes here</a:t>
            </a:r>
          </a:p>
          <a:p>
            <a:r>
              <a:rPr lang="en-US"/>
              <a:t>Text goes here</a:t>
            </a:r>
          </a:p>
          <a:p>
            <a:r>
              <a:rPr lang="en-US"/>
              <a:t>Text goes here</a:t>
            </a:r>
          </a:p>
          <a:p>
            <a:r>
              <a:rPr lang="en-US"/>
              <a:t>Text goes here</a:t>
            </a:r>
          </a:p>
          <a:p>
            <a:r>
              <a:rPr lang="en-US"/>
              <a:t>Text goes here</a:t>
            </a:r>
          </a:p>
          <a:p>
            <a:r>
              <a:rPr lang="en-US"/>
              <a:t>Text goes here</a:t>
            </a:r>
          </a:p>
        </p:txBody>
      </p:sp>
      <p:sp>
        <p:nvSpPr>
          <p:cNvPr id="33" name="Picture Placeholder 2">
            <a:extLst>
              <a:ext uri="{FF2B5EF4-FFF2-40B4-BE49-F238E27FC236}">
                <a16:creationId xmlns:a16="http://schemas.microsoft.com/office/drawing/2014/main" id="{245A0BE4-BE1D-E546-EFC5-A5DC427E085B}"/>
              </a:ext>
            </a:extLst>
          </p:cNvPr>
          <p:cNvSpPr>
            <a:spLocks noGrp="1"/>
          </p:cNvSpPr>
          <p:nvPr>
            <p:ph type="pic" sz="quarter" idx="33"/>
          </p:nvPr>
        </p:nvSpPr>
        <p:spPr>
          <a:xfrm>
            <a:off x="1637607" y="3380124"/>
            <a:ext cx="7955280" cy="1037184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grpSp>
        <p:nvGrpSpPr>
          <p:cNvPr id="16" name="Group 15">
            <a:extLst>
              <a:ext uri="{FF2B5EF4-FFF2-40B4-BE49-F238E27FC236}">
                <a16:creationId xmlns:a16="http://schemas.microsoft.com/office/drawing/2014/main" id="{08C00550-9561-AB3F-FF3D-CACAE14FB625}"/>
              </a:ext>
            </a:extLst>
          </p:cNvPr>
          <p:cNvGrpSpPr/>
          <p:nvPr userDrawn="1"/>
        </p:nvGrpSpPr>
        <p:grpSpPr>
          <a:xfrm>
            <a:off x="34061400" y="2"/>
            <a:ext cx="2514600" cy="1084107"/>
            <a:chOff x="34061399" y="0"/>
            <a:chExt cx="2514601" cy="1084107"/>
          </a:xfrm>
        </p:grpSpPr>
        <p:sp>
          <p:nvSpPr>
            <p:cNvPr id="17" name="Rectangle 16">
              <a:extLst>
                <a:ext uri="{FF2B5EF4-FFF2-40B4-BE49-F238E27FC236}">
                  <a16:creationId xmlns:a16="http://schemas.microsoft.com/office/drawing/2014/main" id="{FBC8987C-6CBA-E598-1DC0-516A58378A5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8" name="Picture 17" descr="A picture containing shape&#10;&#10;Description automatically generated">
              <a:extLst>
                <a:ext uri="{FF2B5EF4-FFF2-40B4-BE49-F238E27FC236}">
                  <a16:creationId xmlns:a16="http://schemas.microsoft.com/office/drawing/2014/main" id="{51FD6E5B-1579-9C71-7BFE-9A98B87AED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
        <p:nvSpPr>
          <p:cNvPr id="23" name="Text Placeholder 38">
            <a:extLst>
              <a:ext uri="{FF2B5EF4-FFF2-40B4-BE49-F238E27FC236}">
                <a16:creationId xmlns:a16="http://schemas.microsoft.com/office/drawing/2014/main" id="{C5B1FF2B-2094-6982-A04B-C86DF6BFCE8E}"/>
              </a:ext>
            </a:extLst>
          </p:cNvPr>
          <p:cNvSpPr>
            <a:spLocks noGrp="1"/>
          </p:cNvSpPr>
          <p:nvPr>
            <p:ph type="body" sz="quarter" idx="12"/>
          </p:nvPr>
        </p:nvSpPr>
        <p:spPr>
          <a:xfrm>
            <a:off x="1637607" y="1897023"/>
            <a:ext cx="7955280" cy="795528"/>
          </a:xfrm>
          <a:prstGeom prst="rect">
            <a:avLst/>
          </a:prstGeom>
        </p:spPr>
        <p:txBody>
          <a:bodyPr anchor="b"/>
          <a:lstStyle>
            <a:lvl1pPr marL="0" indent="0" algn="ctr">
              <a:buFontTx/>
              <a:buNone/>
              <a:defRPr sz="3999">
                <a:solidFill>
                  <a:schemeClr val="bg1"/>
                </a:solidFill>
              </a:defRPr>
            </a:lvl1pPr>
          </a:lstStyle>
          <a:p>
            <a:pPr lvl="0"/>
            <a:r>
              <a:rPr lang="en-US"/>
              <a:t>Click to edit Master text styles</a:t>
            </a:r>
          </a:p>
        </p:txBody>
      </p:sp>
      <p:sp>
        <p:nvSpPr>
          <p:cNvPr id="30" name="Text Placeholder 42">
            <a:extLst>
              <a:ext uri="{FF2B5EF4-FFF2-40B4-BE49-F238E27FC236}">
                <a16:creationId xmlns:a16="http://schemas.microsoft.com/office/drawing/2014/main" id="{4CC31822-FAF9-836E-1239-AC1F279BBD7F}"/>
              </a:ext>
            </a:extLst>
          </p:cNvPr>
          <p:cNvSpPr>
            <a:spLocks noGrp="1"/>
          </p:cNvSpPr>
          <p:nvPr>
            <p:ph type="body" sz="quarter" idx="30"/>
          </p:nvPr>
        </p:nvSpPr>
        <p:spPr>
          <a:xfrm>
            <a:off x="1637604" y="2608931"/>
            <a:ext cx="7955280" cy="679755"/>
          </a:xfrm>
          <a:prstGeom prst="rect">
            <a:avLst/>
          </a:prstGeom>
        </p:spPr>
        <p:txBody>
          <a:bodyPr/>
          <a:lstStyle>
            <a:lvl1pPr marL="0" indent="0" algn="ctr">
              <a:buFontTx/>
              <a:buNone/>
              <a:defRPr sz="2799">
                <a:solidFill>
                  <a:schemeClr val="bg1"/>
                </a:solidFill>
              </a:defRPr>
            </a:lvl1pPr>
          </a:lstStyle>
          <a:p>
            <a:pPr lvl="0"/>
            <a:r>
              <a:rPr lang="en-US"/>
              <a:t>Click to edit Master text styles</a:t>
            </a:r>
          </a:p>
        </p:txBody>
      </p:sp>
      <p:sp>
        <p:nvSpPr>
          <p:cNvPr id="31" name="Content Placeholder 21">
            <a:extLst>
              <a:ext uri="{FF2B5EF4-FFF2-40B4-BE49-F238E27FC236}">
                <a16:creationId xmlns:a16="http://schemas.microsoft.com/office/drawing/2014/main" id="{8288EAAC-25D2-AFB3-752E-5932BDC6FA66}"/>
              </a:ext>
            </a:extLst>
          </p:cNvPr>
          <p:cNvSpPr>
            <a:spLocks noGrp="1"/>
          </p:cNvSpPr>
          <p:nvPr>
            <p:ph idx="31" hasCustomPrompt="1"/>
          </p:nvPr>
        </p:nvSpPr>
        <p:spPr>
          <a:xfrm>
            <a:off x="10265378" y="4646145"/>
            <a:ext cx="7651149" cy="7879524"/>
          </a:xfrm>
          <a:prstGeom prst="rect">
            <a:avLst/>
          </a:prstGeom>
        </p:spPr>
        <p:txBody>
          <a:bodyPr anchor="ctr"/>
          <a:lstStyle>
            <a:lvl1pPr>
              <a:buClr>
                <a:schemeClr val="tx2"/>
              </a:buClr>
              <a:defRPr sz="4401">
                <a:solidFill>
                  <a:schemeClr val="bg1"/>
                </a:solidFill>
              </a:defRPr>
            </a:lvl1pPr>
          </a:lstStyle>
          <a:p>
            <a:r>
              <a:rPr lang="en-US"/>
              <a:t>Text goes here</a:t>
            </a:r>
          </a:p>
          <a:p>
            <a:r>
              <a:rPr lang="en-US"/>
              <a:t>Text goes here</a:t>
            </a:r>
          </a:p>
          <a:p>
            <a:r>
              <a:rPr lang="en-US"/>
              <a:t>Text goes here</a:t>
            </a:r>
          </a:p>
          <a:p>
            <a:r>
              <a:rPr lang="en-US"/>
              <a:t>Text goes here</a:t>
            </a:r>
          </a:p>
          <a:p>
            <a:r>
              <a:rPr lang="en-US"/>
              <a:t>Text goes here</a:t>
            </a:r>
          </a:p>
          <a:p>
            <a:r>
              <a:rPr lang="en-US"/>
              <a:t>Text goes here</a:t>
            </a:r>
          </a:p>
        </p:txBody>
      </p:sp>
    </p:spTree>
    <p:extLst>
      <p:ext uri="{BB962C8B-B14F-4D97-AF65-F5344CB8AC3E}">
        <p14:creationId xmlns:p14="http://schemas.microsoft.com/office/powerpoint/2010/main" val="1716146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Image w/ Text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FCCF0B-2DC2-8E57-3E7D-FFCF707D3339}"/>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4" name="Text Placeholder 7">
            <a:extLst>
              <a:ext uri="{FF2B5EF4-FFF2-40B4-BE49-F238E27FC236}">
                <a16:creationId xmlns:a16="http://schemas.microsoft.com/office/drawing/2014/main" id="{CB360914-09CF-7A4F-B58D-BFEBFBC3C19C}"/>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5" name="Straight Connector 14">
            <a:extLst>
              <a:ext uri="{FF2B5EF4-FFF2-40B4-BE49-F238E27FC236}">
                <a16:creationId xmlns:a16="http://schemas.microsoft.com/office/drawing/2014/main" id="{CF09FACE-5941-27B5-DA6F-38C6C2C95C9C}"/>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CB5230C-B98E-9B1A-08FC-0F47344BE841}"/>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25" name="Text Placeholder 7">
            <a:extLst>
              <a:ext uri="{FF2B5EF4-FFF2-40B4-BE49-F238E27FC236}">
                <a16:creationId xmlns:a16="http://schemas.microsoft.com/office/drawing/2014/main" id="{E7C9A394-5B31-995C-EC81-F154FE470FC0}"/>
              </a:ext>
            </a:extLst>
          </p:cNvPr>
          <p:cNvSpPr>
            <a:spLocks noGrp="1"/>
          </p:cNvSpPr>
          <p:nvPr>
            <p:ph type="body" sz="quarter" idx="12" hasCustomPrompt="1"/>
          </p:nvPr>
        </p:nvSpPr>
        <p:spPr>
          <a:xfrm>
            <a:off x="1637609" y="1897023"/>
            <a:ext cx="16403781"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66C97B3F-B8D2-376D-DF5F-216E153504DB}"/>
              </a:ext>
            </a:extLst>
          </p:cNvPr>
          <p:cNvSpPr>
            <a:spLocks noGrp="1"/>
          </p:cNvSpPr>
          <p:nvPr>
            <p:ph type="body" sz="quarter" idx="30" hasCustomPrompt="1"/>
          </p:nvPr>
        </p:nvSpPr>
        <p:spPr>
          <a:xfrm>
            <a:off x="1637609" y="2608931"/>
            <a:ext cx="16403781"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7" name="Picture Placeholder 2">
            <a:extLst>
              <a:ext uri="{FF2B5EF4-FFF2-40B4-BE49-F238E27FC236}">
                <a16:creationId xmlns:a16="http://schemas.microsoft.com/office/drawing/2014/main" id="{A7F69E00-DF3B-AA2A-8D68-7F906F227A51}"/>
              </a:ext>
            </a:extLst>
          </p:cNvPr>
          <p:cNvSpPr>
            <a:spLocks noGrp="1"/>
          </p:cNvSpPr>
          <p:nvPr>
            <p:ph type="pic" sz="quarter" idx="11"/>
          </p:nvPr>
        </p:nvSpPr>
        <p:spPr>
          <a:xfrm>
            <a:off x="1637609" y="3380124"/>
            <a:ext cx="16403781" cy="1037184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grpSp>
        <p:nvGrpSpPr>
          <p:cNvPr id="11" name="Group 10">
            <a:extLst>
              <a:ext uri="{FF2B5EF4-FFF2-40B4-BE49-F238E27FC236}">
                <a16:creationId xmlns:a16="http://schemas.microsoft.com/office/drawing/2014/main" id="{B4BD106A-FCAD-7B67-8A95-BDAEF5E8440E}"/>
              </a:ext>
            </a:extLst>
          </p:cNvPr>
          <p:cNvGrpSpPr/>
          <p:nvPr userDrawn="1"/>
        </p:nvGrpSpPr>
        <p:grpSpPr>
          <a:xfrm>
            <a:off x="34061400" y="2"/>
            <a:ext cx="2514600" cy="1084107"/>
            <a:chOff x="34061399" y="0"/>
            <a:chExt cx="2514601" cy="1084107"/>
          </a:xfrm>
        </p:grpSpPr>
        <p:sp>
          <p:nvSpPr>
            <p:cNvPr id="12" name="Rectangle 11">
              <a:extLst>
                <a:ext uri="{FF2B5EF4-FFF2-40B4-BE49-F238E27FC236}">
                  <a16:creationId xmlns:a16="http://schemas.microsoft.com/office/drawing/2014/main" id="{F692579A-9CA0-D7A1-ACDC-46243FA5EC8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6" name="Picture 15" descr="A picture containing shape&#10;&#10;Description automatically generated">
              <a:extLst>
                <a:ext uri="{FF2B5EF4-FFF2-40B4-BE49-F238E27FC236}">
                  <a16:creationId xmlns:a16="http://schemas.microsoft.com/office/drawing/2014/main" id="{644A4D3A-B3C1-22B6-B3C5-C785640B44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
        <p:nvSpPr>
          <p:cNvPr id="17" name="Content Placeholder 2">
            <a:extLst>
              <a:ext uri="{FF2B5EF4-FFF2-40B4-BE49-F238E27FC236}">
                <a16:creationId xmlns:a16="http://schemas.microsoft.com/office/drawing/2014/main" id="{571E9602-C598-4D1D-3181-F05064FD872E}"/>
              </a:ext>
            </a:extLst>
          </p:cNvPr>
          <p:cNvSpPr>
            <a:spLocks noGrp="1"/>
          </p:cNvSpPr>
          <p:nvPr>
            <p:ph idx="31" hasCustomPrompt="1"/>
          </p:nvPr>
        </p:nvSpPr>
        <p:spPr>
          <a:xfrm>
            <a:off x="20438076" y="4646145"/>
            <a:ext cx="13623324" cy="7879524"/>
          </a:xfrm>
          <a:prstGeom prst="rect">
            <a:avLst/>
          </a:prstGeom>
        </p:spPr>
        <p:txBody>
          <a:bodyPr anchor="ct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829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6" name="Picture Placeholder 2">
            <a:extLst>
              <a:ext uri="{FF2B5EF4-FFF2-40B4-BE49-F238E27FC236}">
                <a16:creationId xmlns:a16="http://schemas.microsoft.com/office/drawing/2014/main" id="{FF110588-B13B-C741-B147-3C46EDBD9FCE}"/>
              </a:ext>
            </a:extLst>
          </p:cNvPr>
          <p:cNvSpPr>
            <a:spLocks noGrp="1"/>
          </p:cNvSpPr>
          <p:nvPr>
            <p:ph type="pic" sz="quarter" idx="24"/>
          </p:nvPr>
        </p:nvSpPr>
        <p:spPr>
          <a:xfrm>
            <a:off x="24148473" y="3389853"/>
            <a:ext cx="10789920" cy="103686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17" name="Picture Placeholder 2">
            <a:extLst>
              <a:ext uri="{FF2B5EF4-FFF2-40B4-BE49-F238E27FC236}">
                <a16:creationId xmlns:a16="http://schemas.microsoft.com/office/drawing/2014/main" id="{89119C4A-8539-DC5B-CFAB-E5CAB9978984}"/>
              </a:ext>
            </a:extLst>
          </p:cNvPr>
          <p:cNvSpPr>
            <a:spLocks noGrp="1"/>
          </p:cNvSpPr>
          <p:nvPr>
            <p:ph type="pic" sz="quarter" idx="20"/>
          </p:nvPr>
        </p:nvSpPr>
        <p:spPr>
          <a:xfrm>
            <a:off x="12893037" y="3389853"/>
            <a:ext cx="10789920" cy="103686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18" name="Picture Placeholder 2">
            <a:extLst>
              <a:ext uri="{FF2B5EF4-FFF2-40B4-BE49-F238E27FC236}">
                <a16:creationId xmlns:a16="http://schemas.microsoft.com/office/drawing/2014/main" id="{39D4796D-8A1F-09E1-E761-F04C25C7B4E3}"/>
              </a:ext>
            </a:extLst>
          </p:cNvPr>
          <p:cNvSpPr>
            <a:spLocks noGrp="1"/>
          </p:cNvSpPr>
          <p:nvPr>
            <p:ph type="pic" sz="quarter" idx="11"/>
          </p:nvPr>
        </p:nvSpPr>
        <p:spPr>
          <a:xfrm>
            <a:off x="1637604" y="3389853"/>
            <a:ext cx="10789920" cy="103686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19" name="Text Placeholder 7">
            <a:extLst>
              <a:ext uri="{FF2B5EF4-FFF2-40B4-BE49-F238E27FC236}">
                <a16:creationId xmlns:a16="http://schemas.microsoft.com/office/drawing/2014/main" id="{33DADA86-366B-F98B-D1A6-8903DA28E662}"/>
              </a:ext>
            </a:extLst>
          </p:cNvPr>
          <p:cNvSpPr>
            <a:spLocks noGrp="1"/>
          </p:cNvSpPr>
          <p:nvPr>
            <p:ph type="body" sz="quarter" idx="12" hasCustomPrompt="1"/>
          </p:nvPr>
        </p:nvSpPr>
        <p:spPr>
          <a:xfrm>
            <a:off x="1637609" y="1897023"/>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0" name="Text Placeholder 7">
            <a:extLst>
              <a:ext uri="{FF2B5EF4-FFF2-40B4-BE49-F238E27FC236}">
                <a16:creationId xmlns:a16="http://schemas.microsoft.com/office/drawing/2014/main" id="{72D8BE52-61A2-8538-2DBF-3059892511B5}"/>
              </a:ext>
            </a:extLst>
          </p:cNvPr>
          <p:cNvSpPr>
            <a:spLocks noGrp="1"/>
          </p:cNvSpPr>
          <p:nvPr>
            <p:ph type="body" sz="quarter" idx="30" hasCustomPrompt="1"/>
          </p:nvPr>
        </p:nvSpPr>
        <p:spPr>
          <a:xfrm>
            <a:off x="1637606" y="2608931"/>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1" name="Text Placeholder 7">
            <a:extLst>
              <a:ext uri="{FF2B5EF4-FFF2-40B4-BE49-F238E27FC236}">
                <a16:creationId xmlns:a16="http://schemas.microsoft.com/office/drawing/2014/main" id="{2FC2095B-60CB-E46E-7E6A-9C36A8C0C6A6}"/>
              </a:ext>
            </a:extLst>
          </p:cNvPr>
          <p:cNvSpPr>
            <a:spLocks noGrp="1"/>
          </p:cNvSpPr>
          <p:nvPr>
            <p:ph type="body" sz="quarter" idx="52" hasCustomPrompt="1"/>
          </p:nvPr>
        </p:nvSpPr>
        <p:spPr>
          <a:xfrm>
            <a:off x="12893039" y="1897023"/>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D830A9F1-365F-65E0-6C72-F1B9EF21D0E4}"/>
              </a:ext>
            </a:extLst>
          </p:cNvPr>
          <p:cNvSpPr>
            <a:spLocks noGrp="1"/>
          </p:cNvSpPr>
          <p:nvPr>
            <p:ph type="body" sz="quarter" idx="53" hasCustomPrompt="1"/>
          </p:nvPr>
        </p:nvSpPr>
        <p:spPr>
          <a:xfrm>
            <a:off x="12893039" y="2608931"/>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B54671A2-6D7C-EEB9-8629-CB9EAE897F49}"/>
              </a:ext>
            </a:extLst>
          </p:cNvPr>
          <p:cNvSpPr>
            <a:spLocks noGrp="1"/>
          </p:cNvSpPr>
          <p:nvPr>
            <p:ph type="body" sz="quarter" idx="54" hasCustomPrompt="1"/>
          </p:nvPr>
        </p:nvSpPr>
        <p:spPr>
          <a:xfrm>
            <a:off x="24148472" y="1897023"/>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1" name="Text Placeholder 7">
            <a:extLst>
              <a:ext uri="{FF2B5EF4-FFF2-40B4-BE49-F238E27FC236}">
                <a16:creationId xmlns:a16="http://schemas.microsoft.com/office/drawing/2014/main" id="{3AD8A245-CADF-AA26-2EE4-6400212E2231}"/>
              </a:ext>
            </a:extLst>
          </p:cNvPr>
          <p:cNvSpPr>
            <a:spLocks noGrp="1"/>
          </p:cNvSpPr>
          <p:nvPr>
            <p:ph type="body" sz="quarter" idx="55" hasCustomPrompt="1"/>
          </p:nvPr>
        </p:nvSpPr>
        <p:spPr>
          <a:xfrm>
            <a:off x="24148472" y="2608931"/>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grpSp>
        <p:nvGrpSpPr>
          <p:cNvPr id="24" name="Group 23">
            <a:extLst>
              <a:ext uri="{FF2B5EF4-FFF2-40B4-BE49-F238E27FC236}">
                <a16:creationId xmlns:a16="http://schemas.microsoft.com/office/drawing/2014/main" id="{5E6311AB-1837-3D35-E157-08952A923728}"/>
              </a:ext>
            </a:extLst>
          </p:cNvPr>
          <p:cNvGrpSpPr/>
          <p:nvPr userDrawn="1"/>
        </p:nvGrpSpPr>
        <p:grpSpPr>
          <a:xfrm>
            <a:off x="34061400" y="2"/>
            <a:ext cx="2514600" cy="1084107"/>
            <a:chOff x="34061399" y="0"/>
            <a:chExt cx="2514601" cy="1084107"/>
          </a:xfrm>
        </p:grpSpPr>
        <p:sp>
          <p:nvSpPr>
            <p:cNvPr id="25" name="Rectangle 24">
              <a:extLst>
                <a:ext uri="{FF2B5EF4-FFF2-40B4-BE49-F238E27FC236}">
                  <a16:creationId xmlns:a16="http://schemas.microsoft.com/office/drawing/2014/main" id="{D9FF92DA-E50F-8779-8C55-1D98D47844C5}"/>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87076A11-18EF-2807-24FC-43F02AFD0D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069440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4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24" name="Picture Placeholder 2">
            <a:extLst>
              <a:ext uri="{FF2B5EF4-FFF2-40B4-BE49-F238E27FC236}">
                <a16:creationId xmlns:a16="http://schemas.microsoft.com/office/drawing/2014/main" id="{269C86E0-2323-B69E-8A89-94DFEA8CBCED}"/>
              </a:ext>
            </a:extLst>
          </p:cNvPr>
          <p:cNvSpPr>
            <a:spLocks noGrp="1"/>
          </p:cNvSpPr>
          <p:nvPr>
            <p:ph type="pic" sz="quarter" idx="24"/>
          </p:nvPr>
        </p:nvSpPr>
        <p:spPr>
          <a:xfrm>
            <a:off x="18520760" y="3380124"/>
            <a:ext cx="7982985" cy="1037184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4812205-69C9-3824-AE6E-33CD22A12381}"/>
              </a:ext>
            </a:extLst>
          </p:cNvPr>
          <p:cNvSpPr>
            <a:spLocks noGrp="1"/>
          </p:cNvSpPr>
          <p:nvPr>
            <p:ph type="body" sz="quarter" idx="26" hasCustomPrompt="1"/>
          </p:nvPr>
        </p:nvSpPr>
        <p:spPr>
          <a:xfrm>
            <a:off x="18534611" y="1942194"/>
            <a:ext cx="795527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F76CAF2D-6C43-8615-59D7-D8E3CA41DB52}"/>
              </a:ext>
            </a:extLst>
          </p:cNvPr>
          <p:cNvSpPr>
            <a:spLocks noGrp="1"/>
          </p:cNvSpPr>
          <p:nvPr>
            <p:ph type="body" sz="quarter" idx="27" hasCustomPrompt="1"/>
          </p:nvPr>
        </p:nvSpPr>
        <p:spPr>
          <a:xfrm>
            <a:off x="26986925" y="2608934"/>
            <a:ext cx="795899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7" name="Picture Placeholder 2">
            <a:extLst>
              <a:ext uri="{FF2B5EF4-FFF2-40B4-BE49-F238E27FC236}">
                <a16:creationId xmlns:a16="http://schemas.microsoft.com/office/drawing/2014/main" id="{E098469A-E2E6-3DE0-237C-7858A297FD9E}"/>
              </a:ext>
            </a:extLst>
          </p:cNvPr>
          <p:cNvSpPr>
            <a:spLocks noGrp="1"/>
          </p:cNvSpPr>
          <p:nvPr>
            <p:ph type="pic" sz="quarter" idx="20"/>
          </p:nvPr>
        </p:nvSpPr>
        <p:spPr>
          <a:xfrm>
            <a:off x="10072256" y="3380124"/>
            <a:ext cx="7982985" cy="1037184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28" name="Text Placeholder 7">
            <a:extLst>
              <a:ext uri="{FF2B5EF4-FFF2-40B4-BE49-F238E27FC236}">
                <a16:creationId xmlns:a16="http://schemas.microsoft.com/office/drawing/2014/main" id="{AF3AB81B-BDE5-817F-9B3C-EF7569D6AC94}"/>
              </a:ext>
            </a:extLst>
          </p:cNvPr>
          <p:cNvSpPr>
            <a:spLocks noGrp="1"/>
          </p:cNvSpPr>
          <p:nvPr>
            <p:ph type="body" sz="quarter" idx="22" hasCustomPrompt="1"/>
          </p:nvPr>
        </p:nvSpPr>
        <p:spPr>
          <a:xfrm>
            <a:off x="10086113" y="1942194"/>
            <a:ext cx="795527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7AAFD019-7259-A1D3-7BF3-AAE99A346A2C}"/>
              </a:ext>
            </a:extLst>
          </p:cNvPr>
          <p:cNvSpPr>
            <a:spLocks noGrp="1"/>
          </p:cNvSpPr>
          <p:nvPr>
            <p:ph type="body" sz="quarter" idx="23" hasCustomPrompt="1"/>
          </p:nvPr>
        </p:nvSpPr>
        <p:spPr>
          <a:xfrm>
            <a:off x="18534606" y="2608932"/>
            <a:ext cx="7955280" cy="679752"/>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3" name="Picture Placeholder 2">
            <a:extLst>
              <a:ext uri="{FF2B5EF4-FFF2-40B4-BE49-F238E27FC236}">
                <a16:creationId xmlns:a16="http://schemas.microsoft.com/office/drawing/2014/main" id="{C49DB811-72C5-843B-137D-3262D62230AC}"/>
              </a:ext>
            </a:extLst>
          </p:cNvPr>
          <p:cNvSpPr>
            <a:spLocks noGrp="1"/>
          </p:cNvSpPr>
          <p:nvPr>
            <p:ph type="pic" sz="quarter" idx="11"/>
          </p:nvPr>
        </p:nvSpPr>
        <p:spPr>
          <a:xfrm>
            <a:off x="1637609" y="3380124"/>
            <a:ext cx="7969131" cy="1037184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34" name="Text Placeholder 7">
            <a:extLst>
              <a:ext uri="{FF2B5EF4-FFF2-40B4-BE49-F238E27FC236}">
                <a16:creationId xmlns:a16="http://schemas.microsoft.com/office/drawing/2014/main" id="{CC7F9AB8-4F4C-710D-9FFC-8F5B897B42E6}"/>
              </a:ext>
            </a:extLst>
          </p:cNvPr>
          <p:cNvSpPr>
            <a:spLocks noGrp="1"/>
          </p:cNvSpPr>
          <p:nvPr>
            <p:ph type="body" sz="quarter" idx="12" hasCustomPrompt="1"/>
          </p:nvPr>
        </p:nvSpPr>
        <p:spPr>
          <a:xfrm>
            <a:off x="1637607" y="1897023"/>
            <a:ext cx="7955280"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835045C8-E17B-3B50-E227-7B2A5F66903D}"/>
              </a:ext>
            </a:extLst>
          </p:cNvPr>
          <p:cNvSpPr>
            <a:spLocks noGrp="1"/>
          </p:cNvSpPr>
          <p:nvPr>
            <p:ph type="body" sz="quarter" idx="13" hasCustomPrompt="1"/>
          </p:nvPr>
        </p:nvSpPr>
        <p:spPr>
          <a:xfrm>
            <a:off x="10086108" y="2608931"/>
            <a:ext cx="7951464"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6" name="Picture Placeholder 2">
            <a:extLst>
              <a:ext uri="{FF2B5EF4-FFF2-40B4-BE49-F238E27FC236}">
                <a16:creationId xmlns:a16="http://schemas.microsoft.com/office/drawing/2014/main" id="{1C81A433-AC68-FE7D-1026-0D9333A68D31}"/>
              </a:ext>
            </a:extLst>
          </p:cNvPr>
          <p:cNvSpPr>
            <a:spLocks noGrp="1"/>
          </p:cNvSpPr>
          <p:nvPr>
            <p:ph type="pic" sz="quarter" idx="28"/>
          </p:nvPr>
        </p:nvSpPr>
        <p:spPr>
          <a:xfrm>
            <a:off x="26969259" y="3380124"/>
            <a:ext cx="7969134" cy="1037184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37" name="Text Placeholder 7">
            <a:extLst>
              <a:ext uri="{FF2B5EF4-FFF2-40B4-BE49-F238E27FC236}">
                <a16:creationId xmlns:a16="http://schemas.microsoft.com/office/drawing/2014/main" id="{E594CCBA-A024-2388-2CD9-1C62485EAAB3}"/>
              </a:ext>
            </a:extLst>
          </p:cNvPr>
          <p:cNvSpPr>
            <a:spLocks noGrp="1"/>
          </p:cNvSpPr>
          <p:nvPr>
            <p:ph type="body" sz="quarter" idx="29" hasCustomPrompt="1"/>
          </p:nvPr>
        </p:nvSpPr>
        <p:spPr>
          <a:xfrm>
            <a:off x="26986925" y="1942194"/>
            <a:ext cx="795146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8F946440-FA4D-FCC7-79B3-E090EA7C4EAC}"/>
              </a:ext>
            </a:extLst>
          </p:cNvPr>
          <p:cNvSpPr>
            <a:spLocks noGrp="1"/>
          </p:cNvSpPr>
          <p:nvPr>
            <p:ph type="body" sz="quarter" idx="30" hasCustomPrompt="1"/>
          </p:nvPr>
        </p:nvSpPr>
        <p:spPr>
          <a:xfrm>
            <a:off x="1637604" y="2608931"/>
            <a:ext cx="7955280"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grpSp>
        <p:nvGrpSpPr>
          <p:cNvPr id="19" name="Group 18">
            <a:extLst>
              <a:ext uri="{FF2B5EF4-FFF2-40B4-BE49-F238E27FC236}">
                <a16:creationId xmlns:a16="http://schemas.microsoft.com/office/drawing/2014/main" id="{BE382478-6B82-B9F2-FF25-E37AC2D94005}"/>
              </a:ext>
            </a:extLst>
          </p:cNvPr>
          <p:cNvGrpSpPr/>
          <p:nvPr userDrawn="1"/>
        </p:nvGrpSpPr>
        <p:grpSpPr>
          <a:xfrm>
            <a:off x="34061400" y="2"/>
            <a:ext cx="2514600" cy="1084107"/>
            <a:chOff x="34061399" y="0"/>
            <a:chExt cx="2514601" cy="1084107"/>
          </a:xfrm>
        </p:grpSpPr>
        <p:sp>
          <p:nvSpPr>
            <p:cNvPr id="20" name="Rectangle 19">
              <a:extLst>
                <a:ext uri="{FF2B5EF4-FFF2-40B4-BE49-F238E27FC236}">
                  <a16:creationId xmlns:a16="http://schemas.microsoft.com/office/drawing/2014/main" id="{65CECF1B-2DBC-078C-6FAD-B9620BD31F42}"/>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21" name="Picture 20" descr="A picture containing shape&#10;&#10;Description automatically generated">
              <a:extLst>
                <a:ext uri="{FF2B5EF4-FFF2-40B4-BE49-F238E27FC236}">
                  <a16:creationId xmlns:a16="http://schemas.microsoft.com/office/drawing/2014/main" id="{B87D224A-7AFF-61C3-CF8E-F7F113B138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345325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9" name="Picture Placeholder 2">
            <a:extLst>
              <a:ext uri="{FF2B5EF4-FFF2-40B4-BE49-F238E27FC236}">
                <a16:creationId xmlns:a16="http://schemas.microsoft.com/office/drawing/2014/main" id="{F3220B4A-2DE8-C7C8-5BD2-67862F9F9761}"/>
              </a:ext>
            </a:extLst>
          </p:cNvPr>
          <p:cNvSpPr>
            <a:spLocks noGrp="1"/>
          </p:cNvSpPr>
          <p:nvPr>
            <p:ph type="pic" sz="quarter" idx="24"/>
          </p:nvPr>
        </p:nvSpPr>
        <p:spPr>
          <a:xfrm>
            <a:off x="24148473" y="338012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20" name="Picture Placeholder 2">
            <a:extLst>
              <a:ext uri="{FF2B5EF4-FFF2-40B4-BE49-F238E27FC236}">
                <a16:creationId xmlns:a16="http://schemas.microsoft.com/office/drawing/2014/main" id="{82E26082-FDC3-0248-EABB-B639E817B6B2}"/>
              </a:ext>
            </a:extLst>
          </p:cNvPr>
          <p:cNvSpPr>
            <a:spLocks noGrp="1"/>
          </p:cNvSpPr>
          <p:nvPr>
            <p:ph type="pic" sz="quarter" idx="20"/>
          </p:nvPr>
        </p:nvSpPr>
        <p:spPr>
          <a:xfrm>
            <a:off x="12893037" y="338012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09C85188-15C7-E71C-BFFA-620CB7A33CB6}"/>
              </a:ext>
            </a:extLst>
          </p:cNvPr>
          <p:cNvSpPr>
            <a:spLocks noGrp="1"/>
          </p:cNvSpPr>
          <p:nvPr>
            <p:ph type="pic" sz="quarter" idx="11"/>
          </p:nvPr>
        </p:nvSpPr>
        <p:spPr>
          <a:xfrm>
            <a:off x="1637604" y="338012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D46CB3C0-176E-2429-E2F8-3285F8577712}"/>
              </a:ext>
            </a:extLst>
          </p:cNvPr>
          <p:cNvSpPr>
            <a:spLocks noGrp="1"/>
          </p:cNvSpPr>
          <p:nvPr>
            <p:ph type="body" sz="quarter" idx="12" hasCustomPrompt="1"/>
          </p:nvPr>
        </p:nvSpPr>
        <p:spPr>
          <a:xfrm>
            <a:off x="1637609" y="1897023"/>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CD4D1BD6-A498-90C9-3C68-6DF97AACEA76}"/>
              </a:ext>
            </a:extLst>
          </p:cNvPr>
          <p:cNvSpPr>
            <a:spLocks noGrp="1"/>
          </p:cNvSpPr>
          <p:nvPr>
            <p:ph type="body" sz="quarter" idx="30" hasCustomPrompt="1"/>
          </p:nvPr>
        </p:nvSpPr>
        <p:spPr>
          <a:xfrm>
            <a:off x="1637606" y="2608931"/>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5933C1F5-A925-FE9C-CDD7-07DD8E3C7770}"/>
              </a:ext>
            </a:extLst>
          </p:cNvPr>
          <p:cNvSpPr>
            <a:spLocks noGrp="1"/>
          </p:cNvSpPr>
          <p:nvPr>
            <p:ph type="body" sz="quarter" idx="52" hasCustomPrompt="1"/>
          </p:nvPr>
        </p:nvSpPr>
        <p:spPr>
          <a:xfrm>
            <a:off x="12893039" y="1897023"/>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3641A8C3-6DE2-D9CB-0ED5-42340C514BD7}"/>
              </a:ext>
            </a:extLst>
          </p:cNvPr>
          <p:cNvSpPr>
            <a:spLocks noGrp="1"/>
          </p:cNvSpPr>
          <p:nvPr>
            <p:ph type="body" sz="quarter" idx="53" hasCustomPrompt="1"/>
          </p:nvPr>
        </p:nvSpPr>
        <p:spPr>
          <a:xfrm>
            <a:off x="12893039" y="2608931"/>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0" name="Text Placeholder 7">
            <a:extLst>
              <a:ext uri="{FF2B5EF4-FFF2-40B4-BE49-F238E27FC236}">
                <a16:creationId xmlns:a16="http://schemas.microsoft.com/office/drawing/2014/main" id="{321759C0-BB4D-F0CA-288C-32A6112E4156}"/>
              </a:ext>
            </a:extLst>
          </p:cNvPr>
          <p:cNvSpPr>
            <a:spLocks noGrp="1"/>
          </p:cNvSpPr>
          <p:nvPr>
            <p:ph type="body" sz="quarter" idx="54" hasCustomPrompt="1"/>
          </p:nvPr>
        </p:nvSpPr>
        <p:spPr>
          <a:xfrm>
            <a:off x="24148472" y="1897023"/>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1" name="Text Placeholder 7">
            <a:extLst>
              <a:ext uri="{FF2B5EF4-FFF2-40B4-BE49-F238E27FC236}">
                <a16:creationId xmlns:a16="http://schemas.microsoft.com/office/drawing/2014/main" id="{FDB3FD17-FCCC-0B41-514C-C2A1D8E7910B}"/>
              </a:ext>
            </a:extLst>
          </p:cNvPr>
          <p:cNvSpPr>
            <a:spLocks noGrp="1"/>
          </p:cNvSpPr>
          <p:nvPr>
            <p:ph type="body" sz="quarter" idx="55" hasCustomPrompt="1"/>
          </p:nvPr>
        </p:nvSpPr>
        <p:spPr>
          <a:xfrm>
            <a:off x="24148472" y="2608931"/>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2" name="Picture Placeholder 2">
            <a:extLst>
              <a:ext uri="{FF2B5EF4-FFF2-40B4-BE49-F238E27FC236}">
                <a16:creationId xmlns:a16="http://schemas.microsoft.com/office/drawing/2014/main" id="{7AA17CB0-04A4-C7F5-113D-0C9EC6FE5D5D}"/>
              </a:ext>
            </a:extLst>
          </p:cNvPr>
          <p:cNvSpPr>
            <a:spLocks noGrp="1"/>
          </p:cNvSpPr>
          <p:nvPr>
            <p:ph type="pic" sz="quarter" idx="56"/>
          </p:nvPr>
        </p:nvSpPr>
        <p:spPr>
          <a:xfrm>
            <a:off x="18517941" y="88216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3" name="Picture Placeholder 2">
            <a:extLst>
              <a:ext uri="{FF2B5EF4-FFF2-40B4-BE49-F238E27FC236}">
                <a16:creationId xmlns:a16="http://schemas.microsoft.com/office/drawing/2014/main" id="{FCF8D9BB-4A2A-D3F8-F041-3A264242F61A}"/>
              </a:ext>
            </a:extLst>
          </p:cNvPr>
          <p:cNvSpPr>
            <a:spLocks noGrp="1"/>
          </p:cNvSpPr>
          <p:nvPr>
            <p:ph type="pic" sz="quarter" idx="57"/>
          </p:nvPr>
        </p:nvSpPr>
        <p:spPr>
          <a:xfrm>
            <a:off x="7262505" y="88216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4" name="Text Placeholder 7">
            <a:extLst>
              <a:ext uri="{FF2B5EF4-FFF2-40B4-BE49-F238E27FC236}">
                <a16:creationId xmlns:a16="http://schemas.microsoft.com/office/drawing/2014/main" id="{7C119637-32C6-3DD6-824B-70BDBDB8CA63}"/>
              </a:ext>
            </a:extLst>
          </p:cNvPr>
          <p:cNvSpPr>
            <a:spLocks noGrp="1"/>
          </p:cNvSpPr>
          <p:nvPr>
            <p:ph type="body" sz="quarter" idx="61" hasCustomPrompt="1"/>
          </p:nvPr>
        </p:nvSpPr>
        <p:spPr>
          <a:xfrm>
            <a:off x="7262507" y="14254236"/>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5" name="Text Placeholder 7">
            <a:extLst>
              <a:ext uri="{FF2B5EF4-FFF2-40B4-BE49-F238E27FC236}">
                <a16:creationId xmlns:a16="http://schemas.microsoft.com/office/drawing/2014/main" id="{F0067BB8-EE02-FB55-8981-DE0214C87FE9}"/>
              </a:ext>
            </a:extLst>
          </p:cNvPr>
          <p:cNvSpPr>
            <a:spLocks noGrp="1"/>
          </p:cNvSpPr>
          <p:nvPr>
            <p:ph type="body" sz="quarter" idx="62" hasCustomPrompt="1"/>
          </p:nvPr>
        </p:nvSpPr>
        <p:spPr>
          <a:xfrm>
            <a:off x="7262507" y="14966144"/>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6" name="Text Placeholder 7">
            <a:extLst>
              <a:ext uri="{FF2B5EF4-FFF2-40B4-BE49-F238E27FC236}">
                <a16:creationId xmlns:a16="http://schemas.microsoft.com/office/drawing/2014/main" id="{52B79920-C479-D5DF-3828-F0491BDBFD2D}"/>
              </a:ext>
            </a:extLst>
          </p:cNvPr>
          <p:cNvSpPr>
            <a:spLocks noGrp="1"/>
          </p:cNvSpPr>
          <p:nvPr>
            <p:ph type="body" sz="quarter" idx="63" hasCustomPrompt="1"/>
          </p:nvPr>
        </p:nvSpPr>
        <p:spPr>
          <a:xfrm>
            <a:off x="18517940" y="14254236"/>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7" name="Text Placeholder 7">
            <a:extLst>
              <a:ext uri="{FF2B5EF4-FFF2-40B4-BE49-F238E27FC236}">
                <a16:creationId xmlns:a16="http://schemas.microsoft.com/office/drawing/2014/main" id="{936D194A-8B6D-7F08-659B-7148118DD9AF}"/>
              </a:ext>
            </a:extLst>
          </p:cNvPr>
          <p:cNvSpPr>
            <a:spLocks noGrp="1"/>
          </p:cNvSpPr>
          <p:nvPr>
            <p:ph type="body" sz="quarter" idx="64" hasCustomPrompt="1"/>
          </p:nvPr>
        </p:nvSpPr>
        <p:spPr>
          <a:xfrm>
            <a:off x="18517940" y="14966144"/>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grpSp>
        <p:nvGrpSpPr>
          <p:cNvPr id="24" name="Group 23">
            <a:extLst>
              <a:ext uri="{FF2B5EF4-FFF2-40B4-BE49-F238E27FC236}">
                <a16:creationId xmlns:a16="http://schemas.microsoft.com/office/drawing/2014/main" id="{93EE5157-7832-4132-B602-5C2559EEB00D}"/>
              </a:ext>
            </a:extLst>
          </p:cNvPr>
          <p:cNvGrpSpPr/>
          <p:nvPr userDrawn="1"/>
        </p:nvGrpSpPr>
        <p:grpSpPr>
          <a:xfrm>
            <a:off x="34061400" y="2"/>
            <a:ext cx="2514600" cy="1084107"/>
            <a:chOff x="34061399" y="0"/>
            <a:chExt cx="2514601" cy="1084107"/>
          </a:xfrm>
        </p:grpSpPr>
        <p:sp>
          <p:nvSpPr>
            <p:cNvPr id="25" name="Rectangle 24">
              <a:extLst>
                <a:ext uri="{FF2B5EF4-FFF2-40B4-BE49-F238E27FC236}">
                  <a16:creationId xmlns:a16="http://schemas.microsoft.com/office/drawing/2014/main" id="{F781B12A-3115-29C2-9AF1-1FF76B35D1A1}"/>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596C91CE-694D-26EC-4B23-9A360DEB7A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433308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6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24" name="Picture Placeholder 2">
            <a:extLst>
              <a:ext uri="{FF2B5EF4-FFF2-40B4-BE49-F238E27FC236}">
                <a16:creationId xmlns:a16="http://schemas.microsoft.com/office/drawing/2014/main" id="{BEC7FA17-7AA0-9D5F-61F4-FD47A0C65B57}"/>
              </a:ext>
            </a:extLst>
          </p:cNvPr>
          <p:cNvSpPr>
            <a:spLocks noGrp="1"/>
          </p:cNvSpPr>
          <p:nvPr>
            <p:ph type="pic" sz="quarter" idx="24"/>
          </p:nvPr>
        </p:nvSpPr>
        <p:spPr>
          <a:xfrm>
            <a:off x="24148473" y="338012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25" name="Picture Placeholder 2">
            <a:extLst>
              <a:ext uri="{FF2B5EF4-FFF2-40B4-BE49-F238E27FC236}">
                <a16:creationId xmlns:a16="http://schemas.microsoft.com/office/drawing/2014/main" id="{674781F9-2937-9C4C-CA55-37EBFE441279}"/>
              </a:ext>
            </a:extLst>
          </p:cNvPr>
          <p:cNvSpPr>
            <a:spLocks noGrp="1"/>
          </p:cNvSpPr>
          <p:nvPr>
            <p:ph type="pic" sz="quarter" idx="20"/>
          </p:nvPr>
        </p:nvSpPr>
        <p:spPr>
          <a:xfrm>
            <a:off x="12893037" y="338012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26" name="Picture Placeholder 2">
            <a:extLst>
              <a:ext uri="{FF2B5EF4-FFF2-40B4-BE49-F238E27FC236}">
                <a16:creationId xmlns:a16="http://schemas.microsoft.com/office/drawing/2014/main" id="{FF847389-CCB9-9147-36D5-05A8A04493BB}"/>
              </a:ext>
            </a:extLst>
          </p:cNvPr>
          <p:cNvSpPr>
            <a:spLocks noGrp="1"/>
          </p:cNvSpPr>
          <p:nvPr>
            <p:ph type="pic" sz="quarter" idx="11"/>
          </p:nvPr>
        </p:nvSpPr>
        <p:spPr>
          <a:xfrm>
            <a:off x="1637604" y="338012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27" name="Text Placeholder 7">
            <a:extLst>
              <a:ext uri="{FF2B5EF4-FFF2-40B4-BE49-F238E27FC236}">
                <a16:creationId xmlns:a16="http://schemas.microsoft.com/office/drawing/2014/main" id="{B19A43C7-DC5A-774B-7F6D-9F1FB6EA8B9E}"/>
              </a:ext>
            </a:extLst>
          </p:cNvPr>
          <p:cNvSpPr>
            <a:spLocks noGrp="1"/>
          </p:cNvSpPr>
          <p:nvPr>
            <p:ph type="body" sz="quarter" idx="12" hasCustomPrompt="1"/>
          </p:nvPr>
        </p:nvSpPr>
        <p:spPr>
          <a:xfrm>
            <a:off x="1637609" y="1897023"/>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423D92DA-CD45-9A67-D371-1CBB71846060}"/>
              </a:ext>
            </a:extLst>
          </p:cNvPr>
          <p:cNvSpPr>
            <a:spLocks noGrp="1"/>
          </p:cNvSpPr>
          <p:nvPr>
            <p:ph type="body" sz="quarter" idx="30" hasCustomPrompt="1"/>
          </p:nvPr>
        </p:nvSpPr>
        <p:spPr>
          <a:xfrm>
            <a:off x="1637606" y="2608931"/>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2" name="Text Placeholder 7">
            <a:extLst>
              <a:ext uri="{FF2B5EF4-FFF2-40B4-BE49-F238E27FC236}">
                <a16:creationId xmlns:a16="http://schemas.microsoft.com/office/drawing/2014/main" id="{5D79C779-858E-51EB-BEF7-775C8267411A}"/>
              </a:ext>
            </a:extLst>
          </p:cNvPr>
          <p:cNvSpPr>
            <a:spLocks noGrp="1"/>
          </p:cNvSpPr>
          <p:nvPr>
            <p:ph type="body" sz="quarter" idx="52" hasCustomPrompt="1"/>
          </p:nvPr>
        </p:nvSpPr>
        <p:spPr>
          <a:xfrm>
            <a:off x="12893039" y="1897023"/>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0D3CA9AB-18EE-003A-696A-ECD85CF85269}"/>
              </a:ext>
            </a:extLst>
          </p:cNvPr>
          <p:cNvSpPr>
            <a:spLocks noGrp="1"/>
          </p:cNvSpPr>
          <p:nvPr>
            <p:ph type="body" sz="quarter" idx="53" hasCustomPrompt="1"/>
          </p:nvPr>
        </p:nvSpPr>
        <p:spPr>
          <a:xfrm>
            <a:off x="12893039" y="2608931"/>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4DF2B724-290D-357D-54BA-7A4BF972C2A4}"/>
              </a:ext>
            </a:extLst>
          </p:cNvPr>
          <p:cNvSpPr>
            <a:spLocks noGrp="1"/>
          </p:cNvSpPr>
          <p:nvPr>
            <p:ph type="body" sz="quarter" idx="54" hasCustomPrompt="1"/>
          </p:nvPr>
        </p:nvSpPr>
        <p:spPr>
          <a:xfrm>
            <a:off x="24148472" y="1897023"/>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DF69B3FC-6E5E-4BD0-2408-F70347158A9A}"/>
              </a:ext>
            </a:extLst>
          </p:cNvPr>
          <p:cNvSpPr>
            <a:spLocks noGrp="1"/>
          </p:cNvSpPr>
          <p:nvPr>
            <p:ph type="body" sz="quarter" idx="55" hasCustomPrompt="1"/>
          </p:nvPr>
        </p:nvSpPr>
        <p:spPr>
          <a:xfrm>
            <a:off x="24148472" y="2608931"/>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6" name="Picture Placeholder 2">
            <a:extLst>
              <a:ext uri="{FF2B5EF4-FFF2-40B4-BE49-F238E27FC236}">
                <a16:creationId xmlns:a16="http://schemas.microsoft.com/office/drawing/2014/main" id="{942255B7-7696-2E49-2013-0708F8D92ED6}"/>
              </a:ext>
            </a:extLst>
          </p:cNvPr>
          <p:cNvSpPr>
            <a:spLocks noGrp="1"/>
          </p:cNvSpPr>
          <p:nvPr>
            <p:ph type="pic" sz="quarter" idx="56"/>
          </p:nvPr>
        </p:nvSpPr>
        <p:spPr>
          <a:xfrm>
            <a:off x="24148473" y="88216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37" name="Picture Placeholder 2">
            <a:extLst>
              <a:ext uri="{FF2B5EF4-FFF2-40B4-BE49-F238E27FC236}">
                <a16:creationId xmlns:a16="http://schemas.microsoft.com/office/drawing/2014/main" id="{771EEA33-6105-1ED5-C867-C898134C0250}"/>
              </a:ext>
            </a:extLst>
          </p:cNvPr>
          <p:cNvSpPr>
            <a:spLocks noGrp="1"/>
          </p:cNvSpPr>
          <p:nvPr>
            <p:ph type="pic" sz="quarter" idx="57"/>
          </p:nvPr>
        </p:nvSpPr>
        <p:spPr>
          <a:xfrm>
            <a:off x="12893037" y="88216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38" name="Picture Placeholder 2">
            <a:extLst>
              <a:ext uri="{FF2B5EF4-FFF2-40B4-BE49-F238E27FC236}">
                <a16:creationId xmlns:a16="http://schemas.microsoft.com/office/drawing/2014/main" id="{79A98296-2273-2DA9-52ED-B4FB43995445}"/>
              </a:ext>
            </a:extLst>
          </p:cNvPr>
          <p:cNvSpPr>
            <a:spLocks noGrp="1"/>
          </p:cNvSpPr>
          <p:nvPr>
            <p:ph type="pic" sz="quarter" idx="58"/>
          </p:nvPr>
        </p:nvSpPr>
        <p:spPr>
          <a:xfrm>
            <a:off x="1637604" y="88216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8" name="Text Placeholder 7">
            <a:extLst>
              <a:ext uri="{FF2B5EF4-FFF2-40B4-BE49-F238E27FC236}">
                <a16:creationId xmlns:a16="http://schemas.microsoft.com/office/drawing/2014/main" id="{7B42F65E-2A72-B1FD-32C2-3913ED5B1480}"/>
              </a:ext>
            </a:extLst>
          </p:cNvPr>
          <p:cNvSpPr>
            <a:spLocks noGrp="1"/>
          </p:cNvSpPr>
          <p:nvPr>
            <p:ph type="body" sz="quarter" idx="59" hasCustomPrompt="1"/>
          </p:nvPr>
        </p:nvSpPr>
        <p:spPr>
          <a:xfrm>
            <a:off x="1637609" y="14254236"/>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9" name="Text Placeholder 7">
            <a:extLst>
              <a:ext uri="{FF2B5EF4-FFF2-40B4-BE49-F238E27FC236}">
                <a16:creationId xmlns:a16="http://schemas.microsoft.com/office/drawing/2014/main" id="{6B616C39-6227-353D-5EC7-74C969DF2305}"/>
              </a:ext>
            </a:extLst>
          </p:cNvPr>
          <p:cNvSpPr>
            <a:spLocks noGrp="1"/>
          </p:cNvSpPr>
          <p:nvPr>
            <p:ph type="body" sz="quarter" idx="60" hasCustomPrompt="1"/>
          </p:nvPr>
        </p:nvSpPr>
        <p:spPr>
          <a:xfrm>
            <a:off x="1637606" y="14966144"/>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0" name="Text Placeholder 7">
            <a:extLst>
              <a:ext uri="{FF2B5EF4-FFF2-40B4-BE49-F238E27FC236}">
                <a16:creationId xmlns:a16="http://schemas.microsoft.com/office/drawing/2014/main" id="{37E45CB3-26EE-B579-7C58-7019ECD136C9}"/>
              </a:ext>
            </a:extLst>
          </p:cNvPr>
          <p:cNvSpPr>
            <a:spLocks noGrp="1"/>
          </p:cNvSpPr>
          <p:nvPr>
            <p:ph type="body" sz="quarter" idx="61" hasCustomPrompt="1"/>
          </p:nvPr>
        </p:nvSpPr>
        <p:spPr>
          <a:xfrm>
            <a:off x="12893039" y="14254236"/>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1" name="Text Placeholder 7">
            <a:extLst>
              <a:ext uri="{FF2B5EF4-FFF2-40B4-BE49-F238E27FC236}">
                <a16:creationId xmlns:a16="http://schemas.microsoft.com/office/drawing/2014/main" id="{680DDE3C-B9DA-81A7-2242-8DB27B61A507}"/>
              </a:ext>
            </a:extLst>
          </p:cNvPr>
          <p:cNvSpPr>
            <a:spLocks noGrp="1"/>
          </p:cNvSpPr>
          <p:nvPr>
            <p:ph type="body" sz="quarter" idx="62" hasCustomPrompt="1"/>
          </p:nvPr>
        </p:nvSpPr>
        <p:spPr>
          <a:xfrm>
            <a:off x="12893039" y="14966144"/>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2" name="Text Placeholder 7">
            <a:extLst>
              <a:ext uri="{FF2B5EF4-FFF2-40B4-BE49-F238E27FC236}">
                <a16:creationId xmlns:a16="http://schemas.microsoft.com/office/drawing/2014/main" id="{1E2C54E9-5E4E-54D2-2A7E-46DA81CE3F56}"/>
              </a:ext>
            </a:extLst>
          </p:cNvPr>
          <p:cNvSpPr>
            <a:spLocks noGrp="1"/>
          </p:cNvSpPr>
          <p:nvPr>
            <p:ph type="body" sz="quarter" idx="63" hasCustomPrompt="1"/>
          </p:nvPr>
        </p:nvSpPr>
        <p:spPr>
          <a:xfrm>
            <a:off x="24148472" y="14254236"/>
            <a:ext cx="10789917"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3" name="Text Placeholder 7">
            <a:extLst>
              <a:ext uri="{FF2B5EF4-FFF2-40B4-BE49-F238E27FC236}">
                <a16:creationId xmlns:a16="http://schemas.microsoft.com/office/drawing/2014/main" id="{0D8D7B06-A1F0-906B-EF98-6A7FFC4C1EB5}"/>
              </a:ext>
            </a:extLst>
          </p:cNvPr>
          <p:cNvSpPr>
            <a:spLocks noGrp="1"/>
          </p:cNvSpPr>
          <p:nvPr>
            <p:ph type="body" sz="quarter" idx="64" hasCustomPrompt="1"/>
          </p:nvPr>
        </p:nvSpPr>
        <p:spPr>
          <a:xfrm>
            <a:off x="24148472" y="14966144"/>
            <a:ext cx="1078991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grpSp>
        <p:nvGrpSpPr>
          <p:cNvPr id="31" name="Group 30">
            <a:extLst>
              <a:ext uri="{FF2B5EF4-FFF2-40B4-BE49-F238E27FC236}">
                <a16:creationId xmlns:a16="http://schemas.microsoft.com/office/drawing/2014/main" id="{AF083FC0-D77C-A731-3C9A-D4F57F528D7D}"/>
              </a:ext>
            </a:extLst>
          </p:cNvPr>
          <p:cNvGrpSpPr/>
          <p:nvPr userDrawn="1"/>
        </p:nvGrpSpPr>
        <p:grpSpPr>
          <a:xfrm>
            <a:off x="34061400" y="2"/>
            <a:ext cx="2514600" cy="1084107"/>
            <a:chOff x="34061399" y="0"/>
            <a:chExt cx="2514601" cy="1084107"/>
          </a:xfrm>
        </p:grpSpPr>
        <p:sp>
          <p:nvSpPr>
            <p:cNvPr id="39" name="Rectangle 38">
              <a:extLst>
                <a:ext uri="{FF2B5EF4-FFF2-40B4-BE49-F238E27FC236}">
                  <a16:creationId xmlns:a16="http://schemas.microsoft.com/office/drawing/2014/main" id="{278B8BAD-FA78-9BC4-5294-F2722BBAEF8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40" name="Picture 39" descr="A picture containing shape&#10;&#10;Description automatically generated">
              <a:extLst>
                <a:ext uri="{FF2B5EF4-FFF2-40B4-BE49-F238E27FC236}">
                  <a16:creationId xmlns:a16="http://schemas.microsoft.com/office/drawing/2014/main" id="{FC7B78F3-9B94-0848-470D-C555BE193C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916251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7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31" name="Text Placeholder 7">
            <a:extLst>
              <a:ext uri="{FF2B5EF4-FFF2-40B4-BE49-F238E27FC236}">
                <a16:creationId xmlns:a16="http://schemas.microsoft.com/office/drawing/2014/main" id="{D1ABC8A1-B78A-4957-D446-40D99D2E7981}"/>
              </a:ext>
            </a:extLst>
          </p:cNvPr>
          <p:cNvSpPr>
            <a:spLocks noGrp="1"/>
          </p:cNvSpPr>
          <p:nvPr>
            <p:ph type="body" sz="quarter" idx="37" hasCustomPrompt="1"/>
          </p:nvPr>
        </p:nvSpPr>
        <p:spPr>
          <a:xfrm>
            <a:off x="14335071" y="14299677"/>
            <a:ext cx="795528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326FF180-7037-794C-C4B8-784F12DF058A}"/>
              </a:ext>
            </a:extLst>
          </p:cNvPr>
          <p:cNvSpPr>
            <a:spLocks noGrp="1"/>
          </p:cNvSpPr>
          <p:nvPr>
            <p:ph type="body" sz="quarter" idx="39" hasCustomPrompt="1"/>
          </p:nvPr>
        </p:nvSpPr>
        <p:spPr>
          <a:xfrm>
            <a:off x="5886574" y="14299677"/>
            <a:ext cx="797033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7A43CC03-D7BC-FAFF-D64F-23C2B3140457}"/>
              </a:ext>
            </a:extLst>
          </p:cNvPr>
          <p:cNvSpPr>
            <a:spLocks noGrp="1"/>
          </p:cNvSpPr>
          <p:nvPr>
            <p:ph type="body" sz="quarter" idx="40" hasCustomPrompt="1"/>
          </p:nvPr>
        </p:nvSpPr>
        <p:spPr>
          <a:xfrm>
            <a:off x="14335071" y="14967612"/>
            <a:ext cx="795528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1" name="Text Placeholder 7">
            <a:extLst>
              <a:ext uri="{FF2B5EF4-FFF2-40B4-BE49-F238E27FC236}">
                <a16:creationId xmlns:a16="http://schemas.microsoft.com/office/drawing/2014/main" id="{436D388C-C609-42BD-0FA3-9224DEC2DCF5}"/>
              </a:ext>
            </a:extLst>
          </p:cNvPr>
          <p:cNvSpPr>
            <a:spLocks noGrp="1"/>
          </p:cNvSpPr>
          <p:nvPr>
            <p:ph type="body" sz="quarter" idx="43" hasCustomPrompt="1"/>
          </p:nvPr>
        </p:nvSpPr>
        <p:spPr>
          <a:xfrm>
            <a:off x="5886574" y="14967612"/>
            <a:ext cx="797033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2" name="Picture Placeholder 2">
            <a:extLst>
              <a:ext uri="{FF2B5EF4-FFF2-40B4-BE49-F238E27FC236}">
                <a16:creationId xmlns:a16="http://schemas.microsoft.com/office/drawing/2014/main" id="{33F4E18C-A255-9883-C35C-11B57464FEE4}"/>
              </a:ext>
            </a:extLst>
          </p:cNvPr>
          <p:cNvSpPr>
            <a:spLocks noGrp="1"/>
          </p:cNvSpPr>
          <p:nvPr>
            <p:ph type="pic" sz="quarter" idx="46"/>
          </p:nvPr>
        </p:nvSpPr>
        <p:spPr>
          <a:xfrm>
            <a:off x="5886573"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3" name="Picture Placeholder 2">
            <a:extLst>
              <a:ext uri="{FF2B5EF4-FFF2-40B4-BE49-F238E27FC236}">
                <a16:creationId xmlns:a16="http://schemas.microsoft.com/office/drawing/2014/main" id="{8A1D3BCF-891B-912B-5FEC-8A4FA6E54DC8}"/>
              </a:ext>
            </a:extLst>
          </p:cNvPr>
          <p:cNvSpPr>
            <a:spLocks noGrp="1"/>
          </p:cNvSpPr>
          <p:nvPr>
            <p:ph type="pic" sz="quarter" idx="47"/>
          </p:nvPr>
        </p:nvSpPr>
        <p:spPr>
          <a:xfrm>
            <a:off x="14335074"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4" name="Picture Placeholder 2">
            <a:extLst>
              <a:ext uri="{FF2B5EF4-FFF2-40B4-BE49-F238E27FC236}">
                <a16:creationId xmlns:a16="http://schemas.microsoft.com/office/drawing/2014/main" id="{D6A10879-165C-7C7A-5FA2-CC81B66D861D}"/>
              </a:ext>
            </a:extLst>
          </p:cNvPr>
          <p:cNvSpPr>
            <a:spLocks noGrp="1"/>
          </p:cNvSpPr>
          <p:nvPr>
            <p:ph type="pic" sz="quarter" idx="48"/>
          </p:nvPr>
        </p:nvSpPr>
        <p:spPr>
          <a:xfrm>
            <a:off x="22783575"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5" name="Text Placeholder 7">
            <a:extLst>
              <a:ext uri="{FF2B5EF4-FFF2-40B4-BE49-F238E27FC236}">
                <a16:creationId xmlns:a16="http://schemas.microsoft.com/office/drawing/2014/main" id="{7A019032-18A2-557D-1382-C2F14A7A51E6}"/>
              </a:ext>
            </a:extLst>
          </p:cNvPr>
          <p:cNvSpPr>
            <a:spLocks noGrp="1"/>
          </p:cNvSpPr>
          <p:nvPr>
            <p:ph type="body" sz="quarter" idx="50" hasCustomPrompt="1"/>
          </p:nvPr>
        </p:nvSpPr>
        <p:spPr>
          <a:xfrm>
            <a:off x="22783577" y="14299677"/>
            <a:ext cx="795146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F8BD1B5F-B671-3F70-0415-507A64005044}"/>
              </a:ext>
            </a:extLst>
          </p:cNvPr>
          <p:cNvSpPr>
            <a:spLocks noGrp="1"/>
          </p:cNvSpPr>
          <p:nvPr>
            <p:ph type="body" sz="quarter" idx="51" hasCustomPrompt="1"/>
          </p:nvPr>
        </p:nvSpPr>
        <p:spPr>
          <a:xfrm>
            <a:off x="22783577" y="14967612"/>
            <a:ext cx="795146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7" name="Picture Placeholder 2">
            <a:extLst>
              <a:ext uri="{FF2B5EF4-FFF2-40B4-BE49-F238E27FC236}">
                <a16:creationId xmlns:a16="http://schemas.microsoft.com/office/drawing/2014/main" id="{941793DF-5053-624F-58EB-7119B5C5CA9E}"/>
              </a:ext>
            </a:extLst>
          </p:cNvPr>
          <p:cNvSpPr>
            <a:spLocks noGrp="1"/>
          </p:cNvSpPr>
          <p:nvPr>
            <p:ph type="pic" sz="quarter" idx="24"/>
          </p:nvPr>
        </p:nvSpPr>
        <p:spPr>
          <a:xfrm>
            <a:off x="18534609" y="338012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54" name="Text Placeholder 7">
            <a:extLst>
              <a:ext uri="{FF2B5EF4-FFF2-40B4-BE49-F238E27FC236}">
                <a16:creationId xmlns:a16="http://schemas.microsoft.com/office/drawing/2014/main" id="{DE2791D0-1DDD-E621-540A-47292D3EAA60}"/>
              </a:ext>
            </a:extLst>
          </p:cNvPr>
          <p:cNvSpPr>
            <a:spLocks noGrp="1"/>
          </p:cNvSpPr>
          <p:nvPr>
            <p:ph type="body" sz="quarter" idx="26" hasCustomPrompt="1"/>
          </p:nvPr>
        </p:nvSpPr>
        <p:spPr>
          <a:xfrm>
            <a:off x="18534611" y="1897023"/>
            <a:ext cx="795527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D39C0925-0A6C-D0A3-26AE-C3AE62EF2E5C}"/>
              </a:ext>
            </a:extLst>
          </p:cNvPr>
          <p:cNvSpPr>
            <a:spLocks noGrp="1"/>
          </p:cNvSpPr>
          <p:nvPr>
            <p:ph type="body" sz="quarter" idx="27" hasCustomPrompt="1"/>
          </p:nvPr>
        </p:nvSpPr>
        <p:spPr>
          <a:xfrm>
            <a:off x="26986925" y="2608934"/>
            <a:ext cx="795899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AB5C7BE3-1313-6C5F-4641-C104F4FF9478}"/>
              </a:ext>
            </a:extLst>
          </p:cNvPr>
          <p:cNvSpPr>
            <a:spLocks noGrp="1"/>
          </p:cNvSpPr>
          <p:nvPr>
            <p:ph type="pic" sz="quarter" idx="20"/>
          </p:nvPr>
        </p:nvSpPr>
        <p:spPr>
          <a:xfrm>
            <a:off x="10086108" y="338012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57" name="Text Placeholder 7">
            <a:extLst>
              <a:ext uri="{FF2B5EF4-FFF2-40B4-BE49-F238E27FC236}">
                <a16:creationId xmlns:a16="http://schemas.microsoft.com/office/drawing/2014/main" id="{4290CFAD-5603-6713-EC72-B06C41BA3A93}"/>
              </a:ext>
            </a:extLst>
          </p:cNvPr>
          <p:cNvSpPr>
            <a:spLocks noGrp="1"/>
          </p:cNvSpPr>
          <p:nvPr>
            <p:ph type="body" sz="quarter" idx="22" hasCustomPrompt="1"/>
          </p:nvPr>
        </p:nvSpPr>
        <p:spPr>
          <a:xfrm>
            <a:off x="10086113" y="1897023"/>
            <a:ext cx="795527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8" name="Text Placeholder 7">
            <a:extLst>
              <a:ext uri="{FF2B5EF4-FFF2-40B4-BE49-F238E27FC236}">
                <a16:creationId xmlns:a16="http://schemas.microsoft.com/office/drawing/2014/main" id="{1715D7C5-7485-7E52-4E31-720F2D47ECBF}"/>
              </a:ext>
            </a:extLst>
          </p:cNvPr>
          <p:cNvSpPr>
            <a:spLocks noGrp="1"/>
          </p:cNvSpPr>
          <p:nvPr>
            <p:ph type="body" sz="quarter" idx="23" hasCustomPrompt="1"/>
          </p:nvPr>
        </p:nvSpPr>
        <p:spPr>
          <a:xfrm>
            <a:off x="18534606" y="2608932"/>
            <a:ext cx="7955280" cy="679752"/>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9" name="Picture Placeholder 2">
            <a:extLst>
              <a:ext uri="{FF2B5EF4-FFF2-40B4-BE49-F238E27FC236}">
                <a16:creationId xmlns:a16="http://schemas.microsoft.com/office/drawing/2014/main" id="{2D0A017D-EA8C-DDA7-9716-5C82F4F58ED4}"/>
              </a:ext>
            </a:extLst>
          </p:cNvPr>
          <p:cNvSpPr>
            <a:spLocks noGrp="1"/>
          </p:cNvSpPr>
          <p:nvPr>
            <p:ph type="pic" sz="quarter" idx="11"/>
          </p:nvPr>
        </p:nvSpPr>
        <p:spPr>
          <a:xfrm>
            <a:off x="1637607" y="338012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60" name="Text Placeholder 7">
            <a:extLst>
              <a:ext uri="{FF2B5EF4-FFF2-40B4-BE49-F238E27FC236}">
                <a16:creationId xmlns:a16="http://schemas.microsoft.com/office/drawing/2014/main" id="{D278848C-CFF3-C167-08BB-757A67E8DD8A}"/>
              </a:ext>
            </a:extLst>
          </p:cNvPr>
          <p:cNvSpPr>
            <a:spLocks noGrp="1"/>
          </p:cNvSpPr>
          <p:nvPr>
            <p:ph type="body" sz="quarter" idx="12" hasCustomPrompt="1"/>
          </p:nvPr>
        </p:nvSpPr>
        <p:spPr>
          <a:xfrm>
            <a:off x="1637607" y="1897023"/>
            <a:ext cx="7955280"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43494FA5-5933-577F-DAE2-0B809203C783}"/>
              </a:ext>
            </a:extLst>
          </p:cNvPr>
          <p:cNvSpPr>
            <a:spLocks noGrp="1"/>
          </p:cNvSpPr>
          <p:nvPr>
            <p:ph type="body" sz="quarter" idx="13" hasCustomPrompt="1"/>
          </p:nvPr>
        </p:nvSpPr>
        <p:spPr>
          <a:xfrm>
            <a:off x="10086110" y="2608931"/>
            <a:ext cx="797033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2" name="Picture Placeholder 2">
            <a:extLst>
              <a:ext uri="{FF2B5EF4-FFF2-40B4-BE49-F238E27FC236}">
                <a16:creationId xmlns:a16="http://schemas.microsoft.com/office/drawing/2014/main" id="{804C8C5D-6905-9321-818A-7EC5BBB6EE0F}"/>
              </a:ext>
            </a:extLst>
          </p:cNvPr>
          <p:cNvSpPr>
            <a:spLocks noGrp="1"/>
          </p:cNvSpPr>
          <p:nvPr>
            <p:ph type="pic" sz="quarter" idx="28"/>
          </p:nvPr>
        </p:nvSpPr>
        <p:spPr>
          <a:xfrm>
            <a:off x="26983113" y="338012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63" name="Text Placeholder 7">
            <a:extLst>
              <a:ext uri="{FF2B5EF4-FFF2-40B4-BE49-F238E27FC236}">
                <a16:creationId xmlns:a16="http://schemas.microsoft.com/office/drawing/2014/main" id="{67D167FA-8188-7C78-9DEB-7255D7B28E48}"/>
              </a:ext>
            </a:extLst>
          </p:cNvPr>
          <p:cNvSpPr>
            <a:spLocks noGrp="1"/>
          </p:cNvSpPr>
          <p:nvPr>
            <p:ph type="body" sz="quarter" idx="29" hasCustomPrompt="1"/>
          </p:nvPr>
        </p:nvSpPr>
        <p:spPr>
          <a:xfrm>
            <a:off x="26986925" y="1897023"/>
            <a:ext cx="795146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29F53D49-8063-5D3C-4947-69D390B21E46}"/>
              </a:ext>
            </a:extLst>
          </p:cNvPr>
          <p:cNvSpPr>
            <a:spLocks noGrp="1"/>
          </p:cNvSpPr>
          <p:nvPr>
            <p:ph type="body" sz="quarter" idx="30" hasCustomPrompt="1"/>
          </p:nvPr>
        </p:nvSpPr>
        <p:spPr>
          <a:xfrm>
            <a:off x="1637604" y="2608931"/>
            <a:ext cx="7955280"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grpSp>
        <p:nvGrpSpPr>
          <p:cNvPr id="28" name="Group 27">
            <a:extLst>
              <a:ext uri="{FF2B5EF4-FFF2-40B4-BE49-F238E27FC236}">
                <a16:creationId xmlns:a16="http://schemas.microsoft.com/office/drawing/2014/main" id="{CD2B7BEB-4944-7E01-D6A7-93C0493BE9A6}"/>
              </a:ext>
            </a:extLst>
          </p:cNvPr>
          <p:cNvGrpSpPr/>
          <p:nvPr userDrawn="1"/>
        </p:nvGrpSpPr>
        <p:grpSpPr>
          <a:xfrm>
            <a:off x="34061400" y="2"/>
            <a:ext cx="2514600" cy="1084107"/>
            <a:chOff x="34061399" y="0"/>
            <a:chExt cx="2514601" cy="1084107"/>
          </a:xfrm>
        </p:grpSpPr>
        <p:sp>
          <p:nvSpPr>
            <p:cNvPr id="32" name="Rectangle 31">
              <a:extLst>
                <a:ext uri="{FF2B5EF4-FFF2-40B4-BE49-F238E27FC236}">
                  <a16:creationId xmlns:a16="http://schemas.microsoft.com/office/drawing/2014/main" id="{480F222B-2F73-AC56-6601-7B89B0972587}"/>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33" name="Picture 32" descr="A picture containing shape&#10;&#10;Description automatically generated">
              <a:extLst>
                <a:ext uri="{FF2B5EF4-FFF2-40B4-BE49-F238E27FC236}">
                  <a16:creationId xmlns:a16="http://schemas.microsoft.com/office/drawing/2014/main" id="{FEC3831A-2BE7-2B98-573E-607BE24ABD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601409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8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28" name="Text Placeholder 7">
            <a:extLst>
              <a:ext uri="{FF2B5EF4-FFF2-40B4-BE49-F238E27FC236}">
                <a16:creationId xmlns:a16="http://schemas.microsoft.com/office/drawing/2014/main" id="{D8C0C123-233C-4078-CE9B-D90334AEFD4A}"/>
              </a:ext>
            </a:extLst>
          </p:cNvPr>
          <p:cNvSpPr>
            <a:spLocks noGrp="1"/>
          </p:cNvSpPr>
          <p:nvPr>
            <p:ph type="body" sz="quarter" idx="37" hasCustomPrompt="1"/>
          </p:nvPr>
        </p:nvSpPr>
        <p:spPr>
          <a:xfrm>
            <a:off x="18534606" y="14299677"/>
            <a:ext cx="795528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8F8A8F95-F129-E0CD-94FE-C24824C838C6}"/>
              </a:ext>
            </a:extLst>
          </p:cNvPr>
          <p:cNvSpPr>
            <a:spLocks noGrp="1"/>
          </p:cNvSpPr>
          <p:nvPr>
            <p:ph type="body" sz="quarter" idx="39" hasCustomPrompt="1"/>
          </p:nvPr>
        </p:nvSpPr>
        <p:spPr>
          <a:xfrm>
            <a:off x="10086110" y="14299677"/>
            <a:ext cx="797033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34AC9A8F-6243-0380-2FB2-6D4DDC8089D0}"/>
              </a:ext>
            </a:extLst>
          </p:cNvPr>
          <p:cNvSpPr>
            <a:spLocks noGrp="1"/>
          </p:cNvSpPr>
          <p:nvPr>
            <p:ph type="body" sz="quarter" idx="40" hasCustomPrompt="1"/>
          </p:nvPr>
        </p:nvSpPr>
        <p:spPr>
          <a:xfrm>
            <a:off x="18534606" y="14967612"/>
            <a:ext cx="795528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4" name="Picture Placeholder 2">
            <a:extLst>
              <a:ext uri="{FF2B5EF4-FFF2-40B4-BE49-F238E27FC236}">
                <a16:creationId xmlns:a16="http://schemas.microsoft.com/office/drawing/2014/main" id="{936469AF-F91C-256E-F31C-80764C32AE4E}"/>
              </a:ext>
            </a:extLst>
          </p:cNvPr>
          <p:cNvSpPr>
            <a:spLocks noGrp="1"/>
          </p:cNvSpPr>
          <p:nvPr>
            <p:ph type="pic" sz="quarter" idx="41"/>
          </p:nvPr>
        </p:nvSpPr>
        <p:spPr>
          <a:xfrm>
            <a:off x="1637607"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35" name="Text Placeholder 7">
            <a:extLst>
              <a:ext uri="{FF2B5EF4-FFF2-40B4-BE49-F238E27FC236}">
                <a16:creationId xmlns:a16="http://schemas.microsoft.com/office/drawing/2014/main" id="{FCD1C95D-CAEB-F980-661D-DB74AEF8287A}"/>
              </a:ext>
            </a:extLst>
          </p:cNvPr>
          <p:cNvSpPr>
            <a:spLocks noGrp="1"/>
          </p:cNvSpPr>
          <p:nvPr>
            <p:ph type="body" sz="quarter" idx="42" hasCustomPrompt="1"/>
          </p:nvPr>
        </p:nvSpPr>
        <p:spPr>
          <a:xfrm>
            <a:off x="1637609" y="14299677"/>
            <a:ext cx="797033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6" name="Text Placeholder 7">
            <a:extLst>
              <a:ext uri="{FF2B5EF4-FFF2-40B4-BE49-F238E27FC236}">
                <a16:creationId xmlns:a16="http://schemas.microsoft.com/office/drawing/2014/main" id="{61B32352-DFA7-FEA3-DBEA-5C2073AAE709}"/>
              </a:ext>
            </a:extLst>
          </p:cNvPr>
          <p:cNvSpPr>
            <a:spLocks noGrp="1"/>
          </p:cNvSpPr>
          <p:nvPr>
            <p:ph type="body" sz="quarter" idx="43" hasCustomPrompt="1"/>
          </p:nvPr>
        </p:nvSpPr>
        <p:spPr>
          <a:xfrm>
            <a:off x="10086110" y="14967612"/>
            <a:ext cx="797033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7" name="Text Placeholder 7">
            <a:extLst>
              <a:ext uri="{FF2B5EF4-FFF2-40B4-BE49-F238E27FC236}">
                <a16:creationId xmlns:a16="http://schemas.microsoft.com/office/drawing/2014/main" id="{3D8EA460-8A76-9B8F-6D5E-7284E8AF551F}"/>
              </a:ext>
            </a:extLst>
          </p:cNvPr>
          <p:cNvSpPr>
            <a:spLocks noGrp="1"/>
          </p:cNvSpPr>
          <p:nvPr>
            <p:ph type="body" sz="quarter" idx="45" hasCustomPrompt="1"/>
          </p:nvPr>
        </p:nvSpPr>
        <p:spPr>
          <a:xfrm>
            <a:off x="1637609" y="14967612"/>
            <a:ext cx="797033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4B12DBF-E59F-CF4F-37FF-0E68923A9108}"/>
              </a:ext>
            </a:extLst>
          </p:cNvPr>
          <p:cNvSpPr>
            <a:spLocks noGrp="1"/>
          </p:cNvSpPr>
          <p:nvPr>
            <p:ph type="pic" sz="quarter" idx="46"/>
          </p:nvPr>
        </p:nvSpPr>
        <p:spPr>
          <a:xfrm>
            <a:off x="10086108"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8" name="Picture Placeholder 2">
            <a:extLst>
              <a:ext uri="{FF2B5EF4-FFF2-40B4-BE49-F238E27FC236}">
                <a16:creationId xmlns:a16="http://schemas.microsoft.com/office/drawing/2014/main" id="{CC591BDF-BD1E-7E9E-87E3-712F2251A257}"/>
              </a:ext>
            </a:extLst>
          </p:cNvPr>
          <p:cNvSpPr>
            <a:spLocks noGrp="1"/>
          </p:cNvSpPr>
          <p:nvPr>
            <p:ph type="pic" sz="quarter" idx="47"/>
          </p:nvPr>
        </p:nvSpPr>
        <p:spPr>
          <a:xfrm>
            <a:off x="18534609"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9" name="Picture Placeholder 2">
            <a:extLst>
              <a:ext uri="{FF2B5EF4-FFF2-40B4-BE49-F238E27FC236}">
                <a16:creationId xmlns:a16="http://schemas.microsoft.com/office/drawing/2014/main" id="{6C64BDF7-8224-74FE-6D23-16719700F4B4}"/>
              </a:ext>
            </a:extLst>
          </p:cNvPr>
          <p:cNvSpPr>
            <a:spLocks noGrp="1"/>
          </p:cNvSpPr>
          <p:nvPr>
            <p:ph type="pic" sz="quarter" idx="48"/>
          </p:nvPr>
        </p:nvSpPr>
        <p:spPr>
          <a:xfrm>
            <a:off x="26983110" y="8814210"/>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50" name="Text Placeholder 7">
            <a:extLst>
              <a:ext uri="{FF2B5EF4-FFF2-40B4-BE49-F238E27FC236}">
                <a16:creationId xmlns:a16="http://schemas.microsoft.com/office/drawing/2014/main" id="{85F2CC41-E1FE-5E83-3614-BC39BD90A05E}"/>
              </a:ext>
            </a:extLst>
          </p:cNvPr>
          <p:cNvSpPr>
            <a:spLocks noGrp="1"/>
          </p:cNvSpPr>
          <p:nvPr>
            <p:ph type="body" sz="quarter" idx="50" hasCustomPrompt="1"/>
          </p:nvPr>
        </p:nvSpPr>
        <p:spPr>
          <a:xfrm>
            <a:off x="26983112" y="14299677"/>
            <a:ext cx="795146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1" name="Text Placeholder 7">
            <a:extLst>
              <a:ext uri="{FF2B5EF4-FFF2-40B4-BE49-F238E27FC236}">
                <a16:creationId xmlns:a16="http://schemas.microsoft.com/office/drawing/2014/main" id="{8C5C3658-6D19-BAC4-1B06-680B8206E548}"/>
              </a:ext>
            </a:extLst>
          </p:cNvPr>
          <p:cNvSpPr>
            <a:spLocks noGrp="1"/>
          </p:cNvSpPr>
          <p:nvPr>
            <p:ph type="body" sz="quarter" idx="51" hasCustomPrompt="1"/>
          </p:nvPr>
        </p:nvSpPr>
        <p:spPr>
          <a:xfrm>
            <a:off x="26983112" y="14967612"/>
            <a:ext cx="795146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2" name="Picture Placeholder 2">
            <a:extLst>
              <a:ext uri="{FF2B5EF4-FFF2-40B4-BE49-F238E27FC236}">
                <a16:creationId xmlns:a16="http://schemas.microsoft.com/office/drawing/2014/main" id="{B79D8215-AFCC-5539-4CFD-20776DC89903}"/>
              </a:ext>
            </a:extLst>
          </p:cNvPr>
          <p:cNvSpPr>
            <a:spLocks noGrp="1"/>
          </p:cNvSpPr>
          <p:nvPr>
            <p:ph type="pic" sz="quarter" idx="24"/>
          </p:nvPr>
        </p:nvSpPr>
        <p:spPr>
          <a:xfrm>
            <a:off x="18534609" y="338012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53" name="Text Placeholder 7">
            <a:extLst>
              <a:ext uri="{FF2B5EF4-FFF2-40B4-BE49-F238E27FC236}">
                <a16:creationId xmlns:a16="http://schemas.microsoft.com/office/drawing/2014/main" id="{0ABA4221-700A-B297-70FF-4BF94AFAA082}"/>
              </a:ext>
            </a:extLst>
          </p:cNvPr>
          <p:cNvSpPr>
            <a:spLocks noGrp="1"/>
          </p:cNvSpPr>
          <p:nvPr>
            <p:ph type="body" sz="quarter" idx="26" hasCustomPrompt="1"/>
          </p:nvPr>
        </p:nvSpPr>
        <p:spPr>
          <a:xfrm>
            <a:off x="18534611" y="1897023"/>
            <a:ext cx="795527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E3067B63-9D25-4811-C11B-562AD77EC838}"/>
              </a:ext>
            </a:extLst>
          </p:cNvPr>
          <p:cNvSpPr>
            <a:spLocks noGrp="1"/>
          </p:cNvSpPr>
          <p:nvPr>
            <p:ph type="body" sz="quarter" idx="27" hasCustomPrompt="1"/>
          </p:nvPr>
        </p:nvSpPr>
        <p:spPr>
          <a:xfrm>
            <a:off x="26986925" y="2608934"/>
            <a:ext cx="7958997"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1321E28F-18B6-A6BD-C415-EB7843D6CF61}"/>
              </a:ext>
            </a:extLst>
          </p:cNvPr>
          <p:cNvSpPr>
            <a:spLocks noGrp="1"/>
          </p:cNvSpPr>
          <p:nvPr>
            <p:ph type="pic" sz="quarter" idx="20"/>
          </p:nvPr>
        </p:nvSpPr>
        <p:spPr>
          <a:xfrm>
            <a:off x="10086108" y="338012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67" name="Text Placeholder 7">
            <a:extLst>
              <a:ext uri="{FF2B5EF4-FFF2-40B4-BE49-F238E27FC236}">
                <a16:creationId xmlns:a16="http://schemas.microsoft.com/office/drawing/2014/main" id="{EB644AD8-829B-B2CC-2CB3-049651F9DF58}"/>
              </a:ext>
            </a:extLst>
          </p:cNvPr>
          <p:cNvSpPr>
            <a:spLocks noGrp="1"/>
          </p:cNvSpPr>
          <p:nvPr>
            <p:ph type="body" sz="quarter" idx="22" hasCustomPrompt="1"/>
          </p:nvPr>
        </p:nvSpPr>
        <p:spPr>
          <a:xfrm>
            <a:off x="10086113" y="1897023"/>
            <a:ext cx="795527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E1DE9A93-407C-A529-388C-9298BD26EA8C}"/>
              </a:ext>
            </a:extLst>
          </p:cNvPr>
          <p:cNvSpPr>
            <a:spLocks noGrp="1"/>
          </p:cNvSpPr>
          <p:nvPr>
            <p:ph type="body" sz="quarter" idx="23" hasCustomPrompt="1"/>
          </p:nvPr>
        </p:nvSpPr>
        <p:spPr>
          <a:xfrm>
            <a:off x="18534606" y="2608932"/>
            <a:ext cx="7955280" cy="679752"/>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9" name="Picture Placeholder 2">
            <a:extLst>
              <a:ext uri="{FF2B5EF4-FFF2-40B4-BE49-F238E27FC236}">
                <a16:creationId xmlns:a16="http://schemas.microsoft.com/office/drawing/2014/main" id="{B87F79F9-56DC-BF17-6C97-6155BF734C48}"/>
              </a:ext>
            </a:extLst>
          </p:cNvPr>
          <p:cNvSpPr>
            <a:spLocks noGrp="1"/>
          </p:cNvSpPr>
          <p:nvPr>
            <p:ph type="pic" sz="quarter" idx="11"/>
          </p:nvPr>
        </p:nvSpPr>
        <p:spPr>
          <a:xfrm>
            <a:off x="1637607" y="338012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70" name="Text Placeholder 7">
            <a:extLst>
              <a:ext uri="{FF2B5EF4-FFF2-40B4-BE49-F238E27FC236}">
                <a16:creationId xmlns:a16="http://schemas.microsoft.com/office/drawing/2014/main" id="{55DF9F1C-8E30-5A67-E82B-3D86D086048C}"/>
              </a:ext>
            </a:extLst>
          </p:cNvPr>
          <p:cNvSpPr>
            <a:spLocks noGrp="1"/>
          </p:cNvSpPr>
          <p:nvPr>
            <p:ph type="body" sz="quarter" idx="12" hasCustomPrompt="1"/>
          </p:nvPr>
        </p:nvSpPr>
        <p:spPr>
          <a:xfrm>
            <a:off x="1637607" y="1897023"/>
            <a:ext cx="7955280"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C97DFCEC-E9EC-DCA7-ADFF-1D5DE366B43B}"/>
              </a:ext>
            </a:extLst>
          </p:cNvPr>
          <p:cNvSpPr>
            <a:spLocks noGrp="1"/>
          </p:cNvSpPr>
          <p:nvPr>
            <p:ph type="body" sz="quarter" idx="13" hasCustomPrompt="1"/>
          </p:nvPr>
        </p:nvSpPr>
        <p:spPr>
          <a:xfrm>
            <a:off x="10086108" y="2608931"/>
            <a:ext cx="7951464"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2" name="Picture Placeholder 2">
            <a:extLst>
              <a:ext uri="{FF2B5EF4-FFF2-40B4-BE49-F238E27FC236}">
                <a16:creationId xmlns:a16="http://schemas.microsoft.com/office/drawing/2014/main" id="{061507B6-69F7-F21D-514D-D9E600C36EE2}"/>
              </a:ext>
            </a:extLst>
          </p:cNvPr>
          <p:cNvSpPr>
            <a:spLocks noGrp="1"/>
          </p:cNvSpPr>
          <p:nvPr>
            <p:ph type="pic" sz="quarter" idx="28"/>
          </p:nvPr>
        </p:nvSpPr>
        <p:spPr>
          <a:xfrm>
            <a:off x="26983113" y="338012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73" name="Text Placeholder 7">
            <a:extLst>
              <a:ext uri="{FF2B5EF4-FFF2-40B4-BE49-F238E27FC236}">
                <a16:creationId xmlns:a16="http://schemas.microsoft.com/office/drawing/2014/main" id="{1CE234DF-723C-CD85-75E7-E1DF04CB33CF}"/>
              </a:ext>
            </a:extLst>
          </p:cNvPr>
          <p:cNvSpPr>
            <a:spLocks noGrp="1"/>
          </p:cNvSpPr>
          <p:nvPr>
            <p:ph type="body" sz="quarter" idx="29" hasCustomPrompt="1"/>
          </p:nvPr>
        </p:nvSpPr>
        <p:spPr>
          <a:xfrm>
            <a:off x="26986925" y="1897023"/>
            <a:ext cx="7951467"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4" name="Text Placeholder 7">
            <a:extLst>
              <a:ext uri="{FF2B5EF4-FFF2-40B4-BE49-F238E27FC236}">
                <a16:creationId xmlns:a16="http://schemas.microsoft.com/office/drawing/2014/main" id="{8A4B9993-62AC-B275-1B35-BDAD0F651F7D}"/>
              </a:ext>
            </a:extLst>
          </p:cNvPr>
          <p:cNvSpPr>
            <a:spLocks noGrp="1"/>
          </p:cNvSpPr>
          <p:nvPr>
            <p:ph type="body" sz="quarter" idx="30" hasCustomPrompt="1"/>
          </p:nvPr>
        </p:nvSpPr>
        <p:spPr>
          <a:xfrm>
            <a:off x="1637604" y="2608931"/>
            <a:ext cx="7955280"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grpSp>
        <p:nvGrpSpPr>
          <p:cNvPr id="31" name="Group 30">
            <a:extLst>
              <a:ext uri="{FF2B5EF4-FFF2-40B4-BE49-F238E27FC236}">
                <a16:creationId xmlns:a16="http://schemas.microsoft.com/office/drawing/2014/main" id="{6F0A0467-9950-127D-222F-2057BCBCD3B2}"/>
              </a:ext>
            </a:extLst>
          </p:cNvPr>
          <p:cNvGrpSpPr/>
          <p:nvPr userDrawn="1"/>
        </p:nvGrpSpPr>
        <p:grpSpPr>
          <a:xfrm>
            <a:off x="34061400" y="2"/>
            <a:ext cx="2514600" cy="1084107"/>
            <a:chOff x="34061399" y="0"/>
            <a:chExt cx="2514601" cy="1084107"/>
          </a:xfrm>
        </p:grpSpPr>
        <p:sp>
          <p:nvSpPr>
            <p:cNvPr id="39" name="Rectangle 38">
              <a:extLst>
                <a:ext uri="{FF2B5EF4-FFF2-40B4-BE49-F238E27FC236}">
                  <a16:creationId xmlns:a16="http://schemas.microsoft.com/office/drawing/2014/main" id="{E2EBC1F7-578E-8D0B-6D34-50E28501E4A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40" name="Picture 39" descr="A picture containing shape&#10;&#10;Description automatically generated">
              <a:extLst>
                <a:ext uri="{FF2B5EF4-FFF2-40B4-BE49-F238E27FC236}">
                  <a16:creationId xmlns:a16="http://schemas.microsoft.com/office/drawing/2014/main" id="{CEA17BF0-2B37-EF22-F3C0-C24B23C5F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823319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9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31" name="Text Placeholder 7">
            <a:extLst>
              <a:ext uri="{FF2B5EF4-FFF2-40B4-BE49-F238E27FC236}">
                <a16:creationId xmlns:a16="http://schemas.microsoft.com/office/drawing/2014/main" id="{AE655606-4DFB-CBC0-AB51-49B3E1BBE069}"/>
              </a:ext>
            </a:extLst>
          </p:cNvPr>
          <p:cNvSpPr>
            <a:spLocks noGrp="1"/>
          </p:cNvSpPr>
          <p:nvPr>
            <p:ph type="body" sz="quarter" idx="37" hasCustomPrompt="1"/>
          </p:nvPr>
        </p:nvSpPr>
        <p:spPr>
          <a:xfrm>
            <a:off x="11782112" y="14299677"/>
            <a:ext cx="6261483"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3AE26D10-01F7-2DA7-20ED-6FA06710CCAD}"/>
              </a:ext>
            </a:extLst>
          </p:cNvPr>
          <p:cNvSpPr>
            <a:spLocks noGrp="1"/>
          </p:cNvSpPr>
          <p:nvPr>
            <p:ph type="body" sz="quarter" idx="39" hasCustomPrompt="1"/>
          </p:nvPr>
        </p:nvSpPr>
        <p:spPr>
          <a:xfrm>
            <a:off x="5037422" y="14299677"/>
            <a:ext cx="6254841"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09EB2E15-740E-996D-07E8-F1D851B79FF2}"/>
              </a:ext>
            </a:extLst>
          </p:cNvPr>
          <p:cNvSpPr>
            <a:spLocks noGrp="1"/>
          </p:cNvSpPr>
          <p:nvPr>
            <p:ph type="body" sz="quarter" idx="40" hasCustomPrompt="1"/>
          </p:nvPr>
        </p:nvSpPr>
        <p:spPr>
          <a:xfrm>
            <a:off x="11782112" y="14967612"/>
            <a:ext cx="626148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1" name="Text Placeholder 7">
            <a:extLst>
              <a:ext uri="{FF2B5EF4-FFF2-40B4-BE49-F238E27FC236}">
                <a16:creationId xmlns:a16="http://schemas.microsoft.com/office/drawing/2014/main" id="{9BE5B580-0F81-CA57-425A-2EDC709E9A3E}"/>
              </a:ext>
            </a:extLst>
          </p:cNvPr>
          <p:cNvSpPr>
            <a:spLocks noGrp="1"/>
          </p:cNvSpPr>
          <p:nvPr>
            <p:ph type="body" sz="quarter" idx="43" hasCustomPrompt="1"/>
          </p:nvPr>
        </p:nvSpPr>
        <p:spPr>
          <a:xfrm>
            <a:off x="5037422" y="14967612"/>
            <a:ext cx="625484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2" name="Picture Placeholder 2">
            <a:extLst>
              <a:ext uri="{FF2B5EF4-FFF2-40B4-BE49-F238E27FC236}">
                <a16:creationId xmlns:a16="http://schemas.microsoft.com/office/drawing/2014/main" id="{9D7A618F-182B-5421-9E85-B4B8E2797A54}"/>
              </a:ext>
            </a:extLst>
          </p:cNvPr>
          <p:cNvSpPr>
            <a:spLocks noGrp="1"/>
          </p:cNvSpPr>
          <p:nvPr>
            <p:ph type="pic" sz="quarter" idx="46"/>
          </p:nvPr>
        </p:nvSpPr>
        <p:spPr>
          <a:xfrm>
            <a:off x="5021178"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3" name="Picture Placeholder 2">
            <a:extLst>
              <a:ext uri="{FF2B5EF4-FFF2-40B4-BE49-F238E27FC236}">
                <a16:creationId xmlns:a16="http://schemas.microsoft.com/office/drawing/2014/main" id="{4AC640FE-CAE9-F3AF-A9C1-B76EA304E940}"/>
              </a:ext>
            </a:extLst>
          </p:cNvPr>
          <p:cNvSpPr>
            <a:spLocks noGrp="1"/>
          </p:cNvSpPr>
          <p:nvPr>
            <p:ph type="pic" sz="quarter" idx="47"/>
          </p:nvPr>
        </p:nvSpPr>
        <p:spPr>
          <a:xfrm>
            <a:off x="11779716"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4" name="Picture Placeholder 2">
            <a:extLst>
              <a:ext uri="{FF2B5EF4-FFF2-40B4-BE49-F238E27FC236}">
                <a16:creationId xmlns:a16="http://schemas.microsoft.com/office/drawing/2014/main" id="{6A36BDDD-A613-0E7B-5587-8B529961C3AC}"/>
              </a:ext>
            </a:extLst>
          </p:cNvPr>
          <p:cNvSpPr>
            <a:spLocks noGrp="1"/>
          </p:cNvSpPr>
          <p:nvPr>
            <p:ph type="pic" sz="quarter" idx="48"/>
          </p:nvPr>
        </p:nvSpPr>
        <p:spPr>
          <a:xfrm>
            <a:off x="25286157"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5" name="Text Placeholder 7">
            <a:extLst>
              <a:ext uri="{FF2B5EF4-FFF2-40B4-BE49-F238E27FC236}">
                <a16:creationId xmlns:a16="http://schemas.microsoft.com/office/drawing/2014/main" id="{96EF059F-AAAF-3CBA-7162-03AB719A7A94}"/>
              </a:ext>
            </a:extLst>
          </p:cNvPr>
          <p:cNvSpPr>
            <a:spLocks noGrp="1"/>
          </p:cNvSpPr>
          <p:nvPr>
            <p:ph type="body" sz="quarter" idx="50" hasCustomPrompt="1"/>
          </p:nvPr>
        </p:nvSpPr>
        <p:spPr>
          <a:xfrm>
            <a:off x="18532410" y="14299677"/>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8D24094-9EE7-3500-049D-C6DEBA682194}"/>
              </a:ext>
            </a:extLst>
          </p:cNvPr>
          <p:cNvSpPr>
            <a:spLocks noGrp="1"/>
          </p:cNvSpPr>
          <p:nvPr>
            <p:ph type="body" sz="quarter" idx="51" hasCustomPrompt="1"/>
          </p:nvPr>
        </p:nvSpPr>
        <p:spPr>
          <a:xfrm>
            <a:off x="18532410" y="14967612"/>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7" name="Picture Placeholder 2">
            <a:extLst>
              <a:ext uri="{FF2B5EF4-FFF2-40B4-BE49-F238E27FC236}">
                <a16:creationId xmlns:a16="http://schemas.microsoft.com/office/drawing/2014/main" id="{904F6055-27A5-750A-27BE-393117C51E61}"/>
              </a:ext>
            </a:extLst>
          </p:cNvPr>
          <p:cNvSpPr>
            <a:spLocks noGrp="1"/>
          </p:cNvSpPr>
          <p:nvPr>
            <p:ph type="pic" sz="quarter" idx="24"/>
          </p:nvPr>
        </p:nvSpPr>
        <p:spPr>
          <a:xfrm>
            <a:off x="15152061" y="3380124"/>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54" name="Picture Placeholder 2">
            <a:extLst>
              <a:ext uri="{FF2B5EF4-FFF2-40B4-BE49-F238E27FC236}">
                <a16:creationId xmlns:a16="http://schemas.microsoft.com/office/drawing/2014/main" id="{B0652865-202A-4A28-0FD0-E6F365767D26}"/>
              </a:ext>
            </a:extLst>
          </p:cNvPr>
          <p:cNvSpPr>
            <a:spLocks noGrp="1"/>
          </p:cNvSpPr>
          <p:nvPr>
            <p:ph type="pic" sz="quarter" idx="20"/>
          </p:nvPr>
        </p:nvSpPr>
        <p:spPr>
          <a:xfrm>
            <a:off x="8394834" y="3380124"/>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55" name="Picture Placeholder 2">
            <a:extLst>
              <a:ext uri="{FF2B5EF4-FFF2-40B4-BE49-F238E27FC236}">
                <a16:creationId xmlns:a16="http://schemas.microsoft.com/office/drawing/2014/main" id="{AF9304A9-EA61-DFD0-29D1-25DDE97362C0}"/>
              </a:ext>
            </a:extLst>
          </p:cNvPr>
          <p:cNvSpPr>
            <a:spLocks noGrp="1"/>
          </p:cNvSpPr>
          <p:nvPr>
            <p:ph type="pic" sz="quarter" idx="11"/>
          </p:nvPr>
        </p:nvSpPr>
        <p:spPr>
          <a:xfrm>
            <a:off x="1637607" y="3380124"/>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56" name="Picture Placeholder 2">
            <a:extLst>
              <a:ext uri="{FF2B5EF4-FFF2-40B4-BE49-F238E27FC236}">
                <a16:creationId xmlns:a16="http://schemas.microsoft.com/office/drawing/2014/main" id="{F78AACAD-018B-96F8-7E2F-E0FCACC109E5}"/>
              </a:ext>
            </a:extLst>
          </p:cNvPr>
          <p:cNvSpPr>
            <a:spLocks noGrp="1"/>
          </p:cNvSpPr>
          <p:nvPr>
            <p:ph type="pic" sz="quarter" idx="28"/>
          </p:nvPr>
        </p:nvSpPr>
        <p:spPr>
          <a:xfrm>
            <a:off x="21909288" y="3380124"/>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57" name="Picture Placeholder 2">
            <a:extLst>
              <a:ext uri="{FF2B5EF4-FFF2-40B4-BE49-F238E27FC236}">
                <a16:creationId xmlns:a16="http://schemas.microsoft.com/office/drawing/2014/main" id="{979BE099-59B0-E97F-61FD-435C8350F270}"/>
              </a:ext>
            </a:extLst>
          </p:cNvPr>
          <p:cNvSpPr>
            <a:spLocks noGrp="1"/>
          </p:cNvSpPr>
          <p:nvPr>
            <p:ph type="pic" sz="quarter" idx="52"/>
          </p:nvPr>
        </p:nvSpPr>
        <p:spPr>
          <a:xfrm>
            <a:off x="28666515" y="3380124"/>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58" name="Picture Placeholder 2">
            <a:extLst>
              <a:ext uri="{FF2B5EF4-FFF2-40B4-BE49-F238E27FC236}">
                <a16:creationId xmlns:a16="http://schemas.microsoft.com/office/drawing/2014/main" id="{0F261ED6-4E81-A47E-1FA5-BA845C647DA8}"/>
              </a:ext>
            </a:extLst>
          </p:cNvPr>
          <p:cNvSpPr>
            <a:spLocks noGrp="1"/>
          </p:cNvSpPr>
          <p:nvPr>
            <p:ph type="pic" sz="quarter" idx="53"/>
          </p:nvPr>
        </p:nvSpPr>
        <p:spPr>
          <a:xfrm>
            <a:off x="18527619"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59" name="Text Placeholder 7">
            <a:extLst>
              <a:ext uri="{FF2B5EF4-FFF2-40B4-BE49-F238E27FC236}">
                <a16:creationId xmlns:a16="http://schemas.microsoft.com/office/drawing/2014/main" id="{EB29D344-8CFB-0379-31D2-6631B803046B}"/>
              </a:ext>
            </a:extLst>
          </p:cNvPr>
          <p:cNvSpPr>
            <a:spLocks noGrp="1"/>
          </p:cNvSpPr>
          <p:nvPr>
            <p:ph type="body" sz="quarter" idx="54" hasCustomPrompt="1"/>
          </p:nvPr>
        </p:nvSpPr>
        <p:spPr>
          <a:xfrm>
            <a:off x="25307424" y="14299677"/>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1CBE6955-F65A-696D-3BBD-A333677B325E}"/>
              </a:ext>
            </a:extLst>
          </p:cNvPr>
          <p:cNvSpPr>
            <a:spLocks noGrp="1"/>
          </p:cNvSpPr>
          <p:nvPr>
            <p:ph type="body" sz="quarter" idx="55" hasCustomPrompt="1"/>
          </p:nvPr>
        </p:nvSpPr>
        <p:spPr>
          <a:xfrm>
            <a:off x="25307424" y="14967612"/>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FCB63C5D-B4C0-9996-F201-78CE516905E7}"/>
              </a:ext>
            </a:extLst>
          </p:cNvPr>
          <p:cNvSpPr>
            <a:spLocks noGrp="1"/>
          </p:cNvSpPr>
          <p:nvPr>
            <p:ph type="body" sz="quarter" idx="12" hasCustomPrompt="1"/>
          </p:nvPr>
        </p:nvSpPr>
        <p:spPr>
          <a:xfrm>
            <a:off x="1637607" y="1897023"/>
            <a:ext cx="6263640"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B2837655-CF8E-8202-10D5-BC4A236A52BD}"/>
              </a:ext>
            </a:extLst>
          </p:cNvPr>
          <p:cNvSpPr>
            <a:spLocks noGrp="1"/>
          </p:cNvSpPr>
          <p:nvPr>
            <p:ph type="body" sz="quarter" idx="30" hasCustomPrompt="1"/>
          </p:nvPr>
        </p:nvSpPr>
        <p:spPr>
          <a:xfrm>
            <a:off x="1637604" y="2655239"/>
            <a:ext cx="6263640"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190FED14-8AE4-759A-E6DE-270282FBDFCE}"/>
              </a:ext>
            </a:extLst>
          </p:cNvPr>
          <p:cNvSpPr>
            <a:spLocks noGrp="1"/>
          </p:cNvSpPr>
          <p:nvPr>
            <p:ph type="body" sz="quarter" idx="56" hasCustomPrompt="1"/>
          </p:nvPr>
        </p:nvSpPr>
        <p:spPr>
          <a:xfrm>
            <a:off x="15141912" y="1897023"/>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9BBCC5DC-A254-8EC2-FCD1-1FDF63387F92}"/>
              </a:ext>
            </a:extLst>
          </p:cNvPr>
          <p:cNvSpPr>
            <a:spLocks noGrp="1"/>
          </p:cNvSpPr>
          <p:nvPr>
            <p:ph type="body" sz="quarter" idx="57" hasCustomPrompt="1"/>
          </p:nvPr>
        </p:nvSpPr>
        <p:spPr>
          <a:xfrm>
            <a:off x="8391957" y="1897023"/>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85A913D-E2F4-EC00-1101-13550E56E1FB}"/>
              </a:ext>
            </a:extLst>
          </p:cNvPr>
          <p:cNvSpPr>
            <a:spLocks noGrp="1"/>
          </p:cNvSpPr>
          <p:nvPr>
            <p:ph type="body" sz="quarter" idx="58" hasCustomPrompt="1"/>
          </p:nvPr>
        </p:nvSpPr>
        <p:spPr>
          <a:xfrm>
            <a:off x="15141912" y="2584632"/>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362F63BF-0940-DF43-5B1C-42AD2B6959D6}"/>
              </a:ext>
            </a:extLst>
          </p:cNvPr>
          <p:cNvSpPr>
            <a:spLocks noGrp="1"/>
          </p:cNvSpPr>
          <p:nvPr>
            <p:ph type="body" sz="quarter" idx="59" hasCustomPrompt="1"/>
          </p:nvPr>
        </p:nvSpPr>
        <p:spPr>
          <a:xfrm>
            <a:off x="8391957" y="2584632"/>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FF642D9C-031C-D60E-C16F-DF3D479B2475}"/>
              </a:ext>
            </a:extLst>
          </p:cNvPr>
          <p:cNvSpPr>
            <a:spLocks noGrp="1"/>
          </p:cNvSpPr>
          <p:nvPr>
            <p:ph type="body" sz="quarter" idx="60" hasCustomPrompt="1"/>
          </p:nvPr>
        </p:nvSpPr>
        <p:spPr>
          <a:xfrm>
            <a:off x="21900663" y="1897023"/>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F28DEDCC-F449-CE39-04A6-E5D31C6C80D9}"/>
              </a:ext>
            </a:extLst>
          </p:cNvPr>
          <p:cNvSpPr>
            <a:spLocks noGrp="1"/>
          </p:cNvSpPr>
          <p:nvPr>
            <p:ph type="body" sz="quarter" idx="61" hasCustomPrompt="1"/>
          </p:nvPr>
        </p:nvSpPr>
        <p:spPr>
          <a:xfrm>
            <a:off x="21900663" y="2584632"/>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033AFEBC-D7F0-7106-408F-FC855CDCD9F8}"/>
              </a:ext>
            </a:extLst>
          </p:cNvPr>
          <p:cNvSpPr>
            <a:spLocks noGrp="1"/>
          </p:cNvSpPr>
          <p:nvPr>
            <p:ph type="body" sz="quarter" idx="62" hasCustomPrompt="1"/>
          </p:nvPr>
        </p:nvSpPr>
        <p:spPr>
          <a:xfrm>
            <a:off x="28666517" y="1897023"/>
            <a:ext cx="6263901"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F8A11FED-8F99-FAD7-C725-9EA6650B14AA}"/>
              </a:ext>
            </a:extLst>
          </p:cNvPr>
          <p:cNvSpPr>
            <a:spLocks noGrp="1"/>
          </p:cNvSpPr>
          <p:nvPr>
            <p:ph type="body" sz="quarter" idx="63" hasCustomPrompt="1"/>
          </p:nvPr>
        </p:nvSpPr>
        <p:spPr>
          <a:xfrm>
            <a:off x="28666517" y="2584632"/>
            <a:ext cx="626390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grpSp>
        <p:nvGrpSpPr>
          <p:cNvPr id="34" name="Group 33">
            <a:extLst>
              <a:ext uri="{FF2B5EF4-FFF2-40B4-BE49-F238E27FC236}">
                <a16:creationId xmlns:a16="http://schemas.microsoft.com/office/drawing/2014/main" id="{A809237B-6F06-00F1-BBDB-CE724FAD56C6}"/>
              </a:ext>
            </a:extLst>
          </p:cNvPr>
          <p:cNvGrpSpPr/>
          <p:nvPr userDrawn="1"/>
        </p:nvGrpSpPr>
        <p:grpSpPr>
          <a:xfrm>
            <a:off x="34061400" y="2"/>
            <a:ext cx="2514600" cy="1084107"/>
            <a:chOff x="34061399" y="0"/>
            <a:chExt cx="2514601" cy="1084107"/>
          </a:xfrm>
        </p:grpSpPr>
        <p:sp>
          <p:nvSpPr>
            <p:cNvPr id="35" name="Rectangle 34">
              <a:extLst>
                <a:ext uri="{FF2B5EF4-FFF2-40B4-BE49-F238E27FC236}">
                  <a16:creationId xmlns:a16="http://schemas.microsoft.com/office/drawing/2014/main" id="{96514FCB-C664-D619-FDE9-EB15208F8D1D}"/>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36" name="Picture 35" descr="A picture containing shape&#10;&#10;Description automatically generated">
              <a:extLst>
                <a:ext uri="{FF2B5EF4-FFF2-40B4-BE49-F238E27FC236}">
                  <a16:creationId xmlns:a16="http://schemas.microsoft.com/office/drawing/2014/main" id="{8FABC70D-3269-0110-5154-615E4CB9C6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977147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0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1508760" y="16294137"/>
            <a:ext cx="20068308" cy="2514600"/>
          </a:xfrm>
        </p:spPr>
        <p:txBody>
          <a:bodyPr>
            <a:normAutofit/>
          </a:bodyPr>
          <a:lstStyle>
            <a:lvl1pPr algn="l">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1508760" y="18781305"/>
            <a:ext cx="20068308" cy="1408176"/>
          </a:xfrm>
          <a:prstGeom prst="rect">
            <a:avLst/>
          </a:prstGeom>
        </p:spPr>
        <p:txBody>
          <a:bodyPr/>
          <a:lstStyle>
            <a:lvl1pPr marL="0" indent="0" algn="l">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16264128"/>
            <a:ext cx="2249424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33517493" y="19107809"/>
            <a:ext cx="3058509" cy="1466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34" name="Picture Placeholder 2">
            <a:extLst>
              <a:ext uri="{FF2B5EF4-FFF2-40B4-BE49-F238E27FC236}">
                <a16:creationId xmlns:a16="http://schemas.microsoft.com/office/drawing/2014/main" id="{6D1B21EC-A9FB-DE71-43FA-F54732536599}"/>
              </a:ext>
            </a:extLst>
          </p:cNvPr>
          <p:cNvSpPr>
            <a:spLocks noGrp="1"/>
          </p:cNvSpPr>
          <p:nvPr>
            <p:ph type="pic" sz="quarter" idx="24"/>
          </p:nvPr>
        </p:nvSpPr>
        <p:spPr>
          <a:xfrm>
            <a:off x="15152061" y="3380124"/>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35" name="Picture Placeholder 2">
            <a:extLst>
              <a:ext uri="{FF2B5EF4-FFF2-40B4-BE49-F238E27FC236}">
                <a16:creationId xmlns:a16="http://schemas.microsoft.com/office/drawing/2014/main" id="{F93CA876-89BE-220D-AACA-F98EB282A640}"/>
              </a:ext>
            </a:extLst>
          </p:cNvPr>
          <p:cNvSpPr>
            <a:spLocks noGrp="1"/>
          </p:cNvSpPr>
          <p:nvPr>
            <p:ph type="pic" sz="quarter" idx="20"/>
          </p:nvPr>
        </p:nvSpPr>
        <p:spPr>
          <a:xfrm>
            <a:off x="8394834" y="3380124"/>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36" name="Picture Placeholder 2">
            <a:extLst>
              <a:ext uri="{FF2B5EF4-FFF2-40B4-BE49-F238E27FC236}">
                <a16:creationId xmlns:a16="http://schemas.microsoft.com/office/drawing/2014/main" id="{B387E38B-4633-170D-16B9-FD52DEA8F911}"/>
              </a:ext>
            </a:extLst>
          </p:cNvPr>
          <p:cNvSpPr>
            <a:spLocks noGrp="1"/>
          </p:cNvSpPr>
          <p:nvPr>
            <p:ph type="pic" sz="quarter" idx="11"/>
          </p:nvPr>
        </p:nvSpPr>
        <p:spPr>
          <a:xfrm>
            <a:off x="1637607" y="3380124"/>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37" name="Text Placeholder 7">
            <a:extLst>
              <a:ext uri="{FF2B5EF4-FFF2-40B4-BE49-F238E27FC236}">
                <a16:creationId xmlns:a16="http://schemas.microsoft.com/office/drawing/2014/main" id="{81C70B53-8C26-3617-9B99-D281896C1DC3}"/>
              </a:ext>
            </a:extLst>
          </p:cNvPr>
          <p:cNvSpPr>
            <a:spLocks noGrp="1"/>
          </p:cNvSpPr>
          <p:nvPr>
            <p:ph type="body" sz="quarter" idx="12" hasCustomPrompt="1"/>
          </p:nvPr>
        </p:nvSpPr>
        <p:spPr>
          <a:xfrm>
            <a:off x="1637607" y="1897023"/>
            <a:ext cx="6263640"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8" name="Picture Placeholder 2">
            <a:extLst>
              <a:ext uri="{FF2B5EF4-FFF2-40B4-BE49-F238E27FC236}">
                <a16:creationId xmlns:a16="http://schemas.microsoft.com/office/drawing/2014/main" id="{4FA0019F-C6DC-A6C6-9531-BC409AB3BE03}"/>
              </a:ext>
            </a:extLst>
          </p:cNvPr>
          <p:cNvSpPr>
            <a:spLocks noGrp="1"/>
          </p:cNvSpPr>
          <p:nvPr>
            <p:ph type="pic" sz="quarter" idx="28"/>
          </p:nvPr>
        </p:nvSpPr>
        <p:spPr>
          <a:xfrm>
            <a:off x="21909288" y="3380124"/>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48" name="Text Placeholder 7">
            <a:extLst>
              <a:ext uri="{FF2B5EF4-FFF2-40B4-BE49-F238E27FC236}">
                <a16:creationId xmlns:a16="http://schemas.microsoft.com/office/drawing/2014/main" id="{9D2C4063-A686-DB2F-EB91-CDC32DC3E07C}"/>
              </a:ext>
            </a:extLst>
          </p:cNvPr>
          <p:cNvSpPr>
            <a:spLocks noGrp="1"/>
          </p:cNvSpPr>
          <p:nvPr>
            <p:ph type="body" sz="quarter" idx="30" hasCustomPrompt="1"/>
          </p:nvPr>
        </p:nvSpPr>
        <p:spPr>
          <a:xfrm>
            <a:off x="1637604" y="2655239"/>
            <a:ext cx="6263640"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9" name="Picture Placeholder 2">
            <a:extLst>
              <a:ext uri="{FF2B5EF4-FFF2-40B4-BE49-F238E27FC236}">
                <a16:creationId xmlns:a16="http://schemas.microsoft.com/office/drawing/2014/main" id="{E6DF3973-BFFD-0650-67B4-1FC60F39189A}"/>
              </a:ext>
            </a:extLst>
          </p:cNvPr>
          <p:cNvSpPr>
            <a:spLocks noGrp="1"/>
          </p:cNvSpPr>
          <p:nvPr>
            <p:ph type="pic" sz="quarter" idx="52"/>
          </p:nvPr>
        </p:nvSpPr>
        <p:spPr>
          <a:xfrm>
            <a:off x="28666515" y="3380124"/>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50" name="Text Placeholder 7">
            <a:extLst>
              <a:ext uri="{FF2B5EF4-FFF2-40B4-BE49-F238E27FC236}">
                <a16:creationId xmlns:a16="http://schemas.microsoft.com/office/drawing/2014/main" id="{10315198-4FB0-1605-E59B-51913EAA76D4}"/>
              </a:ext>
            </a:extLst>
          </p:cNvPr>
          <p:cNvSpPr>
            <a:spLocks noGrp="1"/>
          </p:cNvSpPr>
          <p:nvPr>
            <p:ph type="body" sz="quarter" idx="56" hasCustomPrompt="1"/>
          </p:nvPr>
        </p:nvSpPr>
        <p:spPr>
          <a:xfrm>
            <a:off x="15141912" y="1897023"/>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1" name="Text Placeholder 7">
            <a:extLst>
              <a:ext uri="{FF2B5EF4-FFF2-40B4-BE49-F238E27FC236}">
                <a16:creationId xmlns:a16="http://schemas.microsoft.com/office/drawing/2014/main" id="{6F901150-FDFD-5FC2-11BF-321E8285D8BD}"/>
              </a:ext>
            </a:extLst>
          </p:cNvPr>
          <p:cNvSpPr>
            <a:spLocks noGrp="1"/>
          </p:cNvSpPr>
          <p:nvPr>
            <p:ph type="body" sz="quarter" idx="57" hasCustomPrompt="1"/>
          </p:nvPr>
        </p:nvSpPr>
        <p:spPr>
          <a:xfrm>
            <a:off x="8391957" y="1897023"/>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1964F185-CDC5-CE9D-251D-2E14171B9551}"/>
              </a:ext>
            </a:extLst>
          </p:cNvPr>
          <p:cNvSpPr>
            <a:spLocks noGrp="1"/>
          </p:cNvSpPr>
          <p:nvPr>
            <p:ph type="body" sz="quarter" idx="58" hasCustomPrompt="1"/>
          </p:nvPr>
        </p:nvSpPr>
        <p:spPr>
          <a:xfrm>
            <a:off x="15141912" y="2584632"/>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3" name="Text Placeholder 7">
            <a:extLst>
              <a:ext uri="{FF2B5EF4-FFF2-40B4-BE49-F238E27FC236}">
                <a16:creationId xmlns:a16="http://schemas.microsoft.com/office/drawing/2014/main" id="{D57E0C5F-9777-59E0-A228-AE8430DE78C7}"/>
              </a:ext>
            </a:extLst>
          </p:cNvPr>
          <p:cNvSpPr>
            <a:spLocks noGrp="1"/>
          </p:cNvSpPr>
          <p:nvPr>
            <p:ph type="body" sz="quarter" idx="59" hasCustomPrompt="1"/>
          </p:nvPr>
        </p:nvSpPr>
        <p:spPr>
          <a:xfrm>
            <a:off x="8391957" y="2584632"/>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5" name="Text Placeholder 7">
            <a:extLst>
              <a:ext uri="{FF2B5EF4-FFF2-40B4-BE49-F238E27FC236}">
                <a16:creationId xmlns:a16="http://schemas.microsoft.com/office/drawing/2014/main" id="{9696394F-9E7B-F98D-207D-E98E12004AA0}"/>
              </a:ext>
            </a:extLst>
          </p:cNvPr>
          <p:cNvSpPr>
            <a:spLocks noGrp="1"/>
          </p:cNvSpPr>
          <p:nvPr>
            <p:ph type="body" sz="quarter" idx="60" hasCustomPrompt="1"/>
          </p:nvPr>
        </p:nvSpPr>
        <p:spPr>
          <a:xfrm>
            <a:off x="21900663" y="1897023"/>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6" name="Text Placeholder 7">
            <a:extLst>
              <a:ext uri="{FF2B5EF4-FFF2-40B4-BE49-F238E27FC236}">
                <a16:creationId xmlns:a16="http://schemas.microsoft.com/office/drawing/2014/main" id="{C86B779E-BD1F-D554-3552-886C88AC3021}"/>
              </a:ext>
            </a:extLst>
          </p:cNvPr>
          <p:cNvSpPr>
            <a:spLocks noGrp="1"/>
          </p:cNvSpPr>
          <p:nvPr>
            <p:ph type="body" sz="quarter" idx="61" hasCustomPrompt="1"/>
          </p:nvPr>
        </p:nvSpPr>
        <p:spPr>
          <a:xfrm>
            <a:off x="21900663" y="2584632"/>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7" name="Text Placeholder 7">
            <a:extLst>
              <a:ext uri="{FF2B5EF4-FFF2-40B4-BE49-F238E27FC236}">
                <a16:creationId xmlns:a16="http://schemas.microsoft.com/office/drawing/2014/main" id="{CBF365F5-1A62-4D50-E27D-277F174D7B9B}"/>
              </a:ext>
            </a:extLst>
          </p:cNvPr>
          <p:cNvSpPr>
            <a:spLocks noGrp="1"/>
          </p:cNvSpPr>
          <p:nvPr>
            <p:ph type="body" sz="quarter" idx="62" hasCustomPrompt="1"/>
          </p:nvPr>
        </p:nvSpPr>
        <p:spPr>
          <a:xfrm>
            <a:off x="28666517" y="1897023"/>
            <a:ext cx="6263901"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962524B6-5167-D009-CB69-031B74C7BF82}"/>
              </a:ext>
            </a:extLst>
          </p:cNvPr>
          <p:cNvSpPr>
            <a:spLocks noGrp="1"/>
          </p:cNvSpPr>
          <p:nvPr>
            <p:ph type="body" sz="quarter" idx="63" hasCustomPrompt="1"/>
          </p:nvPr>
        </p:nvSpPr>
        <p:spPr>
          <a:xfrm>
            <a:off x="28666517" y="2584632"/>
            <a:ext cx="626390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9" name="Picture Placeholder 2">
            <a:extLst>
              <a:ext uri="{FF2B5EF4-FFF2-40B4-BE49-F238E27FC236}">
                <a16:creationId xmlns:a16="http://schemas.microsoft.com/office/drawing/2014/main" id="{298B7426-D600-8C5C-9976-7E01486FA42D}"/>
              </a:ext>
            </a:extLst>
          </p:cNvPr>
          <p:cNvSpPr>
            <a:spLocks noGrp="1"/>
          </p:cNvSpPr>
          <p:nvPr>
            <p:ph type="pic" sz="quarter" idx="64"/>
          </p:nvPr>
        </p:nvSpPr>
        <p:spPr>
          <a:xfrm>
            <a:off x="15152061"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70" name="Picture Placeholder 2">
            <a:extLst>
              <a:ext uri="{FF2B5EF4-FFF2-40B4-BE49-F238E27FC236}">
                <a16:creationId xmlns:a16="http://schemas.microsoft.com/office/drawing/2014/main" id="{A9E377DD-E97F-7797-960C-D20F58551DF3}"/>
              </a:ext>
            </a:extLst>
          </p:cNvPr>
          <p:cNvSpPr>
            <a:spLocks noGrp="1"/>
          </p:cNvSpPr>
          <p:nvPr>
            <p:ph type="pic" sz="quarter" idx="65"/>
          </p:nvPr>
        </p:nvSpPr>
        <p:spPr>
          <a:xfrm>
            <a:off x="8394834"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71" name="Picture Placeholder 2">
            <a:extLst>
              <a:ext uri="{FF2B5EF4-FFF2-40B4-BE49-F238E27FC236}">
                <a16:creationId xmlns:a16="http://schemas.microsoft.com/office/drawing/2014/main" id="{080AC593-D24D-00E5-745A-FA6F63CF30D6}"/>
              </a:ext>
            </a:extLst>
          </p:cNvPr>
          <p:cNvSpPr>
            <a:spLocks noGrp="1"/>
          </p:cNvSpPr>
          <p:nvPr>
            <p:ph type="pic" sz="quarter" idx="66"/>
          </p:nvPr>
        </p:nvSpPr>
        <p:spPr>
          <a:xfrm>
            <a:off x="1637607"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72" name="Picture Placeholder 2">
            <a:extLst>
              <a:ext uri="{FF2B5EF4-FFF2-40B4-BE49-F238E27FC236}">
                <a16:creationId xmlns:a16="http://schemas.microsoft.com/office/drawing/2014/main" id="{0985A3EE-46B6-D138-D376-03BF0F9AEE05}"/>
              </a:ext>
            </a:extLst>
          </p:cNvPr>
          <p:cNvSpPr>
            <a:spLocks noGrp="1"/>
          </p:cNvSpPr>
          <p:nvPr>
            <p:ph type="pic" sz="quarter" idx="67"/>
          </p:nvPr>
        </p:nvSpPr>
        <p:spPr>
          <a:xfrm>
            <a:off x="21909288"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73" name="Picture Placeholder 2">
            <a:extLst>
              <a:ext uri="{FF2B5EF4-FFF2-40B4-BE49-F238E27FC236}">
                <a16:creationId xmlns:a16="http://schemas.microsoft.com/office/drawing/2014/main" id="{3F50E89C-D144-42E1-43EF-79AA17014D88}"/>
              </a:ext>
            </a:extLst>
          </p:cNvPr>
          <p:cNvSpPr>
            <a:spLocks noGrp="1"/>
          </p:cNvSpPr>
          <p:nvPr>
            <p:ph type="pic" sz="quarter" idx="68"/>
          </p:nvPr>
        </p:nvSpPr>
        <p:spPr>
          <a:xfrm>
            <a:off x="28666515" y="881421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Trebuchet MS" panose="020B0603020202020204" pitchFamily="34" charset="0"/>
              </a:defRPr>
            </a:lvl1pPr>
          </a:lstStyle>
          <a:p>
            <a:r>
              <a:rPr lang="en-US"/>
              <a:t>Click icon to add picture</a:t>
            </a:r>
          </a:p>
        </p:txBody>
      </p:sp>
      <p:sp>
        <p:nvSpPr>
          <p:cNvPr id="74" name="Text Placeholder 7">
            <a:extLst>
              <a:ext uri="{FF2B5EF4-FFF2-40B4-BE49-F238E27FC236}">
                <a16:creationId xmlns:a16="http://schemas.microsoft.com/office/drawing/2014/main" id="{CA59DC0B-0E35-66BA-D2A9-5A171372A939}"/>
              </a:ext>
            </a:extLst>
          </p:cNvPr>
          <p:cNvSpPr>
            <a:spLocks noGrp="1"/>
          </p:cNvSpPr>
          <p:nvPr>
            <p:ph type="body" sz="quarter" idx="69" hasCustomPrompt="1"/>
          </p:nvPr>
        </p:nvSpPr>
        <p:spPr>
          <a:xfrm>
            <a:off x="1637607" y="14274087"/>
            <a:ext cx="6263640" cy="795528"/>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49628C75-CF4F-258F-9A67-8F825D4D85AB}"/>
              </a:ext>
            </a:extLst>
          </p:cNvPr>
          <p:cNvSpPr>
            <a:spLocks noGrp="1"/>
          </p:cNvSpPr>
          <p:nvPr>
            <p:ph type="body" sz="quarter" idx="70" hasCustomPrompt="1"/>
          </p:nvPr>
        </p:nvSpPr>
        <p:spPr>
          <a:xfrm>
            <a:off x="1637604" y="14961698"/>
            <a:ext cx="6263640"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82" name="Text Placeholder 7">
            <a:extLst>
              <a:ext uri="{FF2B5EF4-FFF2-40B4-BE49-F238E27FC236}">
                <a16:creationId xmlns:a16="http://schemas.microsoft.com/office/drawing/2014/main" id="{3C51AE03-20F2-081E-B061-07708A562F27}"/>
              </a:ext>
            </a:extLst>
          </p:cNvPr>
          <p:cNvSpPr>
            <a:spLocks noGrp="1"/>
          </p:cNvSpPr>
          <p:nvPr>
            <p:ph type="body" sz="quarter" idx="71" hasCustomPrompt="1"/>
          </p:nvPr>
        </p:nvSpPr>
        <p:spPr>
          <a:xfrm>
            <a:off x="15141912" y="14319258"/>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3" name="Text Placeholder 7">
            <a:extLst>
              <a:ext uri="{FF2B5EF4-FFF2-40B4-BE49-F238E27FC236}">
                <a16:creationId xmlns:a16="http://schemas.microsoft.com/office/drawing/2014/main" id="{ECCF7B72-B3E3-C659-19F6-E265F51422BE}"/>
              </a:ext>
            </a:extLst>
          </p:cNvPr>
          <p:cNvSpPr>
            <a:spLocks noGrp="1"/>
          </p:cNvSpPr>
          <p:nvPr>
            <p:ph type="body" sz="quarter" idx="72" hasCustomPrompt="1"/>
          </p:nvPr>
        </p:nvSpPr>
        <p:spPr>
          <a:xfrm>
            <a:off x="8391957" y="14319258"/>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4" name="Text Placeholder 7">
            <a:extLst>
              <a:ext uri="{FF2B5EF4-FFF2-40B4-BE49-F238E27FC236}">
                <a16:creationId xmlns:a16="http://schemas.microsoft.com/office/drawing/2014/main" id="{20BB3925-4BE3-26D3-7FFC-0A10052F02A4}"/>
              </a:ext>
            </a:extLst>
          </p:cNvPr>
          <p:cNvSpPr>
            <a:spLocks noGrp="1"/>
          </p:cNvSpPr>
          <p:nvPr>
            <p:ph type="body" sz="quarter" idx="73" hasCustomPrompt="1"/>
          </p:nvPr>
        </p:nvSpPr>
        <p:spPr>
          <a:xfrm>
            <a:off x="15141912" y="14961696"/>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85" name="Text Placeholder 7">
            <a:extLst>
              <a:ext uri="{FF2B5EF4-FFF2-40B4-BE49-F238E27FC236}">
                <a16:creationId xmlns:a16="http://schemas.microsoft.com/office/drawing/2014/main" id="{77759BB8-38ED-2A9C-6BCC-7F76E0AA802C}"/>
              </a:ext>
            </a:extLst>
          </p:cNvPr>
          <p:cNvSpPr>
            <a:spLocks noGrp="1"/>
          </p:cNvSpPr>
          <p:nvPr>
            <p:ph type="body" sz="quarter" idx="74" hasCustomPrompt="1"/>
          </p:nvPr>
        </p:nvSpPr>
        <p:spPr>
          <a:xfrm>
            <a:off x="8391957" y="14961696"/>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EB5D72B5-5D0D-E4F4-A83A-027D82B84E8F}"/>
              </a:ext>
            </a:extLst>
          </p:cNvPr>
          <p:cNvSpPr>
            <a:spLocks noGrp="1"/>
          </p:cNvSpPr>
          <p:nvPr>
            <p:ph type="body" sz="quarter" idx="75" hasCustomPrompt="1"/>
          </p:nvPr>
        </p:nvSpPr>
        <p:spPr>
          <a:xfrm>
            <a:off x="21900663" y="14319258"/>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518591BD-B0CC-B55B-29C0-8D8387DCE728}"/>
              </a:ext>
            </a:extLst>
          </p:cNvPr>
          <p:cNvSpPr>
            <a:spLocks noGrp="1"/>
          </p:cNvSpPr>
          <p:nvPr>
            <p:ph type="body" sz="quarter" idx="76" hasCustomPrompt="1"/>
          </p:nvPr>
        </p:nvSpPr>
        <p:spPr>
          <a:xfrm>
            <a:off x="21900663" y="14961696"/>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061414DF-F8DB-0892-6DF6-A8E58CCCFB5D}"/>
              </a:ext>
            </a:extLst>
          </p:cNvPr>
          <p:cNvSpPr>
            <a:spLocks noGrp="1"/>
          </p:cNvSpPr>
          <p:nvPr>
            <p:ph type="body" sz="quarter" idx="77" hasCustomPrompt="1"/>
          </p:nvPr>
        </p:nvSpPr>
        <p:spPr>
          <a:xfrm>
            <a:off x="28666515" y="14319258"/>
            <a:ext cx="6263640" cy="750360"/>
          </a:xfrm>
          <a:prstGeom prst="rect">
            <a:avLst/>
          </a:prstGeom>
        </p:spPr>
        <p:txBody>
          <a:bodyPr anchor="b"/>
          <a:lstStyle>
            <a:lvl1pPr marL="0" indent="0" algn="ctr">
              <a:spcBef>
                <a:spcPts val="1200"/>
              </a:spcBef>
              <a:buFontTx/>
              <a:buNone/>
              <a:defRPr sz="3999" b="0" cap="none" baseline="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6EEF9C7-1E0C-E2C6-0EF8-1148A85667E0}"/>
              </a:ext>
            </a:extLst>
          </p:cNvPr>
          <p:cNvSpPr>
            <a:spLocks noGrp="1"/>
          </p:cNvSpPr>
          <p:nvPr>
            <p:ph type="body" sz="quarter" idx="78" hasCustomPrompt="1"/>
          </p:nvPr>
        </p:nvSpPr>
        <p:spPr>
          <a:xfrm>
            <a:off x="28666515" y="14961696"/>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grpSp>
        <p:nvGrpSpPr>
          <p:cNvPr id="2" name="Group 1">
            <a:extLst>
              <a:ext uri="{FF2B5EF4-FFF2-40B4-BE49-F238E27FC236}">
                <a16:creationId xmlns:a16="http://schemas.microsoft.com/office/drawing/2014/main" id="{3EFA73DE-CB94-3E83-7CCE-37D4989FFCED}"/>
              </a:ext>
            </a:extLst>
          </p:cNvPr>
          <p:cNvGrpSpPr/>
          <p:nvPr userDrawn="1"/>
        </p:nvGrpSpPr>
        <p:grpSpPr>
          <a:xfrm>
            <a:off x="34061400" y="2"/>
            <a:ext cx="2514600" cy="1084107"/>
            <a:chOff x="34061399" y="0"/>
            <a:chExt cx="2514601" cy="1084107"/>
          </a:xfrm>
        </p:grpSpPr>
        <p:sp>
          <p:nvSpPr>
            <p:cNvPr id="41" name="Rectangle 40">
              <a:extLst>
                <a:ext uri="{FF2B5EF4-FFF2-40B4-BE49-F238E27FC236}">
                  <a16:creationId xmlns:a16="http://schemas.microsoft.com/office/drawing/2014/main" id="{3B2D36DA-6AE0-7209-8488-CD56CF697708}"/>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43" name="Picture 42" descr="A picture containing shape&#10;&#10;Description automatically generated">
              <a:extLst>
                <a:ext uri="{FF2B5EF4-FFF2-40B4-BE49-F238E27FC236}">
                  <a16:creationId xmlns:a16="http://schemas.microsoft.com/office/drawing/2014/main" id="{782002C1-86DD-46E6-965D-BC2C7425B4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065584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2386562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1844241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163" lvl="0" indent="-857163" algn="ctr"/>
            <a:r>
              <a:rPr lang="en-US"/>
              <a:t>Click to add video</a:t>
            </a:r>
          </a:p>
        </p:txBody>
      </p:sp>
    </p:spTree>
    <p:extLst>
      <p:ext uri="{BB962C8B-B14F-4D97-AF65-F5344CB8AC3E}">
        <p14:creationId xmlns:p14="http://schemas.microsoft.com/office/powerpoint/2010/main" val="2086242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0" y="14987093"/>
            <a:ext cx="36576000" cy="558690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0" y="2"/>
            <a:ext cx="36576000"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0"/>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3" name="Straight Connector 12">
            <a:extLst>
              <a:ext uri="{FF2B5EF4-FFF2-40B4-BE49-F238E27FC236}">
                <a16:creationId xmlns:a16="http://schemas.microsoft.com/office/drawing/2014/main" id="{D6BE77BD-ED1F-A7D7-8432-E2BA5A5A8972}"/>
              </a:ext>
            </a:extLst>
          </p:cNvPr>
          <p:cNvCxnSpPr/>
          <p:nvPr userDrawn="1"/>
        </p:nvCxnSpPr>
        <p:spPr>
          <a:xfrm>
            <a:off x="0" y="11329275"/>
            <a:ext cx="36576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0" y="19477638"/>
            <a:ext cx="2560320" cy="1099560"/>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1597284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39" name="Picture 38" descr="A picture containing blur&#10;&#10;Description automatically generated">
            <a:extLst>
              <a:ext uri="{FF2B5EF4-FFF2-40B4-BE49-F238E27FC236}">
                <a16:creationId xmlns:a16="http://schemas.microsoft.com/office/drawing/2014/main" id="{3D97DCAA-B02C-B9CD-73B9-F0CB591696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36576000" cy="20574000"/>
          </a:xfrm>
          <a:prstGeom prst="rect">
            <a:avLst/>
          </a:prstGeom>
        </p:spPr>
      </p:pic>
      <p:sp>
        <p:nvSpPr>
          <p:cNvPr id="40" name="Rectangle 39">
            <a:extLst>
              <a:ext uri="{FF2B5EF4-FFF2-40B4-BE49-F238E27FC236}">
                <a16:creationId xmlns:a16="http://schemas.microsoft.com/office/drawing/2014/main" id="{579E33CF-8322-948F-F6BF-0C2C9B17787F}"/>
              </a:ext>
            </a:extLst>
          </p:cNvPr>
          <p:cNvSpPr/>
          <p:nvPr userDrawn="1"/>
        </p:nvSpPr>
        <p:spPr>
          <a:xfrm flipV="1">
            <a:off x="0" y="14987093"/>
            <a:ext cx="36576000" cy="558690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41" name="Rectangle 40">
            <a:extLst>
              <a:ext uri="{FF2B5EF4-FFF2-40B4-BE49-F238E27FC236}">
                <a16:creationId xmlns:a16="http://schemas.microsoft.com/office/drawing/2014/main" id="{E3B8751E-75F6-925A-8531-50B734C847AB}"/>
              </a:ext>
            </a:extLst>
          </p:cNvPr>
          <p:cNvSpPr/>
          <p:nvPr userDrawn="1"/>
        </p:nvSpPr>
        <p:spPr>
          <a:xfrm>
            <a:off x="0" y="2"/>
            <a:ext cx="36576000"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0"/>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9"/>
            <a:ext cx="36576000"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2" y="8828854"/>
            <a:ext cx="6172215"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lumMod val="50000"/>
                  </a:schemeClr>
                </a:solidFill>
                <a:latin typeface="Trebuchet MS" panose="020B0603020202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3" y="7108683"/>
            <a:ext cx="6172212" cy="795528"/>
          </a:xfrm>
          <a:prstGeom prst="rect">
            <a:avLst/>
          </a:prstGeom>
        </p:spPr>
        <p:txBody>
          <a:bodyPr anchor="b"/>
          <a:lstStyle>
            <a:lvl1pPr marL="0" indent="0" algn="ctr">
              <a:spcBef>
                <a:spcPts val="1200"/>
              </a:spcBef>
              <a:buFontTx/>
              <a:buNone/>
              <a:defRPr sz="3999" b="1" cap="none" baseline="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2" y="7820591"/>
            <a:ext cx="6172215" cy="679755"/>
          </a:xfrm>
          <a:prstGeom prst="rect">
            <a:avLst/>
          </a:prstGeom>
        </p:spPr>
        <p:txBody>
          <a:bodyPr/>
          <a:lstStyle>
            <a:lvl1pPr marL="0" indent="0" algn="ctr">
              <a:spcBef>
                <a:spcPts val="600"/>
              </a:spcBef>
              <a:buFontTx/>
              <a:buNone/>
              <a:defRPr sz="3201" b="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3" y="6365955"/>
            <a:ext cx="6172212"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9" y="12016058"/>
            <a:ext cx="6172215"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lumMod val="50000"/>
                  </a:schemeClr>
                </a:solidFill>
                <a:latin typeface="Trebuchet MS" panose="020B0603020202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295886"/>
            <a:ext cx="6172212" cy="795528"/>
          </a:xfrm>
          <a:prstGeom prst="rect">
            <a:avLst/>
          </a:prstGeom>
        </p:spPr>
        <p:txBody>
          <a:bodyPr anchor="b"/>
          <a:lstStyle>
            <a:lvl1pPr marL="0" indent="0" algn="ctr">
              <a:spcBef>
                <a:spcPts val="1200"/>
              </a:spcBef>
              <a:buFontTx/>
              <a:buNone/>
              <a:defRPr sz="3999" b="1" cap="none" baseline="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9" y="11007794"/>
            <a:ext cx="6172215" cy="679755"/>
          </a:xfrm>
          <a:prstGeom prst="rect">
            <a:avLst/>
          </a:prstGeom>
        </p:spPr>
        <p:txBody>
          <a:bodyPr/>
          <a:lstStyle>
            <a:lvl1pPr marL="0" indent="0" algn="ctr">
              <a:spcBef>
                <a:spcPts val="600"/>
              </a:spcBef>
              <a:buFontTx/>
              <a:buNone/>
              <a:defRPr sz="3201" b="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553158"/>
            <a:ext cx="6172212"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6" y="8828854"/>
            <a:ext cx="6172215"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lumMod val="50000"/>
                  </a:schemeClr>
                </a:solidFill>
                <a:latin typeface="Trebuchet MS" panose="020B0603020202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108683"/>
            <a:ext cx="6172212" cy="795528"/>
          </a:xfrm>
          <a:prstGeom prst="rect">
            <a:avLst/>
          </a:prstGeom>
        </p:spPr>
        <p:txBody>
          <a:bodyPr anchor="b"/>
          <a:lstStyle>
            <a:lvl1pPr marL="0" indent="0" algn="ctr">
              <a:spcBef>
                <a:spcPts val="1200"/>
              </a:spcBef>
              <a:buFontTx/>
              <a:buNone/>
              <a:defRPr sz="3999" b="1" cap="none" baseline="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6" y="7820591"/>
            <a:ext cx="6172215" cy="679755"/>
          </a:xfrm>
          <a:prstGeom prst="rect">
            <a:avLst/>
          </a:prstGeom>
        </p:spPr>
        <p:txBody>
          <a:bodyPr/>
          <a:lstStyle>
            <a:lvl1pPr marL="0" indent="0" algn="ctr">
              <a:spcBef>
                <a:spcPts val="600"/>
              </a:spcBef>
              <a:buFontTx/>
              <a:buNone/>
              <a:defRPr sz="3201" b="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365955"/>
            <a:ext cx="6172212"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9" y="12016058"/>
            <a:ext cx="6172215"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lumMod val="50000"/>
                  </a:schemeClr>
                </a:solidFill>
                <a:latin typeface="Trebuchet MS" panose="020B0603020202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300" y="10295886"/>
            <a:ext cx="6172212" cy="795528"/>
          </a:xfrm>
          <a:prstGeom prst="rect">
            <a:avLst/>
          </a:prstGeom>
        </p:spPr>
        <p:txBody>
          <a:bodyPr anchor="b"/>
          <a:lstStyle>
            <a:lvl1pPr marL="0" indent="0" algn="ctr">
              <a:spcBef>
                <a:spcPts val="1200"/>
              </a:spcBef>
              <a:buFontTx/>
              <a:buNone/>
              <a:defRPr sz="3999" b="1" cap="none" baseline="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9" y="11007794"/>
            <a:ext cx="6172215" cy="679755"/>
          </a:xfrm>
          <a:prstGeom prst="rect">
            <a:avLst/>
          </a:prstGeom>
        </p:spPr>
        <p:txBody>
          <a:bodyPr/>
          <a:lstStyle>
            <a:lvl1pPr marL="0" indent="0" algn="ctr">
              <a:spcBef>
                <a:spcPts val="600"/>
              </a:spcBef>
              <a:buFontTx/>
              <a:buNone/>
              <a:defRPr sz="3201" b="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300" y="9553158"/>
            <a:ext cx="6172212"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5" y="8828854"/>
            <a:ext cx="6172215"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lumMod val="50000"/>
                  </a:schemeClr>
                </a:solidFill>
                <a:latin typeface="Trebuchet MS" panose="020B0603020202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108683"/>
            <a:ext cx="6172212" cy="795528"/>
          </a:xfrm>
          <a:prstGeom prst="rect">
            <a:avLst/>
          </a:prstGeom>
        </p:spPr>
        <p:txBody>
          <a:bodyPr anchor="b"/>
          <a:lstStyle>
            <a:lvl1pPr marL="0" indent="0" algn="ctr">
              <a:spcBef>
                <a:spcPts val="1200"/>
              </a:spcBef>
              <a:buFontTx/>
              <a:buNone/>
              <a:defRPr sz="3999" b="1" cap="none" baseline="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5" y="7820591"/>
            <a:ext cx="6172215" cy="679755"/>
          </a:xfrm>
          <a:prstGeom prst="rect">
            <a:avLst/>
          </a:prstGeom>
        </p:spPr>
        <p:txBody>
          <a:bodyPr/>
          <a:lstStyle>
            <a:lvl1pPr marL="0" indent="0" algn="ctr">
              <a:spcBef>
                <a:spcPts val="600"/>
              </a:spcBef>
              <a:buFontTx/>
              <a:buNone/>
              <a:defRPr sz="3201" b="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365955"/>
            <a:ext cx="6172212"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Year</a:t>
            </a:r>
          </a:p>
        </p:txBody>
      </p:sp>
      <p:grpSp>
        <p:nvGrpSpPr>
          <p:cNvPr id="42" name="Group 41">
            <a:extLst>
              <a:ext uri="{FF2B5EF4-FFF2-40B4-BE49-F238E27FC236}">
                <a16:creationId xmlns:a16="http://schemas.microsoft.com/office/drawing/2014/main" id="{6D98BD55-67D9-5A45-4CBE-EBEC932A1830}"/>
              </a:ext>
            </a:extLst>
          </p:cNvPr>
          <p:cNvGrpSpPr/>
          <p:nvPr userDrawn="1"/>
        </p:nvGrpSpPr>
        <p:grpSpPr>
          <a:xfrm>
            <a:off x="34015680" y="19477638"/>
            <a:ext cx="2560320" cy="1099560"/>
            <a:chOff x="34015681" y="19477636"/>
            <a:chExt cx="2560319" cy="1099561"/>
          </a:xfrm>
        </p:grpSpPr>
        <p:sp>
          <p:nvSpPr>
            <p:cNvPr id="43" name="Rectangle 42">
              <a:extLst>
                <a:ext uri="{FF2B5EF4-FFF2-40B4-BE49-F238E27FC236}">
                  <a16:creationId xmlns:a16="http://schemas.microsoft.com/office/drawing/2014/main" id="{0D383E7A-E0ED-0BC6-D5A5-9CACFB53C5A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44" name="Picture 43" descr="Logo&#10;&#10;Description automatically generated">
              <a:extLst>
                <a:ext uri="{FF2B5EF4-FFF2-40B4-BE49-F238E27FC236}">
                  <a16:creationId xmlns:a16="http://schemas.microsoft.com/office/drawing/2014/main" id="{0CCC6649-3A72-1102-B390-E3CC2FBD14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3738525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17145002"/>
            <a:ext cx="36576000" cy="2151777"/>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4706225"/>
            <a:ext cx="36576000" cy="2151777"/>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23" name="Text Placeholder 4">
            <a:extLst>
              <a:ext uri="{FF2B5EF4-FFF2-40B4-BE49-F238E27FC236}">
                <a16:creationId xmlns:a16="http://schemas.microsoft.com/office/drawing/2014/main" id="{F26D4B9E-06E4-79B6-32C5-11909387A75E}"/>
              </a:ext>
            </a:extLst>
          </p:cNvPr>
          <p:cNvSpPr>
            <a:spLocks noGrp="1"/>
          </p:cNvSpPr>
          <p:nvPr>
            <p:ph type="body" sz="quarter" idx="13" hasCustomPrompt="1"/>
          </p:nvPr>
        </p:nvSpPr>
        <p:spPr>
          <a:xfrm>
            <a:off x="6158756" y="14634711"/>
            <a:ext cx="24258495" cy="1043922"/>
          </a:xfrm>
          <a:prstGeom prst="rect">
            <a:avLst/>
          </a:prstGeom>
        </p:spPr>
        <p:txBody>
          <a:bodyPr/>
          <a:lstStyle>
            <a:lvl1pPr marL="0" indent="0" algn="ctr">
              <a:lnSpc>
                <a:spcPct val="90000"/>
              </a:lnSpc>
              <a:spcBef>
                <a:spcPts val="0"/>
              </a:spcBef>
              <a:buFontTx/>
              <a:buNone/>
              <a:defRPr sz="4401" i="1" cap="none" baseline="0">
                <a:solidFill>
                  <a:schemeClr val="tx2"/>
                </a:solidFill>
                <a:latin typeface="NVIDIA Sans" panose="020B0503020203020204" pitchFamily="34" charset="0"/>
                <a:cs typeface="NVIDIA Sans" panose="020B0503020203020204" pitchFamily="34" charset="0"/>
              </a:defRPr>
            </a:lvl1pPr>
            <a:lvl2pPr marL="2562537" indent="0" algn="l">
              <a:lnSpc>
                <a:spcPct val="90000"/>
              </a:lnSpc>
              <a:buFontTx/>
              <a:buNone/>
              <a:defRPr sz="7539" cap="all" baseline="0">
                <a:solidFill>
                  <a:schemeClr val="tx2"/>
                </a:solidFill>
                <a:latin typeface="DINPro-Medium" panose="02000503030000020004" pitchFamily="50" charset="0"/>
              </a:defRPr>
            </a:lvl2pPr>
            <a:lvl3pPr marL="4883094" indent="0" algn="l">
              <a:lnSpc>
                <a:spcPct val="90000"/>
              </a:lnSpc>
              <a:buFontTx/>
              <a:buNone/>
              <a:defRPr sz="7539" cap="all" baseline="0">
                <a:solidFill>
                  <a:schemeClr val="tx2"/>
                </a:solidFill>
                <a:latin typeface="DINPro-Medium" panose="02000503030000020004" pitchFamily="50" charset="0"/>
              </a:defRPr>
            </a:lvl3pPr>
            <a:lvl4pPr marL="6933036" indent="0">
              <a:buNone/>
              <a:defRPr/>
            </a:lvl4pPr>
          </a:lstStyle>
          <a:p>
            <a:pPr lvl="0"/>
            <a:r>
              <a:rPr lang="en-US"/>
              <a:t>— Quote source</a:t>
            </a:r>
          </a:p>
        </p:txBody>
      </p:sp>
      <p:sp>
        <p:nvSpPr>
          <p:cNvPr id="24" name="Text Placeholder 4">
            <a:extLst>
              <a:ext uri="{FF2B5EF4-FFF2-40B4-BE49-F238E27FC236}">
                <a16:creationId xmlns:a16="http://schemas.microsoft.com/office/drawing/2014/main" id="{FB813065-2E49-0E5F-0857-6E6D15B25877}"/>
              </a:ext>
            </a:extLst>
          </p:cNvPr>
          <p:cNvSpPr>
            <a:spLocks noGrp="1"/>
          </p:cNvSpPr>
          <p:nvPr>
            <p:ph type="body" sz="quarter" idx="14" hasCustomPrompt="1"/>
          </p:nvPr>
        </p:nvSpPr>
        <p:spPr>
          <a:xfrm>
            <a:off x="6158756" y="6906362"/>
            <a:ext cx="24258495" cy="7307013"/>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537" indent="0" algn="l">
              <a:lnSpc>
                <a:spcPct val="90000"/>
              </a:lnSpc>
              <a:buFontTx/>
              <a:buNone/>
              <a:defRPr sz="7539" cap="all" baseline="0">
                <a:solidFill>
                  <a:schemeClr val="tx2"/>
                </a:solidFill>
                <a:latin typeface="DINPro-Medium" panose="02000503030000020004" pitchFamily="50" charset="0"/>
              </a:defRPr>
            </a:lvl2pPr>
            <a:lvl3pPr marL="4883094" indent="0" algn="l">
              <a:lnSpc>
                <a:spcPct val="90000"/>
              </a:lnSpc>
              <a:buFontTx/>
              <a:buNone/>
              <a:defRPr sz="7539" cap="all" baseline="0">
                <a:solidFill>
                  <a:schemeClr val="tx2"/>
                </a:solidFill>
                <a:latin typeface="DINPro-Medium" panose="02000503030000020004" pitchFamily="50" charset="0"/>
              </a:defRPr>
            </a:lvl3pPr>
            <a:lvl4pPr marL="6933036" indent="0">
              <a:buNone/>
              <a:defRPr/>
            </a:lvl4pPr>
          </a:lstStyle>
          <a:p>
            <a:pPr lvl="0"/>
            <a:r>
              <a:rPr lang="en-US"/>
              <a:t>Click to add quote</a:t>
            </a:r>
          </a:p>
        </p:txBody>
      </p:sp>
      <p:sp>
        <p:nvSpPr>
          <p:cNvPr id="25" name="TextBox 24">
            <a:extLst>
              <a:ext uri="{FF2B5EF4-FFF2-40B4-BE49-F238E27FC236}">
                <a16:creationId xmlns:a16="http://schemas.microsoft.com/office/drawing/2014/main" id="{0E3AB51B-6576-2407-EADC-1F10EFB91ADD}"/>
              </a:ext>
            </a:extLst>
          </p:cNvPr>
          <p:cNvSpPr txBox="1"/>
          <p:nvPr userDrawn="1"/>
        </p:nvSpPr>
        <p:spPr>
          <a:xfrm rot="10800000">
            <a:off x="17581477" y="13476980"/>
            <a:ext cx="1470274" cy="4508607"/>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546BD1E2-CE6D-6688-0584-9A2955FE408E}"/>
              </a:ext>
            </a:extLst>
          </p:cNvPr>
          <p:cNvCxnSpPr>
            <a:cxnSpLocks/>
          </p:cNvCxnSpPr>
          <p:nvPr userDrawn="1"/>
        </p:nvCxnSpPr>
        <p:spPr>
          <a:xfrm>
            <a:off x="6158754" y="16723659"/>
            <a:ext cx="11394912"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3FC36B-1A07-1145-6E8D-04ACFA6D494B}"/>
              </a:ext>
            </a:extLst>
          </p:cNvPr>
          <p:cNvCxnSpPr>
            <a:cxnSpLocks/>
          </p:cNvCxnSpPr>
          <p:nvPr userDrawn="1"/>
        </p:nvCxnSpPr>
        <p:spPr>
          <a:xfrm>
            <a:off x="19022337" y="16723659"/>
            <a:ext cx="11394912"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8842FDB-FDE6-5E7F-7B79-1A99C3156DB1}"/>
              </a:ext>
            </a:extLst>
          </p:cNvPr>
          <p:cNvGrpSpPr/>
          <p:nvPr userDrawn="1"/>
        </p:nvGrpSpPr>
        <p:grpSpPr>
          <a:xfrm>
            <a:off x="6158756" y="4996961"/>
            <a:ext cx="24258495" cy="4508607"/>
            <a:chOff x="6158753" y="6234204"/>
            <a:chExt cx="24258494" cy="4508604"/>
          </a:xfrm>
        </p:grpSpPr>
        <p:sp>
          <p:nvSpPr>
            <p:cNvPr id="29" name="TextBox 28">
              <a:extLst>
                <a:ext uri="{FF2B5EF4-FFF2-40B4-BE49-F238E27FC236}">
                  <a16:creationId xmlns:a16="http://schemas.microsoft.com/office/drawing/2014/main" id="{578141CA-E027-D902-683A-1667C29F1FAC}"/>
                </a:ext>
              </a:extLst>
            </p:cNvPr>
            <p:cNvSpPr txBox="1"/>
            <p:nvPr userDrawn="1"/>
          </p:nvSpPr>
          <p:spPr>
            <a:xfrm>
              <a:off x="17552862" y="6234204"/>
              <a:ext cx="1470274" cy="4508604"/>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1DDB5846-7BC9-957E-F577-9E514F97096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6C089-7008-374C-948F-79A6B94EB3A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4884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17145002"/>
            <a:ext cx="36576000" cy="2151777"/>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4706225"/>
            <a:ext cx="36576000" cy="2151777"/>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7" name="Text Placeholder 4">
            <a:extLst>
              <a:ext uri="{FF2B5EF4-FFF2-40B4-BE49-F238E27FC236}">
                <a16:creationId xmlns:a16="http://schemas.microsoft.com/office/drawing/2014/main" id="{F88F578A-9027-1B83-EA9B-9C3A615FCD22}"/>
              </a:ext>
            </a:extLst>
          </p:cNvPr>
          <p:cNvSpPr>
            <a:spLocks noGrp="1"/>
          </p:cNvSpPr>
          <p:nvPr>
            <p:ph type="body" sz="quarter" idx="13" hasCustomPrompt="1"/>
          </p:nvPr>
        </p:nvSpPr>
        <p:spPr>
          <a:xfrm>
            <a:off x="6158756" y="12875952"/>
            <a:ext cx="24258495" cy="1043922"/>
          </a:xfrm>
          <a:prstGeom prst="rect">
            <a:avLst/>
          </a:prstGeom>
        </p:spPr>
        <p:txBody>
          <a:bodyPr/>
          <a:lstStyle>
            <a:lvl1pPr marL="0" indent="0" algn="ctr">
              <a:lnSpc>
                <a:spcPct val="90000"/>
              </a:lnSpc>
              <a:spcBef>
                <a:spcPts val="0"/>
              </a:spcBef>
              <a:buFontTx/>
              <a:buNone/>
              <a:defRPr sz="4401" i="1" cap="none" baseline="0">
                <a:solidFill>
                  <a:schemeClr val="tx2"/>
                </a:solidFill>
                <a:latin typeface="NVIDIA Sans" panose="020B0503020203020204" pitchFamily="34" charset="0"/>
                <a:cs typeface="NVIDIA Sans" panose="020B0503020203020204" pitchFamily="34" charset="0"/>
              </a:defRPr>
            </a:lvl1pPr>
            <a:lvl2pPr marL="2562537" indent="0" algn="l">
              <a:lnSpc>
                <a:spcPct val="90000"/>
              </a:lnSpc>
              <a:buFontTx/>
              <a:buNone/>
              <a:defRPr sz="7539" cap="all" baseline="0">
                <a:solidFill>
                  <a:schemeClr val="tx2"/>
                </a:solidFill>
                <a:latin typeface="DINPro-Medium" panose="02000503030000020004" pitchFamily="50" charset="0"/>
              </a:defRPr>
            </a:lvl2pPr>
            <a:lvl3pPr marL="4883094" indent="0" algn="l">
              <a:lnSpc>
                <a:spcPct val="90000"/>
              </a:lnSpc>
              <a:buFontTx/>
              <a:buNone/>
              <a:defRPr sz="7539" cap="all" baseline="0">
                <a:solidFill>
                  <a:schemeClr val="tx2"/>
                </a:solidFill>
                <a:latin typeface="DINPro-Medium" panose="02000503030000020004" pitchFamily="50" charset="0"/>
              </a:defRPr>
            </a:lvl3pPr>
            <a:lvl4pPr marL="6933036" indent="0">
              <a:buNone/>
              <a:defRPr/>
            </a:lvl4pPr>
          </a:lstStyle>
          <a:p>
            <a:pPr lvl="0"/>
            <a:r>
              <a:rPr lang="en-US"/>
              <a:t>— Quote source</a:t>
            </a:r>
          </a:p>
        </p:txBody>
      </p:sp>
      <p:sp>
        <p:nvSpPr>
          <p:cNvPr id="18" name="Text Placeholder 4">
            <a:extLst>
              <a:ext uri="{FF2B5EF4-FFF2-40B4-BE49-F238E27FC236}">
                <a16:creationId xmlns:a16="http://schemas.microsoft.com/office/drawing/2014/main" id="{63210519-0067-2C0F-62E9-5F65AC56F48B}"/>
              </a:ext>
            </a:extLst>
          </p:cNvPr>
          <p:cNvSpPr>
            <a:spLocks noGrp="1"/>
          </p:cNvSpPr>
          <p:nvPr>
            <p:ph type="body" sz="quarter" idx="14" hasCustomPrompt="1"/>
          </p:nvPr>
        </p:nvSpPr>
        <p:spPr>
          <a:xfrm>
            <a:off x="6158756" y="8051177"/>
            <a:ext cx="24258495" cy="4403223"/>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537" indent="0" algn="l">
              <a:lnSpc>
                <a:spcPct val="90000"/>
              </a:lnSpc>
              <a:buFontTx/>
              <a:buNone/>
              <a:defRPr sz="7539" cap="all" baseline="0">
                <a:solidFill>
                  <a:schemeClr val="tx2"/>
                </a:solidFill>
                <a:latin typeface="DINPro-Medium" panose="02000503030000020004" pitchFamily="50" charset="0"/>
              </a:defRPr>
            </a:lvl2pPr>
            <a:lvl3pPr marL="4883094" indent="0" algn="l">
              <a:lnSpc>
                <a:spcPct val="90000"/>
              </a:lnSpc>
              <a:buFontTx/>
              <a:buNone/>
              <a:defRPr sz="7539" cap="all" baseline="0">
                <a:solidFill>
                  <a:schemeClr val="tx2"/>
                </a:solidFill>
                <a:latin typeface="DINPro-Medium" panose="02000503030000020004" pitchFamily="50" charset="0"/>
              </a:defRPr>
            </a:lvl3pPr>
            <a:lvl4pPr marL="6933036" indent="0">
              <a:buNone/>
              <a:defRPr/>
            </a:lvl4pPr>
          </a:lstStyle>
          <a:p>
            <a:pPr lvl="0"/>
            <a:r>
              <a:rPr lang="en-US"/>
              <a:t>Click to add quote</a:t>
            </a:r>
          </a:p>
        </p:txBody>
      </p:sp>
      <p:grpSp>
        <p:nvGrpSpPr>
          <p:cNvPr id="19" name="Group 18">
            <a:extLst>
              <a:ext uri="{FF2B5EF4-FFF2-40B4-BE49-F238E27FC236}">
                <a16:creationId xmlns:a16="http://schemas.microsoft.com/office/drawing/2014/main" id="{E282E0F9-288A-90DE-BB74-628A1359AC3E}"/>
              </a:ext>
            </a:extLst>
          </p:cNvPr>
          <p:cNvGrpSpPr/>
          <p:nvPr userDrawn="1"/>
        </p:nvGrpSpPr>
        <p:grpSpPr>
          <a:xfrm>
            <a:off x="6158756" y="6264686"/>
            <a:ext cx="24258495" cy="10102692"/>
            <a:chOff x="6158753" y="6264684"/>
            <a:chExt cx="24258494" cy="10102694"/>
          </a:xfrm>
        </p:grpSpPr>
        <p:grpSp>
          <p:nvGrpSpPr>
            <p:cNvPr id="20" name="Group 19">
              <a:extLst>
                <a:ext uri="{FF2B5EF4-FFF2-40B4-BE49-F238E27FC236}">
                  <a16:creationId xmlns:a16="http://schemas.microsoft.com/office/drawing/2014/main" id="{17C93DBF-D2D6-8083-19B0-AF30804DA58C}"/>
                </a:ext>
              </a:extLst>
            </p:cNvPr>
            <p:cNvGrpSpPr/>
            <p:nvPr userDrawn="1"/>
          </p:nvGrpSpPr>
          <p:grpSpPr>
            <a:xfrm>
              <a:off x="17552864" y="6264684"/>
              <a:ext cx="1498885" cy="10102694"/>
              <a:chOff x="17552864" y="5634063"/>
              <a:chExt cx="1498885" cy="10102694"/>
            </a:xfrm>
          </p:grpSpPr>
          <p:sp>
            <p:nvSpPr>
              <p:cNvPr id="35" name="TextBox 34">
                <a:extLst>
                  <a:ext uri="{FF2B5EF4-FFF2-40B4-BE49-F238E27FC236}">
                    <a16:creationId xmlns:a16="http://schemas.microsoft.com/office/drawing/2014/main" id="{1E8DD94C-355B-A033-C107-A15F252ED4E9}"/>
                  </a:ext>
                </a:extLst>
              </p:cNvPr>
              <p:cNvSpPr txBox="1"/>
              <p:nvPr/>
            </p:nvSpPr>
            <p:spPr>
              <a:xfrm>
                <a:off x="17552864" y="5634063"/>
                <a:ext cx="1470274" cy="4508608"/>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sp>
            <p:nvSpPr>
              <p:cNvPr id="36" name="TextBox 35">
                <a:extLst>
                  <a:ext uri="{FF2B5EF4-FFF2-40B4-BE49-F238E27FC236}">
                    <a16:creationId xmlns:a16="http://schemas.microsoft.com/office/drawing/2014/main" id="{0953008A-080C-E6EB-F461-AAEE45CA3F36}"/>
                  </a:ext>
                </a:extLst>
              </p:cNvPr>
              <p:cNvSpPr txBox="1"/>
              <p:nvPr/>
            </p:nvSpPr>
            <p:spPr>
              <a:xfrm rot="10800000">
                <a:off x="17581475" y="11228149"/>
                <a:ext cx="1470274" cy="4508608"/>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grpSp>
        <p:cxnSp>
          <p:nvCxnSpPr>
            <p:cNvPr id="21" name="Straight Connector 20">
              <a:extLst>
                <a:ext uri="{FF2B5EF4-FFF2-40B4-BE49-F238E27FC236}">
                  <a16:creationId xmlns:a16="http://schemas.microsoft.com/office/drawing/2014/main" id="{5CA9062D-3F8E-0EB7-7655-3FE2E71A904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E2AF76-DB4B-F5A7-4606-B9F28CFDFBBF}"/>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72D99F-325B-F312-0F24-EB70E5069E00}"/>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1431FB-5B38-A226-873D-9860A5EFE692}"/>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2979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E7366-C86A-7B24-4079-3556645CE52B}"/>
              </a:ext>
            </a:extLst>
          </p:cNvPr>
          <p:cNvSpPr/>
          <p:nvPr userDrawn="1"/>
        </p:nvSpPr>
        <p:spPr>
          <a:xfrm>
            <a:off x="17204619"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5" name="Picture 4">
            <a:extLst>
              <a:ext uri="{FF2B5EF4-FFF2-40B4-BE49-F238E27FC236}">
                <a16:creationId xmlns:a16="http://schemas.microsoft.com/office/drawing/2014/main" id="{C0FF39F7-6D39-E797-5348-2E9A9D5D2F44}"/>
              </a:ext>
            </a:extLst>
          </p:cNvPr>
          <p:cNvPicPr>
            <a:picLocks noChangeAspect="1"/>
          </p:cNvPicPr>
          <p:nvPr userDrawn="1"/>
        </p:nvPicPr>
        <p:blipFill rotWithShape="1">
          <a:blip r:embed="rId2"/>
          <a:srcRect l="44352" t="9168" r="17269" b="9409"/>
          <a:stretch/>
        </p:blipFill>
        <p:spPr>
          <a:xfrm>
            <a:off x="0" y="0"/>
            <a:ext cx="17239128" cy="20574000"/>
          </a:xfrm>
          <a:prstGeom prst="rect">
            <a:avLst/>
          </a:prstGeom>
        </p:spPr>
      </p:pic>
    </p:spTree>
    <p:extLst>
      <p:ext uri="{BB962C8B-B14F-4D97-AF65-F5344CB8AC3E}">
        <p14:creationId xmlns:p14="http://schemas.microsoft.com/office/powerpoint/2010/main" val="3486149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60ED5B-D8C2-6478-85A0-E349332E7261}"/>
              </a:ext>
            </a:extLst>
          </p:cNvPr>
          <p:cNvPicPr>
            <a:picLocks noChangeAspect="1"/>
          </p:cNvPicPr>
          <p:nvPr userDrawn="1"/>
        </p:nvPicPr>
        <p:blipFill rotWithShape="1">
          <a:blip r:embed="rId2"/>
          <a:srcRect l="8425" t="2855" r="30531" b="36101"/>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7" y="1865235"/>
            <a:ext cx="18476688" cy="5943600"/>
          </a:xfrm>
          <a:prstGeom prst="rect">
            <a:avLst/>
          </a:prstGeom>
        </p:spPr>
        <p:txBody>
          <a:bodyPr anchor="b"/>
          <a:lstStyle>
            <a:lvl1pPr marL="0" indent="0" algn="l">
              <a:spcBef>
                <a:spcPts val="0"/>
              </a:spcBef>
              <a:buFontTx/>
              <a:buNone/>
              <a:defRPr lang="en-US" sz="9000" b="1" kern="0" cap="none" baseline="0" dirty="0" smtClean="0">
                <a:solidFill>
                  <a:schemeClr val="tx1"/>
                </a:solidFill>
                <a:latin typeface="NVIDIA Sans" panose="020B0503020203020204" pitchFamily="34" charset="0"/>
                <a:ea typeface="+mj-ea"/>
                <a:cs typeface="NVIDIA Sans" panose="020B0503020203020204" pitchFamily="34" charset="0"/>
              </a:defRPr>
            </a:lvl1pPr>
            <a:lvl2pPr marL="2562534" indent="0">
              <a:buFontTx/>
              <a:buNone/>
              <a:defRPr lang="en-US" sz="7998" b="1" kern="0" cap="all" baseline="0" dirty="0" smtClean="0">
                <a:solidFill>
                  <a:schemeClr val="tx1"/>
                </a:solidFill>
                <a:latin typeface="Trebuchet MS" panose="020B0603020202020204" pitchFamily="34" charset="0"/>
                <a:ea typeface="+mj-ea"/>
                <a:cs typeface="+mj-cs"/>
              </a:defRPr>
            </a:lvl2pPr>
            <a:lvl3pPr marL="4883097" indent="0">
              <a:buFontTx/>
              <a:buNone/>
              <a:defRPr lang="en-US" sz="7998" b="1" kern="0" cap="all" baseline="0" dirty="0" smtClean="0">
                <a:solidFill>
                  <a:schemeClr val="tx1"/>
                </a:solidFill>
                <a:latin typeface="Trebuchet MS" panose="020B0603020202020204" pitchFamily="34" charset="0"/>
                <a:ea typeface="+mj-ea"/>
                <a:cs typeface="+mj-cs"/>
              </a:defRPr>
            </a:lvl3pPr>
            <a:lvl4pPr marL="6933036" indent="0">
              <a:buFontTx/>
              <a:buNone/>
              <a:defRPr lang="en-US" sz="7998" b="1" kern="0" cap="all" baseline="0" dirty="0" smtClean="0">
                <a:solidFill>
                  <a:schemeClr val="tx1"/>
                </a:solidFill>
                <a:latin typeface="Trebuchet MS" panose="020B0603020202020204" pitchFamily="34" charset="0"/>
                <a:ea typeface="+mj-ea"/>
                <a:cs typeface="+mj-cs"/>
              </a:defRPr>
            </a:lvl4pPr>
            <a:lvl5pPr marL="8470563" indent="0">
              <a:buFontTx/>
              <a:buNone/>
              <a:defRPr lang="en-US" sz="7998" b="1" kern="0" cap="all" baseline="0" dirty="0">
                <a:solidFill>
                  <a:schemeClr val="tx1"/>
                </a:solidFill>
                <a:latin typeface="Trebuchet MS" panose="020B0603020202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0"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173712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1" y="10772003"/>
            <a:ext cx="22733877" cy="5476185"/>
          </a:xfrm>
          <a:prstGeom prst="rect">
            <a:avLst/>
          </a:prstGeom>
        </p:spPr>
        <p:txBody>
          <a:bodyPr/>
          <a:lstStyle>
            <a:lvl1pPr marL="0" indent="0" algn="l">
              <a:lnSpc>
                <a:spcPct val="90000"/>
              </a:lnSpc>
              <a:spcBef>
                <a:spcPts val="0"/>
              </a:spcBef>
              <a:buFontTx/>
              <a:buNone/>
              <a:defRPr sz="4401" cap="none" baseline="0">
                <a:solidFill>
                  <a:schemeClr val="tx1"/>
                </a:solidFill>
                <a:latin typeface="NVIDIA Sans Medium" panose="020B0603020203020204" pitchFamily="34" charset="0"/>
                <a:cs typeface="NVIDIA Sans Medium" panose="020B0603020203020204" pitchFamily="34" charset="0"/>
              </a:defRPr>
            </a:lvl1pPr>
            <a:lvl2pPr marL="2562537" indent="0" algn="l">
              <a:lnSpc>
                <a:spcPct val="90000"/>
              </a:lnSpc>
              <a:buFontTx/>
              <a:buNone/>
              <a:defRPr sz="7539" cap="all" baseline="0">
                <a:solidFill>
                  <a:schemeClr val="tx2"/>
                </a:solidFill>
                <a:latin typeface="DINPro-Medium" panose="02000503030000020004" pitchFamily="50" charset="0"/>
              </a:defRPr>
            </a:lvl2pPr>
            <a:lvl3pPr marL="4883094" indent="0" algn="l">
              <a:lnSpc>
                <a:spcPct val="90000"/>
              </a:lnSpc>
              <a:buFontTx/>
              <a:buNone/>
              <a:defRPr sz="7539" cap="all" baseline="0">
                <a:solidFill>
                  <a:schemeClr val="tx2"/>
                </a:solidFill>
                <a:latin typeface="DINPro-Medium" panose="02000503030000020004" pitchFamily="50" charset="0"/>
              </a:defRPr>
            </a:lvl3pPr>
            <a:lvl4pPr marL="6933036"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4" y="9024764"/>
            <a:ext cx="22733877" cy="1754265"/>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4" y="6248046"/>
            <a:ext cx="2357259" cy="2357256"/>
          </a:xfrm>
          <a:prstGeom prst="rect">
            <a:avLst/>
          </a:prstGeom>
        </p:spPr>
      </p:pic>
    </p:spTree>
    <p:extLst>
      <p:ext uri="{BB962C8B-B14F-4D97-AF65-F5344CB8AC3E}">
        <p14:creationId xmlns:p14="http://schemas.microsoft.com/office/powerpoint/2010/main" val="2071975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7E653-B7EE-05E2-34FD-F035A4A64F3D}"/>
              </a:ext>
            </a:extLst>
          </p:cNvPr>
          <p:cNvPicPr>
            <a:picLocks noChangeAspect="1"/>
          </p:cNvPicPr>
          <p:nvPr userDrawn="1"/>
        </p:nvPicPr>
        <p:blipFill>
          <a:blip r:embed="rId2"/>
          <a:srcRect/>
          <a:stretch/>
        </p:blipFill>
        <p:spPr>
          <a:xfrm>
            <a:off x="0" y="0"/>
            <a:ext cx="36576000" cy="20574000"/>
          </a:xfrm>
          <a:prstGeom prst="rect">
            <a:avLst/>
          </a:prstGeom>
        </p:spPr>
      </p:pic>
      <p:pic>
        <p:nvPicPr>
          <p:cNvPr id="6" name="Picture 5" descr="Logo&#10;&#10;Description automatically generated">
            <a:extLst>
              <a:ext uri="{FF2B5EF4-FFF2-40B4-BE49-F238E27FC236}">
                <a16:creationId xmlns:a16="http://schemas.microsoft.com/office/drawing/2014/main" id="{72A4F396-AF1A-AFD8-3D29-A26B64BFC4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6" y="2587248"/>
            <a:ext cx="8439774" cy="2906790"/>
          </a:xfrm>
          <a:prstGeom prst="rect">
            <a:avLst/>
          </a:prstGeom>
        </p:spPr>
      </p:pic>
    </p:spTree>
    <p:extLst>
      <p:ext uri="{BB962C8B-B14F-4D97-AF65-F5344CB8AC3E}">
        <p14:creationId xmlns:p14="http://schemas.microsoft.com/office/powerpoint/2010/main" val="3494152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Title, Subtitle">
  <p:cSld name="1_Title, Subtitle">
    <p:spTree>
      <p:nvGrpSpPr>
        <p:cNvPr id="1" name="Shape 1451"/>
        <p:cNvGrpSpPr/>
        <p:nvPr/>
      </p:nvGrpSpPr>
      <p:grpSpPr>
        <a:xfrm>
          <a:off x="0" y="0"/>
          <a:ext cx="0" cy="0"/>
          <a:chOff x="0" y="0"/>
          <a:chExt cx="0" cy="0"/>
        </a:xfrm>
      </p:grpSpPr>
      <p:sp>
        <p:nvSpPr>
          <p:cNvPr id="1452" name="Google Shape;1452;g1fd48a2e93b_24_5"/>
          <p:cNvSpPr txBox="1">
            <a:spLocks noGrp="1"/>
          </p:cNvSpPr>
          <p:nvPr>
            <p:ph type="title"/>
          </p:nvPr>
        </p:nvSpPr>
        <p:spPr>
          <a:xfrm>
            <a:off x="2514600" y="0"/>
            <a:ext cx="31546800" cy="2514600"/>
          </a:xfrm>
          <a:prstGeom prst="rect">
            <a:avLst/>
          </a:prstGeom>
          <a:noFill/>
          <a:ln>
            <a:noFill/>
          </a:ln>
        </p:spPr>
        <p:txBody>
          <a:bodyPr spcFirstLastPara="1" wrap="square" lIns="30475" tIns="15225" rIns="30475" bIns="15225" anchor="b" anchorCtr="0">
            <a:normAutofit/>
          </a:bodyPr>
          <a:lstStyle>
            <a:lvl1pPr lvl="0" algn="ctr">
              <a:lnSpc>
                <a:spcPct val="90000"/>
              </a:lnSpc>
              <a:spcBef>
                <a:spcPts val="0"/>
              </a:spcBef>
              <a:spcAft>
                <a:spcPts val="0"/>
              </a:spcAft>
              <a:buClr>
                <a:schemeClr val="lt1"/>
              </a:buClr>
              <a:buSzPts val="2400"/>
              <a:buFont typeface="NVIDIA Sans"/>
              <a:buNone/>
              <a:defRPr sz="7200" b="1" cap="none">
                <a:latin typeface="NVIDIA Sans"/>
                <a:ea typeface="NVIDIA Sans"/>
                <a:cs typeface="NVIDIA Sans"/>
                <a:sym typeface="NVIDIA Sans"/>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a:endParaRPr/>
          </a:p>
        </p:txBody>
      </p:sp>
      <p:sp>
        <p:nvSpPr>
          <p:cNvPr id="1453" name="Google Shape;1453;g1fd48a2e93b_24_5"/>
          <p:cNvSpPr txBox="1">
            <a:spLocks noGrp="1"/>
          </p:cNvSpPr>
          <p:nvPr>
            <p:ph type="body" idx="1"/>
          </p:nvPr>
        </p:nvSpPr>
        <p:spPr>
          <a:xfrm>
            <a:off x="2514600" y="2487168"/>
            <a:ext cx="31546800" cy="1408176"/>
          </a:xfrm>
          <a:prstGeom prst="rect">
            <a:avLst/>
          </a:prstGeom>
          <a:noFill/>
          <a:ln>
            <a:noFill/>
          </a:ln>
        </p:spPr>
        <p:txBody>
          <a:bodyPr spcFirstLastPara="1" wrap="square" lIns="30475" tIns="15225" rIns="30475" bIns="15225" anchor="t" anchorCtr="0">
            <a:noAutofit/>
          </a:bodyPr>
          <a:lstStyle>
            <a:lvl1pPr marL="1371462" marR="0" lvl="0" indent="-685731" algn="ctr" rtl="0">
              <a:lnSpc>
                <a:spcPct val="90000"/>
              </a:lnSpc>
              <a:spcBef>
                <a:spcPts val="0"/>
              </a:spcBef>
              <a:spcAft>
                <a:spcPts val="0"/>
              </a:spcAft>
              <a:buClr>
                <a:schemeClr val="dk2"/>
              </a:buClr>
              <a:buSzPts val="1600"/>
              <a:buFont typeface="Arial"/>
              <a:buNone/>
              <a:defRPr sz="4800" b="0" i="0" u="none" strike="noStrike" cap="none">
                <a:solidFill>
                  <a:schemeClr val="dk2"/>
                </a:solidFill>
                <a:latin typeface="NVIDIA Sans"/>
                <a:ea typeface="NVIDIA Sans"/>
                <a:cs typeface="NVIDIA Sans"/>
                <a:sym typeface="NVIDIA Sans"/>
              </a:defRPr>
            </a:lvl1pPr>
            <a:lvl2pPr marL="2742927" marR="0" lvl="1" indent="-685731" algn="ctr" rtl="0">
              <a:lnSpc>
                <a:spcPct val="90000"/>
              </a:lnSpc>
              <a:spcBef>
                <a:spcPts val="1500"/>
              </a:spcBef>
              <a:spcAft>
                <a:spcPts val="0"/>
              </a:spcAft>
              <a:buClr>
                <a:schemeClr val="dk1"/>
              </a:buClr>
              <a:buSzPts val="1500"/>
              <a:buFont typeface="Arial"/>
              <a:buNone/>
              <a:defRPr sz="4500" b="0" i="0" u="none" strike="noStrike" cap="none">
                <a:solidFill>
                  <a:schemeClr val="dk1"/>
                </a:solidFill>
                <a:latin typeface="Trebuchet MS"/>
                <a:ea typeface="Trebuchet MS"/>
                <a:cs typeface="Trebuchet MS"/>
                <a:sym typeface="Trebuchet MS"/>
              </a:defRPr>
            </a:lvl2pPr>
            <a:lvl3pPr marL="4114389" marR="0" lvl="2" indent="-685731" algn="ctr" rtl="0">
              <a:lnSpc>
                <a:spcPct val="90000"/>
              </a:lnSpc>
              <a:spcBef>
                <a:spcPts val="1500"/>
              </a:spcBef>
              <a:spcAft>
                <a:spcPts val="0"/>
              </a:spcAft>
              <a:buClr>
                <a:schemeClr val="dk1"/>
              </a:buClr>
              <a:buSzPts val="1500"/>
              <a:buFont typeface="Arial"/>
              <a:buNone/>
              <a:defRPr sz="4500" b="0" i="0" u="none" strike="noStrike" cap="none">
                <a:solidFill>
                  <a:schemeClr val="dk1"/>
                </a:solidFill>
                <a:latin typeface="Trebuchet MS"/>
                <a:ea typeface="Trebuchet MS"/>
                <a:cs typeface="Trebuchet MS"/>
                <a:sym typeface="Trebuchet MS"/>
              </a:defRPr>
            </a:lvl3pPr>
            <a:lvl4pPr marL="5485851" marR="0" lvl="3" indent="-685731" algn="ctr" rtl="0">
              <a:lnSpc>
                <a:spcPct val="90000"/>
              </a:lnSpc>
              <a:spcBef>
                <a:spcPts val="1500"/>
              </a:spcBef>
              <a:spcAft>
                <a:spcPts val="0"/>
              </a:spcAft>
              <a:buClr>
                <a:schemeClr val="dk1"/>
              </a:buClr>
              <a:buSzPts val="1500"/>
              <a:buFont typeface="Arial"/>
              <a:buNone/>
              <a:defRPr sz="4500" b="0" i="0" u="none" strike="noStrike" cap="none">
                <a:solidFill>
                  <a:schemeClr val="dk1"/>
                </a:solidFill>
                <a:latin typeface="Trebuchet MS"/>
                <a:ea typeface="Trebuchet MS"/>
                <a:cs typeface="Trebuchet MS"/>
                <a:sym typeface="Trebuchet MS"/>
              </a:defRPr>
            </a:lvl4pPr>
            <a:lvl5pPr marL="6857313" marR="0" lvl="4" indent="-685731" algn="ctr" rtl="0">
              <a:lnSpc>
                <a:spcPct val="90000"/>
              </a:lnSpc>
              <a:spcBef>
                <a:spcPts val="1500"/>
              </a:spcBef>
              <a:spcAft>
                <a:spcPts val="0"/>
              </a:spcAft>
              <a:buClr>
                <a:schemeClr val="dk1"/>
              </a:buClr>
              <a:buSzPts val="1500"/>
              <a:buFont typeface="Arial"/>
              <a:buNone/>
              <a:defRPr sz="4500" b="0" i="0" u="none" strike="noStrike" cap="none">
                <a:solidFill>
                  <a:schemeClr val="dk1"/>
                </a:solidFill>
                <a:latin typeface="Trebuchet MS"/>
                <a:ea typeface="Trebuchet MS"/>
                <a:cs typeface="Trebuchet MS"/>
                <a:sym typeface="Trebuchet MS"/>
              </a:defRPr>
            </a:lvl5pPr>
            <a:lvl6pPr marL="8228778" marR="0" lvl="5" indent="-102859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NVIDIA Sans"/>
                <a:ea typeface="NVIDIA Sans"/>
                <a:cs typeface="NVIDIA Sans"/>
                <a:sym typeface="NVIDIA Sans"/>
              </a:defRPr>
            </a:lvl6pPr>
            <a:lvl7pPr marL="9600240" marR="0" lvl="6" indent="-102859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NVIDIA Sans"/>
                <a:ea typeface="NVIDIA Sans"/>
                <a:cs typeface="NVIDIA Sans"/>
                <a:sym typeface="NVIDIA Sans"/>
              </a:defRPr>
            </a:lvl7pPr>
            <a:lvl8pPr marL="10971702" marR="0" lvl="7" indent="-102859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NVIDIA Sans"/>
                <a:ea typeface="NVIDIA Sans"/>
                <a:cs typeface="NVIDIA Sans"/>
                <a:sym typeface="NVIDIA Sans"/>
              </a:defRPr>
            </a:lvl8pPr>
            <a:lvl9pPr marL="12343167" marR="0" lvl="8" indent="-1028598" algn="l" rtl="0">
              <a:lnSpc>
                <a:spcPct val="90000"/>
              </a:lnSpc>
              <a:spcBef>
                <a:spcPts val="1500"/>
              </a:spcBef>
              <a:spcAft>
                <a:spcPts val="0"/>
              </a:spcAft>
              <a:buClr>
                <a:schemeClr val="dk1"/>
              </a:buClr>
              <a:buSzPts val="1800"/>
              <a:buFont typeface="Arial"/>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217482263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1_Content Slide_SUBTITLE_">
  <p:cSld name="1_Content Slide_SUBTITLE_">
    <p:spTree>
      <p:nvGrpSpPr>
        <p:cNvPr id="1" name="Shape 600"/>
        <p:cNvGrpSpPr/>
        <p:nvPr/>
      </p:nvGrpSpPr>
      <p:grpSpPr>
        <a:xfrm>
          <a:off x="0" y="0"/>
          <a:ext cx="0" cy="0"/>
          <a:chOff x="0" y="0"/>
          <a:chExt cx="0" cy="0"/>
        </a:xfrm>
      </p:grpSpPr>
      <p:sp>
        <p:nvSpPr>
          <p:cNvPr id="601" name="Google Shape;601;g216b535bb70_2_2587"/>
          <p:cNvSpPr txBox="1">
            <a:spLocks noGrp="1"/>
          </p:cNvSpPr>
          <p:nvPr>
            <p:ph type="body" idx="1"/>
          </p:nvPr>
        </p:nvSpPr>
        <p:spPr>
          <a:xfrm>
            <a:off x="3262044" y="1320825"/>
            <a:ext cx="30047400" cy="1403400"/>
          </a:xfrm>
          <a:prstGeom prst="rect">
            <a:avLst/>
          </a:prstGeom>
          <a:noFill/>
          <a:ln>
            <a:noFill/>
          </a:ln>
        </p:spPr>
        <p:txBody>
          <a:bodyPr spcFirstLastPara="1" wrap="square" lIns="182850" tIns="91400" rIns="182850" bIns="91400" anchor="t" anchorCtr="0">
            <a:noAutofit/>
          </a:bodyPr>
          <a:lstStyle>
            <a:lvl1pPr marL="457155" marR="0" lvl="0" indent="-228576" algn="ctr" rtl="0">
              <a:lnSpc>
                <a:spcPct val="90000"/>
              </a:lnSpc>
              <a:spcBef>
                <a:spcPts val="3000"/>
              </a:spcBef>
              <a:spcAft>
                <a:spcPts val="0"/>
              </a:spcAft>
              <a:buClr>
                <a:schemeClr val="lt1"/>
              </a:buClr>
              <a:buSzPts val="3200"/>
              <a:buFont typeface="Arial"/>
              <a:buNone/>
              <a:defRPr sz="3201" b="0" i="0" u="none" strike="noStrike" cap="none">
                <a:solidFill>
                  <a:schemeClr val="lt1"/>
                </a:solidFill>
                <a:latin typeface="NVIDIA Sans"/>
                <a:ea typeface="NVIDIA Sans"/>
                <a:cs typeface="NVIDIA Sans"/>
                <a:sym typeface="NVIDIA Sans"/>
              </a:defRPr>
            </a:lvl1pPr>
            <a:lvl2pPr marL="914310" marR="0" lvl="1" indent="-228576" algn="l" rtl="0">
              <a:lnSpc>
                <a:spcPct val="90000"/>
              </a:lnSpc>
              <a:spcBef>
                <a:spcPts val="1500"/>
              </a:spcBef>
              <a:spcAft>
                <a:spcPts val="0"/>
              </a:spcAft>
              <a:buClr>
                <a:schemeClr val="dk2"/>
              </a:buClr>
              <a:buSzPts val="7500"/>
              <a:buFont typeface="Arial"/>
              <a:buNone/>
              <a:defRPr sz="7500" b="0" i="0" u="none" strike="noStrike" cap="none">
                <a:solidFill>
                  <a:schemeClr val="dk2"/>
                </a:solidFill>
                <a:latin typeface="NVIDIA Sans"/>
                <a:ea typeface="NVIDIA Sans"/>
                <a:cs typeface="NVIDIA Sans"/>
                <a:sym typeface="NVIDIA Sans"/>
              </a:defRPr>
            </a:lvl2pPr>
            <a:lvl3pPr marL="1371462" marR="0" lvl="2" indent="-228576" algn="l" rtl="0">
              <a:lnSpc>
                <a:spcPct val="90000"/>
              </a:lnSpc>
              <a:spcBef>
                <a:spcPts val="1500"/>
              </a:spcBef>
              <a:spcAft>
                <a:spcPts val="0"/>
              </a:spcAft>
              <a:buClr>
                <a:schemeClr val="dk2"/>
              </a:buClr>
              <a:buSzPts val="7500"/>
              <a:buFont typeface="Arial"/>
              <a:buNone/>
              <a:defRPr sz="7500" b="0" i="0" u="none" strike="noStrike" cap="none">
                <a:solidFill>
                  <a:schemeClr val="dk2"/>
                </a:solidFill>
                <a:latin typeface="NVIDIA Sans"/>
                <a:ea typeface="NVIDIA Sans"/>
                <a:cs typeface="NVIDIA Sans"/>
                <a:sym typeface="NVIDIA Sans"/>
              </a:defRPr>
            </a:lvl3pPr>
            <a:lvl4pPr marL="1828617" marR="0" lvl="3" indent="-228576" algn="l" rtl="0">
              <a:lnSpc>
                <a:spcPct val="90000"/>
              </a:lnSpc>
              <a:spcBef>
                <a:spcPts val="1500"/>
              </a:spcBef>
              <a:spcAft>
                <a:spcPts val="0"/>
              </a:spcAft>
              <a:buClr>
                <a:schemeClr val="dk1"/>
              </a:buClr>
              <a:buSzPts val="5400"/>
              <a:buFont typeface="Arial"/>
              <a:buNone/>
              <a:defRPr sz="5400" b="0" i="0" u="none" strike="noStrike" cap="none">
                <a:solidFill>
                  <a:schemeClr val="dk1"/>
                </a:solidFill>
                <a:latin typeface="NVIDIA Sans"/>
                <a:ea typeface="NVIDIA Sans"/>
                <a:cs typeface="NVIDIA Sans"/>
                <a:sym typeface="NVIDIA Sans"/>
              </a:defRPr>
            </a:lvl4pPr>
            <a:lvl5pPr marL="2285772" marR="0" lvl="4" indent="-571443" algn="l" rtl="0">
              <a:lnSpc>
                <a:spcPct val="90000"/>
              </a:lnSpc>
              <a:spcBef>
                <a:spcPts val="1500"/>
              </a:spcBef>
              <a:spcAft>
                <a:spcPts val="0"/>
              </a:spcAft>
              <a:buClr>
                <a:schemeClr val="dk1"/>
              </a:buClr>
              <a:buSzPts val="5400"/>
              <a:buFont typeface="Arial"/>
              <a:buChar char="•"/>
              <a:defRPr sz="5400" b="0" i="0" u="none" strike="noStrike" cap="none">
                <a:solidFill>
                  <a:schemeClr val="dk1"/>
                </a:solidFill>
                <a:latin typeface="NVIDIA Sans"/>
                <a:ea typeface="NVIDIA Sans"/>
                <a:cs typeface="NVIDIA Sans"/>
                <a:sym typeface="NVIDIA Sans"/>
              </a:defRPr>
            </a:lvl5pPr>
            <a:lvl6pPr marL="2742927" marR="0" lvl="5" indent="-571443" algn="l" rtl="0">
              <a:lnSpc>
                <a:spcPct val="90000"/>
              </a:lnSpc>
              <a:spcBef>
                <a:spcPts val="1500"/>
              </a:spcBef>
              <a:spcAft>
                <a:spcPts val="0"/>
              </a:spcAft>
              <a:buClr>
                <a:schemeClr val="dk1"/>
              </a:buClr>
              <a:buSzPts val="5400"/>
              <a:buFont typeface="Arial"/>
              <a:buChar char="•"/>
              <a:defRPr sz="5400" b="0" i="0" u="none" strike="noStrike" cap="none">
                <a:solidFill>
                  <a:schemeClr val="dk1"/>
                </a:solidFill>
                <a:latin typeface="NVIDIA Sans"/>
                <a:ea typeface="NVIDIA Sans"/>
                <a:cs typeface="NVIDIA Sans"/>
                <a:sym typeface="NVIDIA Sans"/>
              </a:defRPr>
            </a:lvl6pPr>
            <a:lvl7pPr marL="3200079" marR="0" lvl="6" indent="-571443" algn="l" rtl="0">
              <a:lnSpc>
                <a:spcPct val="90000"/>
              </a:lnSpc>
              <a:spcBef>
                <a:spcPts val="1500"/>
              </a:spcBef>
              <a:spcAft>
                <a:spcPts val="0"/>
              </a:spcAft>
              <a:buClr>
                <a:schemeClr val="dk1"/>
              </a:buClr>
              <a:buSzPts val="5400"/>
              <a:buFont typeface="Arial"/>
              <a:buChar char="•"/>
              <a:defRPr sz="5400" b="0" i="0" u="none" strike="noStrike" cap="none">
                <a:solidFill>
                  <a:schemeClr val="dk1"/>
                </a:solidFill>
                <a:latin typeface="NVIDIA Sans"/>
                <a:ea typeface="NVIDIA Sans"/>
                <a:cs typeface="NVIDIA Sans"/>
                <a:sym typeface="NVIDIA Sans"/>
              </a:defRPr>
            </a:lvl7pPr>
            <a:lvl8pPr marL="3657234" marR="0" lvl="7" indent="-571443" algn="l" rtl="0">
              <a:lnSpc>
                <a:spcPct val="90000"/>
              </a:lnSpc>
              <a:spcBef>
                <a:spcPts val="1500"/>
              </a:spcBef>
              <a:spcAft>
                <a:spcPts val="0"/>
              </a:spcAft>
              <a:buClr>
                <a:schemeClr val="dk1"/>
              </a:buClr>
              <a:buSzPts val="5400"/>
              <a:buFont typeface="Arial"/>
              <a:buChar char="•"/>
              <a:defRPr sz="5400" b="0" i="0" u="none" strike="noStrike" cap="none">
                <a:solidFill>
                  <a:schemeClr val="dk1"/>
                </a:solidFill>
                <a:latin typeface="NVIDIA Sans"/>
                <a:ea typeface="NVIDIA Sans"/>
                <a:cs typeface="NVIDIA Sans"/>
                <a:sym typeface="NVIDIA Sans"/>
              </a:defRPr>
            </a:lvl8pPr>
            <a:lvl9pPr marL="4114389" marR="0" lvl="8" indent="-571443" algn="l" rtl="0">
              <a:lnSpc>
                <a:spcPct val="90000"/>
              </a:lnSpc>
              <a:spcBef>
                <a:spcPts val="1500"/>
              </a:spcBef>
              <a:spcAft>
                <a:spcPts val="0"/>
              </a:spcAft>
              <a:buClr>
                <a:schemeClr val="dk1"/>
              </a:buClr>
              <a:buSzPts val="5400"/>
              <a:buFont typeface="Arial"/>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602" name="Google Shape;602;g216b535bb70_2_2587"/>
          <p:cNvSpPr txBox="1">
            <a:spLocks noGrp="1"/>
          </p:cNvSpPr>
          <p:nvPr>
            <p:ph type="title"/>
          </p:nvPr>
        </p:nvSpPr>
        <p:spPr>
          <a:xfrm>
            <a:off x="3263478" y="623476"/>
            <a:ext cx="30049200" cy="738354"/>
          </a:xfrm>
          <a:prstGeom prst="rect">
            <a:avLst/>
          </a:prstGeom>
          <a:noFill/>
          <a:ln>
            <a:noFill/>
          </a:ln>
        </p:spPr>
        <p:txBody>
          <a:bodyPr spcFirstLastPara="1" wrap="square" lIns="182750" tIns="91350" rIns="182750" bIns="91350" anchor="b" anchorCtr="0">
            <a:spAutoFit/>
          </a:bodyPr>
          <a:lstStyle>
            <a:lvl1pPr lvl="0" algn="ctr" rtl="0">
              <a:lnSpc>
                <a:spcPct val="90000"/>
              </a:lnSpc>
              <a:spcBef>
                <a:spcPts val="0"/>
              </a:spcBef>
              <a:spcAft>
                <a:spcPts val="0"/>
              </a:spcAft>
              <a:buClr>
                <a:schemeClr val="lt1"/>
              </a:buClr>
              <a:buSzPts val="4000"/>
              <a:buFont typeface="NVIDIA Sans"/>
              <a:buNone/>
              <a:defRPr sz="3999">
                <a:latin typeface="NVIDIA Sans"/>
                <a:ea typeface="NVIDIA Sans"/>
                <a:cs typeface="NVIDIA Sans"/>
                <a:sym typeface="NVIDI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73946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0">
          <p15:clr>
            <a:srgbClr val="FBAE40"/>
          </p15:clr>
        </p15:guide>
        <p15:guide id="2" pos="2304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686C-4FD6-197F-4C92-F86ECBF7EF85}"/>
              </a:ext>
            </a:extLst>
          </p:cNvPr>
          <p:cNvSpPr>
            <a:spLocks noGrp="1"/>
          </p:cNvSpPr>
          <p:nvPr>
            <p:ph type="ctrTitle"/>
          </p:nvPr>
        </p:nvSpPr>
        <p:spPr>
          <a:xfrm>
            <a:off x="4572000" y="3367089"/>
            <a:ext cx="27432000" cy="7162800"/>
          </a:xfrm>
        </p:spPr>
        <p:txBody>
          <a:bodyPr anchor="b"/>
          <a:lstStyle>
            <a:lvl1pPr algn="ctr">
              <a:defRPr sz="18000"/>
            </a:lvl1pPr>
          </a:lstStyle>
          <a:p>
            <a:r>
              <a:rPr lang="en-US"/>
              <a:t>Click to edit Master title style</a:t>
            </a:r>
            <a:endParaRPr lang="en-IN"/>
          </a:p>
        </p:txBody>
      </p:sp>
      <p:sp>
        <p:nvSpPr>
          <p:cNvPr id="3" name="Subtitle 2">
            <a:extLst>
              <a:ext uri="{FF2B5EF4-FFF2-40B4-BE49-F238E27FC236}">
                <a16:creationId xmlns:a16="http://schemas.microsoft.com/office/drawing/2014/main" id="{B595D360-C265-D792-FA19-C8436CF12C49}"/>
              </a:ext>
            </a:extLst>
          </p:cNvPr>
          <p:cNvSpPr>
            <a:spLocks noGrp="1"/>
          </p:cNvSpPr>
          <p:nvPr>
            <p:ph type="subTitle" idx="1"/>
          </p:nvPr>
        </p:nvSpPr>
        <p:spPr>
          <a:xfrm>
            <a:off x="4572000" y="10806114"/>
            <a:ext cx="27432000" cy="4967286"/>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5864CB9-C0FA-69EF-53DA-9DCE79C1A64B}"/>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FA456CFA-D92A-4C8D-97A5-768C27636B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3973D8-69C5-082B-94FF-C85A443378B2}"/>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1664119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B964-3AAF-D40C-4512-CC7B40F781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E794A7-D74B-FDF1-745F-ECD08E3CB9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F8F01E-695B-3F08-F5C5-A693487AEF6E}"/>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D35D72C8-456A-4A38-A3BE-22F8531811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855784-F7D2-BE0B-A533-6EF6542F5F6F}"/>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398487990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47FE-7EEF-60D3-EE43-EB2069DA7956}"/>
              </a:ext>
            </a:extLst>
          </p:cNvPr>
          <p:cNvSpPr>
            <a:spLocks noGrp="1"/>
          </p:cNvSpPr>
          <p:nvPr>
            <p:ph type="title"/>
          </p:nvPr>
        </p:nvSpPr>
        <p:spPr>
          <a:xfrm>
            <a:off x="2495550" y="5129216"/>
            <a:ext cx="31546800" cy="8558211"/>
          </a:xfrm>
        </p:spPr>
        <p:txBody>
          <a:bodyPr anchor="b"/>
          <a:lstStyle>
            <a:lvl1pPr>
              <a:defRPr sz="18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F546C9-CD93-CC58-4CC3-26EBFFECAF1E}"/>
              </a:ext>
            </a:extLst>
          </p:cNvPr>
          <p:cNvSpPr>
            <a:spLocks noGrp="1"/>
          </p:cNvSpPr>
          <p:nvPr>
            <p:ph type="body" idx="1"/>
          </p:nvPr>
        </p:nvSpPr>
        <p:spPr>
          <a:xfrm>
            <a:off x="2495550" y="13768391"/>
            <a:ext cx="31546800" cy="4500561"/>
          </a:xfrm>
        </p:spPr>
        <p:txBody>
          <a:bodyPr/>
          <a:lstStyle>
            <a:lvl1pPr marL="0" indent="0">
              <a:buNone/>
              <a:defRPr sz="7200">
                <a:solidFill>
                  <a:schemeClr val="tx1">
                    <a:tint val="82000"/>
                  </a:schemeClr>
                </a:solidFill>
              </a:defRPr>
            </a:lvl1pPr>
            <a:lvl2pPr marL="1371600" indent="0">
              <a:buNone/>
              <a:defRPr sz="6000">
                <a:solidFill>
                  <a:schemeClr val="tx1">
                    <a:tint val="82000"/>
                  </a:schemeClr>
                </a:solidFill>
              </a:defRPr>
            </a:lvl2pPr>
            <a:lvl3pPr marL="2743200" indent="0">
              <a:buNone/>
              <a:defRPr sz="5400">
                <a:solidFill>
                  <a:schemeClr val="tx1">
                    <a:tint val="82000"/>
                  </a:schemeClr>
                </a:solidFill>
              </a:defRPr>
            </a:lvl3pPr>
            <a:lvl4pPr marL="4114800" indent="0">
              <a:buNone/>
              <a:defRPr sz="4800">
                <a:solidFill>
                  <a:schemeClr val="tx1">
                    <a:tint val="82000"/>
                  </a:schemeClr>
                </a:solidFill>
              </a:defRPr>
            </a:lvl4pPr>
            <a:lvl5pPr marL="5486400" indent="0">
              <a:buNone/>
              <a:defRPr sz="4800">
                <a:solidFill>
                  <a:schemeClr val="tx1">
                    <a:tint val="82000"/>
                  </a:schemeClr>
                </a:solidFill>
              </a:defRPr>
            </a:lvl5pPr>
            <a:lvl6pPr marL="6858000" indent="0">
              <a:buNone/>
              <a:defRPr sz="4800">
                <a:solidFill>
                  <a:schemeClr val="tx1">
                    <a:tint val="82000"/>
                  </a:schemeClr>
                </a:solidFill>
              </a:defRPr>
            </a:lvl6pPr>
            <a:lvl7pPr marL="8229600" indent="0">
              <a:buNone/>
              <a:defRPr sz="4800">
                <a:solidFill>
                  <a:schemeClr val="tx1">
                    <a:tint val="82000"/>
                  </a:schemeClr>
                </a:solidFill>
              </a:defRPr>
            </a:lvl7pPr>
            <a:lvl8pPr marL="9601200" indent="0">
              <a:buNone/>
              <a:defRPr sz="4800">
                <a:solidFill>
                  <a:schemeClr val="tx1">
                    <a:tint val="82000"/>
                  </a:schemeClr>
                </a:solidFill>
              </a:defRPr>
            </a:lvl8pPr>
            <a:lvl9pPr marL="10972800" indent="0">
              <a:buNone/>
              <a:defRPr sz="48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B59F8-D9FE-E1E6-883A-B0D280F405C5}"/>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9BE94C43-450B-7823-028A-7773B1D33D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2FA689-F820-AEB3-D12B-EE2232D0A627}"/>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4044328946"/>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B051-2500-F1C7-EF70-D08307E6EE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38AF7E-FA81-4855-E4A1-B6B9CB558B09}"/>
              </a:ext>
            </a:extLst>
          </p:cNvPr>
          <p:cNvSpPr>
            <a:spLocks noGrp="1"/>
          </p:cNvSpPr>
          <p:nvPr>
            <p:ph sz="half" idx="1"/>
          </p:nvPr>
        </p:nvSpPr>
        <p:spPr>
          <a:xfrm>
            <a:off x="2514600" y="5476875"/>
            <a:ext cx="15544800" cy="130540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F3CBBE-FAF2-8EEC-2F6E-8B931E2825B5}"/>
              </a:ext>
            </a:extLst>
          </p:cNvPr>
          <p:cNvSpPr>
            <a:spLocks noGrp="1"/>
          </p:cNvSpPr>
          <p:nvPr>
            <p:ph sz="half" idx="2"/>
          </p:nvPr>
        </p:nvSpPr>
        <p:spPr>
          <a:xfrm>
            <a:off x="18516600" y="5476875"/>
            <a:ext cx="15544800" cy="130540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7B6A52-045F-96DA-4498-A1AAB236910E}"/>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6" name="Footer Placeholder 5">
            <a:extLst>
              <a:ext uri="{FF2B5EF4-FFF2-40B4-BE49-F238E27FC236}">
                <a16:creationId xmlns:a16="http://schemas.microsoft.com/office/drawing/2014/main" id="{86E8C4CD-CCF9-E3D8-A199-E1BAE38CBE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75D1E3-DB92-20B1-93BD-666C9512694E}"/>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187860529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E81F-7403-E4D5-B200-A6856AD1F880}"/>
              </a:ext>
            </a:extLst>
          </p:cNvPr>
          <p:cNvSpPr>
            <a:spLocks noGrp="1"/>
          </p:cNvSpPr>
          <p:nvPr>
            <p:ph type="title"/>
          </p:nvPr>
        </p:nvSpPr>
        <p:spPr>
          <a:xfrm>
            <a:off x="2519364" y="1095377"/>
            <a:ext cx="31546800" cy="3976689"/>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FA82B3-20FD-10AA-496B-EF187424D8DC}"/>
              </a:ext>
            </a:extLst>
          </p:cNvPr>
          <p:cNvSpPr>
            <a:spLocks noGrp="1"/>
          </p:cNvSpPr>
          <p:nvPr>
            <p:ph type="body" idx="1"/>
          </p:nvPr>
        </p:nvSpPr>
        <p:spPr>
          <a:xfrm>
            <a:off x="2519366" y="5043489"/>
            <a:ext cx="15473361" cy="2471736"/>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9CA6F-4EFD-7055-4BD4-69995BBD39EF}"/>
              </a:ext>
            </a:extLst>
          </p:cNvPr>
          <p:cNvSpPr>
            <a:spLocks noGrp="1"/>
          </p:cNvSpPr>
          <p:nvPr>
            <p:ph sz="half" idx="2"/>
          </p:nvPr>
        </p:nvSpPr>
        <p:spPr>
          <a:xfrm>
            <a:off x="2519366" y="7515225"/>
            <a:ext cx="15473361" cy="110537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E94FA1-FD8E-CE4D-677F-A8B922808A82}"/>
              </a:ext>
            </a:extLst>
          </p:cNvPr>
          <p:cNvSpPr>
            <a:spLocks noGrp="1"/>
          </p:cNvSpPr>
          <p:nvPr>
            <p:ph type="body" sz="quarter" idx="3"/>
          </p:nvPr>
        </p:nvSpPr>
        <p:spPr>
          <a:xfrm>
            <a:off x="18516600" y="5043489"/>
            <a:ext cx="15549564" cy="2471736"/>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a:extLst>
              <a:ext uri="{FF2B5EF4-FFF2-40B4-BE49-F238E27FC236}">
                <a16:creationId xmlns:a16="http://schemas.microsoft.com/office/drawing/2014/main" id="{A1E6BD45-517C-E4F7-900A-6A67B172BEC2}"/>
              </a:ext>
            </a:extLst>
          </p:cNvPr>
          <p:cNvSpPr>
            <a:spLocks noGrp="1"/>
          </p:cNvSpPr>
          <p:nvPr>
            <p:ph sz="quarter" idx="4"/>
          </p:nvPr>
        </p:nvSpPr>
        <p:spPr>
          <a:xfrm>
            <a:off x="18516600" y="7515225"/>
            <a:ext cx="15549564" cy="110537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907161C-9533-594B-29A4-8DCFE696F545}"/>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8" name="Footer Placeholder 7">
            <a:extLst>
              <a:ext uri="{FF2B5EF4-FFF2-40B4-BE49-F238E27FC236}">
                <a16:creationId xmlns:a16="http://schemas.microsoft.com/office/drawing/2014/main" id="{D427438D-970E-D697-114E-F47D5B30187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63FF03C-6661-1F58-D5F0-2903B3BC4180}"/>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379139215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FD40-6413-8DEE-4924-C639672E65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B1E116-D5DA-4607-895C-EDF752724E49}"/>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4" name="Footer Placeholder 3">
            <a:extLst>
              <a:ext uri="{FF2B5EF4-FFF2-40B4-BE49-F238E27FC236}">
                <a16:creationId xmlns:a16="http://schemas.microsoft.com/office/drawing/2014/main" id="{7823CDB2-D6FC-CAD1-2792-9EF2FBA4A1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F8BDF2-A543-B320-04EA-CE86308B4F33}"/>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190424180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429F9-797D-59A5-2A5E-F52D6BC749D1}"/>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3" name="Footer Placeholder 2">
            <a:extLst>
              <a:ext uri="{FF2B5EF4-FFF2-40B4-BE49-F238E27FC236}">
                <a16:creationId xmlns:a16="http://schemas.microsoft.com/office/drawing/2014/main" id="{2DD4C2F1-C085-BA03-583A-885CC7345F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5D3A87-A23B-2D02-062F-C05D04CD4A0F}"/>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380021680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9D64-8B5E-B6D7-90D0-A1B6DF7FBBC3}"/>
              </a:ext>
            </a:extLst>
          </p:cNvPr>
          <p:cNvSpPr>
            <a:spLocks noGrp="1"/>
          </p:cNvSpPr>
          <p:nvPr>
            <p:ph type="title"/>
          </p:nvPr>
        </p:nvSpPr>
        <p:spPr>
          <a:xfrm>
            <a:off x="2519366" y="1371600"/>
            <a:ext cx="11796711" cy="4800600"/>
          </a:xfrm>
        </p:spPr>
        <p:txBody>
          <a:bodyPr anchor="b"/>
          <a:lstStyle>
            <a:lvl1pPr>
              <a:defRPr sz="96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DEFF79-7A1C-AA61-8B9C-2093DB014D00}"/>
              </a:ext>
            </a:extLst>
          </p:cNvPr>
          <p:cNvSpPr>
            <a:spLocks noGrp="1"/>
          </p:cNvSpPr>
          <p:nvPr>
            <p:ph idx="1"/>
          </p:nvPr>
        </p:nvSpPr>
        <p:spPr>
          <a:xfrm>
            <a:off x="15549564" y="2962277"/>
            <a:ext cx="18516600" cy="14620875"/>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0557E6-AEAB-3F9F-4098-615676693932}"/>
              </a:ext>
            </a:extLst>
          </p:cNvPr>
          <p:cNvSpPr>
            <a:spLocks noGrp="1"/>
          </p:cNvSpPr>
          <p:nvPr>
            <p:ph type="body" sz="half" idx="2"/>
          </p:nvPr>
        </p:nvSpPr>
        <p:spPr>
          <a:xfrm>
            <a:off x="2519366" y="6172200"/>
            <a:ext cx="11796711" cy="11434764"/>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a:extLst>
              <a:ext uri="{FF2B5EF4-FFF2-40B4-BE49-F238E27FC236}">
                <a16:creationId xmlns:a16="http://schemas.microsoft.com/office/drawing/2014/main" id="{63ECE5D8-0478-910A-9C67-35595A706CAB}"/>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6" name="Footer Placeholder 5">
            <a:extLst>
              <a:ext uri="{FF2B5EF4-FFF2-40B4-BE49-F238E27FC236}">
                <a16:creationId xmlns:a16="http://schemas.microsoft.com/office/drawing/2014/main" id="{749A2FD2-A183-BCC2-516C-A1327BA204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357284-0AB6-6AE9-EE52-E9AF25EE2206}"/>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134146298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125A-5DE4-437A-D507-0693D0FE8E4E}"/>
              </a:ext>
            </a:extLst>
          </p:cNvPr>
          <p:cNvSpPr>
            <a:spLocks noGrp="1"/>
          </p:cNvSpPr>
          <p:nvPr>
            <p:ph type="title"/>
          </p:nvPr>
        </p:nvSpPr>
        <p:spPr>
          <a:xfrm>
            <a:off x="2519366" y="1371600"/>
            <a:ext cx="11796711" cy="4800600"/>
          </a:xfrm>
        </p:spPr>
        <p:txBody>
          <a:bodyPr anchor="b"/>
          <a:lstStyle>
            <a:lvl1pPr>
              <a:defRPr sz="96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F75D95-71AF-7ABE-2D33-0EF52C9B5E2D}"/>
              </a:ext>
            </a:extLst>
          </p:cNvPr>
          <p:cNvSpPr>
            <a:spLocks noGrp="1"/>
          </p:cNvSpPr>
          <p:nvPr>
            <p:ph type="pic" idx="1"/>
          </p:nvPr>
        </p:nvSpPr>
        <p:spPr>
          <a:xfrm>
            <a:off x="15549564" y="2962277"/>
            <a:ext cx="18516600" cy="14620875"/>
          </a:xfrm>
        </p:spPr>
        <p:txBody>
          <a:bodyPr/>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endParaRPr lang="en-IN"/>
          </a:p>
        </p:txBody>
      </p:sp>
      <p:sp>
        <p:nvSpPr>
          <p:cNvPr id="4" name="Text Placeholder 3">
            <a:extLst>
              <a:ext uri="{FF2B5EF4-FFF2-40B4-BE49-F238E27FC236}">
                <a16:creationId xmlns:a16="http://schemas.microsoft.com/office/drawing/2014/main" id="{FCB1536D-412A-C906-D3F3-1EBC24B6E24B}"/>
              </a:ext>
            </a:extLst>
          </p:cNvPr>
          <p:cNvSpPr>
            <a:spLocks noGrp="1"/>
          </p:cNvSpPr>
          <p:nvPr>
            <p:ph type="body" sz="half" idx="2"/>
          </p:nvPr>
        </p:nvSpPr>
        <p:spPr>
          <a:xfrm>
            <a:off x="2519366" y="6172200"/>
            <a:ext cx="11796711" cy="11434764"/>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a:extLst>
              <a:ext uri="{FF2B5EF4-FFF2-40B4-BE49-F238E27FC236}">
                <a16:creationId xmlns:a16="http://schemas.microsoft.com/office/drawing/2014/main" id="{8DAB8747-9BBA-B0BC-6693-A3C99471568F}"/>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6" name="Footer Placeholder 5">
            <a:extLst>
              <a:ext uri="{FF2B5EF4-FFF2-40B4-BE49-F238E27FC236}">
                <a16:creationId xmlns:a16="http://schemas.microsoft.com/office/drawing/2014/main" id="{6D69AF08-5692-E766-5457-7340153F7D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47641F-24A9-C549-3834-9D2D0355A137}"/>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118114234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E1F4-9ACE-BA1F-CA75-D292103D81E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A56527-F760-0EE6-49EC-A04329590D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12B319-5B4F-5436-4833-86DE613F94D3}"/>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62AB8E5F-397A-37DA-9E3C-6AB408F9CE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2D4D75-A42C-B05E-D9A2-A4B87C91BEDF}"/>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3196945831"/>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64F666-52D9-E337-CCA8-699B9FD3ED94}"/>
              </a:ext>
            </a:extLst>
          </p:cNvPr>
          <p:cNvSpPr>
            <a:spLocks noGrp="1"/>
          </p:cNvSpPr>
          <p:nvPr>
            <p:ph type="title" orient="vert"/>
          </p:nvPr>
        </p:nvSpPr>
        <p:spPr>
          <a:xfrm>
            <a:off x="26174700" y="1095375"/>
            <a:ext cx="7886700" cy="17435514"/>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D7EFB7-EF74-98E7-2325-DE6C994F589B}"/>
              </a:ext>
            </a:extLst>
          </p:cNvPr>
          <p:cNvSpPr>
            <a:spLocks noGrp="1"/>
          </p:cNvSpPr>
          <p:nvPr>
            <p:ph type="body" orient="vert" idx="1"/>
          </p:nvPr>
        </p:nvSpPr>
        <p:spPr>
          <a:xfrm>
            <a:off x="2514600" y="1095375"/>
            <a:ext cx="23202900" cy="174355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2DF8C2-20A4-0F8F-A2FF-536D02192E32}"/>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A75217DE-0B27-6B1E-D71D-28287BA327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F03BD2-F3C4-D226-4A56-F1AB1ED4C4D8}"/>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2733349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1_Title, Subtitle">
  <p:cSld name="1_Title, Subtitle">
    <p:spTree>
      <p:nvGrpSpPr>
        <p:cNvPr id="1" name="Shape 423"/>
        <p:cNvGrpSpPr/>
        <p:nvPr/>
      </p:nvGrpSpPr>
      <p:grpSpPr>
        <a:xfrm>
          <a:off x="0" y="0"/>
          <a:ext cx="0" cy="0"/>
          <a:chOff x="0" y="0"/>
          <a:chExt cx="0" cy="0"/>
        </a:xfrm>
      </p:grpSpPr>
      <p:sp>
        <p:nvSpPr>
          <p:cNvPr id="424" name="Google Shape;424;p13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400"/>
              <a:buFont typeface="NVIDIA Sans"/>
              <a:buNone/>
              <a:defRPr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5" name="Google Shape;425;p137"/>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dk2"/>
              </a:buClr>
              <a:buSzPts val="1600"/>
              <a:buFont typeface="NVIDIA Sans"/>
              <a:buNone/>
              <a:defRPr sz="4800" b="0" i="0" u="none" strike="noStrike" cap="none">
                <a:solidFill>
                  <a:schemeClr val="dk2"/>
                </a:solidFill>
                <a:latin typeface="NVIDIA Sans"/>
                <a:ea typeface="NVIDIA Sans"/>
                <a:cs typeface="NVIDIA Sans"/>
                <a:sym typeface="NVIDIA Sans"/>
              </a:defRPr>
            </a:lvl1pPr>
            <a:lvl2pPr marL="2743200" marR="0" lvl="1" indent="-685800" algn="ctr" rtl="0">
              <a:lnSpc>
                <a:spcPct val="90000"/>
              </a:lnSpc>
              <a:spcBef>
                <a:spcPts val="1500"/>
              </a:spcBef>
              <a:spcAft>
                <a:spcPts val="0"/>
              </a:spcAft>
              <a:buClr>
                <a:schemeClr val="dk1"/>
              </a:buClr>
              <a:buSzPts val="1467"/>
              <a:buFont typeface="NVIDIA Sans"/>
              <a:buNone/>
              <a:defRPr sz="4401" b="0" i="0" u="none" strike="noStrike" cap="none">
                <a:solidFill>
                  <a:schemeClr val="dk1"/>
                </a:solidFill>
                <a:latin typeface="NVIDIA Sans"/>
                <a:ea typeface="NVIDIA Sans"/>
                <a:cs typeface="NVIDIA Sans"/>
                <a:sym typeface="NVIDIA Sans"/>
              </a:defRPr>
            </a:lvl2pPr>
            <a:lvl3pPr marL="4114800" marR="0" lvl="2" indent="-685800" algn="ctr" rtl="0">
              <a:lnSpc>
                <a:spcPct val="90000"/>
              </a:lnSpc>
              <a:spcBef>
                <a:spcPts val="1500"/>
              </a:spcBef>
              <a:spcAft>
                <a:spcPts val="0"/>
              </a:spcAft>
              <a:buClr>
                <a:schemeClr val="dk1"/>
              </a:buClr>
              <a:buSzPts val="1467"/>
              <a:buFont typeface="NVIDIA Sans"/>
              <a:buNone/>
              <a:defRPr sz="4401" b="0" i="0" u="none" strike="noStrike" cap="none">
                <a:solidFill>
                  <a:schemeClr val="dk1"/>
                </a:solidFill>
                <a:latin typeface="NVIDIA Sans"/>
                <a:ea typeface="NVIDIA Sans"/>
                <a:cs typeface="NVIDIA Sans"/>
                <a:sym typeface="NVIDIA Sans"/>
              </a:defRPr>
            </a:lvl3pPr>
            <a:lvl4pPr marL="5486400" marR="0" lvl="3" indent="-685800" algn="ctr" rtl="0">
              <a:lnSpc>
                <a:spcPct val="90000"/>
              </a:lnSpc>
              <a:spcBef>
                <a:spcPts val="1500"/>
              </a:spcBef>
              <a:spcAft>
                <a:spcPts val="0"/>
              </a:spcAft>
              <a:buClr>
                <a:schemeClr val="dk1"/>
              </a:buClr>
              <a:buSzPts val="1467"/>
              <a:buFont typeface="NVIDIA Sans"/>
              <a:buNone/>
              <a:defRPr sz="4401" b="0" i="0" u="none" strike="noStrike" cap="none">
                <a:solidFill>
                  <a:schemeClr val="dk1"/>
                </a:solidFill>
                <a:latin typeface="NVIDIA Sans"/>
                <a:ea typeface="NVIDIA Sans"/>
                <a:cs typeface="NVIDIA Sans"/>
                <a:sym typeface="NVIDIA Sans"/>
              </a:defRPr>
            </a:lvl4pPr>
            <a:lvl5pPr marL="6858000" marR="0" lvl="4" indent="-685800" algn="ctr" rtl="0">
              <a:lnSpc>
                <a:spcPct val="90000"/>
              </a:lnSpc>
              <a:spcBef>
                <a:spcPts val="1500"/>
              </a:spcBef>
              <a:spcAft>
                <a:spcPts val="0"/>
              </a:spcAft>
              <a:buClr>
                <a:schemeClr val="dk1"/>
              </a:buClr>
              <a:buSzPts val="1467"/>
              <a:buFont typeface="NVIDIA Sans"/>
              <a:buNone/>
              <a:defRPr sz="4401" b="0" i="0" u="none" strike="noStrike" cap="none">
                <a:solidFill>
                  <a:schemeClr val="dk1"/>
                </a:solidFill>
                <a:latin typeface="NVIDIA Sans"/>
                <a:ea typeface="NVIDIA Sans"/>
                <a:cs typeface="NVIDIA Sans"/>
                <a:sym typeface="NVIDIA Sans"/>
              </a:defRPr>
            </a:lvl5pPr>
            <a:lvl6pPr marL="8229600" marR="0" lvl="5"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6pPr>
            <a:lvl7pPr marL="9601200" marR="0" lvl="6"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7pPr>
            <a:lvl8pPr marL="10972800" marR="0" lvl="7"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8pPr>
            <a:lvl9pPr marL="12344400" marR="0" lvl="8"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26" name="Google Shape;426;p137"/>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1371600" marR="0" lvl="0" indent="-965262" algn="l" rtl="0">
              <a:lnSpc>
                <a:spcPct val="90000"/>
              </a:lnSpc>
              <a:spcBef>
                <a:spcPts val="3000"/>
              </a:spcBef>
              <a:spcAft>
                <a:spcPts val="0"/>
              </a:spcAft>
              <a:buClr>
                <a:schemeClr val="dk2"/>
              </a:buClr>
              <a:buSzPts val="1467"/>
              <a:buFont typeface="NVIDIA Sans"/>
              <a:buChar char="•"/>
              <a:defRPr sz="4401" b="0" i="0" u="none" strike="noStrike" cap="none">
                <a:solidFill>
                  <a:schemeClr val="dk1"/>
                </a:solidFill>
                <a:latin typeface="NVIDIA Sans"/>
                <a:ea typeface="NVIDIA Sans"/>
                <a:cs typeface="NVIDIA Sans"/>
                <a:sym typeface="NVIDIA Sans"/>
              </a:defRPr>
            </a:lvl1pPr>
            <a:lvl2pPr marL="2743200" marR="0" lvl="1" indent="-939735" algn="l" rtl="0">
              <a:lnSpc>
                <a:spcPct val="90000"/>
              </a:lnSpc>
              <a:spcBef>
                <a:spcPts val="1500"/>
              </a:spcBef>
              <a:spcAft>
                <a:spcPts val="0"/>
              </a:spcAft>
              <a:buClr>
                <a:schemeClr val="dk2"/>
              </a:buClr>
              <a:buSzPts val="1333"/>
              <a:buFont typeface="NVIDIA Sans"/>
              <a:buChar char="•"/>
              <a:defRPr sz="3999" b="0" i="0" u="none" strike="noStrike" cap="none">
                <a:solidFill>
                  <a:schemeClr val="dk1"/>
                </a:solidFill>
                <a:latin typeface="NVIDIA Sans"/>
                <a:ea typeface="NVIDIA Sans"/>
                <a:cs typeface="NVIDIA Sans"/>
                <a:sym typeface="NVIDIA Sans"/>
              </a:defRPr>
            </a:lvl2pPr>
            <a:lvl3pPr marL="4114800" marR="0" lvl="2" indent="-914400" algn="l" rtl="0">
              <a:lnSpc>
                <a:spcPct val="90000"/>
              </a:lnSpc>
              <a:spcBef>
                <a:spcPts val="1500"/>
              </a:spcBef>
              <a:spcAft>
                <a:spcPts val="0"/>
              </a:spcAft>
              <a:buClr>
                <a:schemeClr val="dk2"/>
              </a:buClr>
              <a:buSzPts val="1200"/>
              <a:buFont typeface="NVIDIA Sans"/>
              <a:buChar char="•"/>
              <a:defRPr sz="3600" b="0" i="0" u="none" strike="noStrike" cap="none">
                <a:solidFill>
                  <a:schemeClr val="dk1"/>
                </a:solidFill>
                <a:latin typeface="NVIDIA Sans"/>
                <a:ea typeface="NVIDIA Sans"/>
                <a:cs typeface="NVIDIA Sans"/>
                <a:sym typeface="NVIDIA Sans"/>
              </a:defRPr>
            </a:lvl3pPr>
            <a:lvl4pPr marL="5486400" marR="0" lvl="3" indent="-889062" algn="l" rtl="0">
              <a:lnSpc>
                <a:spcPct val="90000"/>
              </a:lnSpc>
              <a:spcBef>
                <a:spcPts val="1500"/>
              </a:spcBef>
              <a:spcAft>
                <a:spcPts val="0"/>
              </a:spcAft>
              <a:buClr>
                <a:schemeClr val="dk2"/>
              </a:buClr>
              <a:buSzPts val="1067"/>
              <a:buFont typeface="NVIDIA Sans"/>
              <a:buChar char="•"/>
              <a:defRPr sz="3201" b="0" i="0" u="none" strike="noStrike" cap="none">
                <a:solidFill>
                  <a:schemeClr val="dk1"/>
                </a:solidFill>
                <a:latin typeface="NVIDIA Sans"/>
                <a:ea typeface="NVIDIA Sans"/>
                <a:cs typeface="NVIDIA Sans"/>
                <a:sym typeface="NVIDIA Sans"/>
              </a:defRPr>
            </a:lvl4pPr>
            <a:lvl5pPr marL="6858000" marR="0" lvl="4" indent="-863535" algn="l" rtl="0">
              <a:lnSpc>
                <a:spcPct val="90000"/>
              </a:lnSpc>
              <a:spcBef>
                <a:spcPts val="1500"/>
              </a:spcBef>
              <a:spcAft>
                <a:spcPts val="0"/>
              </a:spcAft>
              <a:buClr>
                <a:schemeClr val="dk2"/>
              </a:buClr>
              <a:buSzPts val="933"/>
              <a:buFont typeface="NVIDIA Sans"/>
              <a:buChar char="•"/>
              <a:defRPr sz="2799" b="0" i="0" u="none" strike="noStrike" cap="none">
                <a:solidFill>
                  <a:schemeClr val="dk1"/>
                </a:solidFill>
                <a:latin typeface="NVIDIA Sans"/>
                <a:ea typeface="NVIDIA Sans"/>
                <a:cs typeface="NVIDIA Sans"/>
                <a:sym typeface="NVIDIA Sans"/>
              </a:defRPr>
            </a:lvl5pPr>
            <a:lvl6pPr marL="8229600" marR="0" lvl="5"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6pPr>
            <a:lvl7pPr marL="9601200" marR="0" lvl="6"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7pPr>
            <a:lvl8pPr marL="10972800" marR="0" lvl="7"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8pPr>
            <a:lvl9pPr marL="12344400" marR="0" lvl="8"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5044715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0" y="7010118"/>
            <a:ext cx="33162240" cy="12396416"/>
          </a:xfrm>
        </p:spPr>
        <p:txBody>
          <a:bodyPr/>
          <a:lstStyle>
            <a:lvl1pPr marL="0" indent="0">
              <a:buClr>
                <a:schemeClr val="bg2"/>
              </a:buClr>
              <a:buSzPct val="100000"/>
              <a:buFontTx/>
              <a:buNone/>
              <a:defRPr sz="4800">
                <a:solidFill>
                  <a:schemeClr val="accent4"/>
                </a:solidFill>
              </a:defRPr>
            </a:lvl1pPr>
            <a:lvl2pPr marL="1905038" indent="0">
              <a:buClr>
                <a:schemeClr val="bg2"/>
              </a:buClr>
              <a:buSzPct val="100000"/>
              <a:buFontTx/>
              <a:buNone/>
              <a:defRPr sz="4000">
                <a:solidFill>
                  <a:schemeClr val="accent4"/>
                </a:solidFill>
              </a:defRPr>
            </a:lvl2pPr>
            <a:lvl3pPr marL="3630156" indent="0">
              <a:buClr>
                <a:schemeClr val="bg2"/>
              </a:buClr>
              <a:buSzPct val="100000"/>
              <a:buFontTx/>
              <a:buNone/>
              <a:defRPr sz="3666">
                <a:solidFill>
                  <a:schemeClr val="accent4"/>
                </a:solidFill>
              </a:defRPr>
            </a:lvl3pPr>
            <a:lvl4pPr marL="5916202" indent="-762016">
              <a:buClr>
                <a:schemeClr val="bg2"/>
              </a:buClr>
              <a:buFont typeface="Wingdings" panose="05000000000000000000" pitchFamily="2" charset="2"/>
              <a:buChar char="§"/>
              <a:defRPr sz="6000">
                <a:solidFill>
                  <a:schemeClr val="tx1"/>
                </a:solidFill>
              </a:defRPr>
            </a:lvl4pPr>
            <a:lvl5pPr marL="7059224" indent="-762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1661160" y="3627122"/>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5038" indent="0" algn="ctr">
              <a:buFontTx/>
              <a:buNone/>
              <a:defRPr sz="9334">
                <a:solidFill>
                  <a:schemeClr val="tx2"/>
                </a:solidFill>
                <a:latin typeface="Trebuchet MS" panose="020B0603020202020204" pitchFamily="34" charset="0"/>
              </a:defRPr>
            </a:lvl2pPr>
            <a:lvl3pPr marL="3630156" indent="0" algn="ctr">
              <a:buFontTx/>
              <a:buNone/>
              <a:defRPr sz="9334">
                <a:solidFill>
                  <a:schemeClr val="tx2"/>
                </a:solidFill>
                <a:latin typeface="Trebuchet MS" panose="020B0603020202020204" pitchFamily="34" charset="0"/>
              </a:defRPr>
            </a:lvl3pPr>
            <a:lvl4pPr marL="5154186" indent="0" algn="ctr">
              <a:buFontTx/>
              <a:buNone/>
              <a:defRPr sz="9334">
                <a:solidFill>
                  <a:schemeClr val="tx2"/>
                </a:solidFill>
                <a:latin typeface="Trebuchet MS" panose="020B0603020202020204" pitchFamily="34" charset="0"/>
              </a:defRPr>
            </a:lvl4pPr>
            <a:lvl5pPr marL="6297210" indent="0" algn="ctr">
              <a:buFontTx/>
              <a:buNone/>
              <a:defRPr sz="9334">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1278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1265"/>
        <p:cNvGrpSpPr/>
        <p:nvPr/>
      </p:nvGrpSpPr>
      <p:grpSpPr>
        <a:xfrm>
          <a:off x="0" y="0"/>
          <a:ext cx="0" cy="0"/>
          <a:chOff x="0" y="0"/>
          <a:chExt cx="0" cy="0"/>
        </a:xfrm>
      </p:grpSpPr>
      <p:sp>
        <p:nvSpPr>
          <p:cNvPr id="1266" name="Google Shape;1266;p161"/>
          <p:cNvSpPr txBox="1">
            <a:spLocks noGrp="1"/>
          </p:cNvSpPr>
          <p:nvPr>
            <p:ph type="title"/>
          </p:nvPr>
        </p:nvSpPr>
        <p:spPr>
          <a:xfrm>
            <a:off x="1661160" y="2458089"/>
            <a:ext cx="33254400" cy="1970400"/>
          </a:xfrm>
          <a:prstGeom prst="rect">
            <a:avLst/>
          </a:prstGeom>
          <a:noFill/>
          <a:ln>
            <a:noFill/>
          </a:ln>
        </p:spPr>
        <p:txBody>
          <a:bodyPr spcFirstLastPara="1" wrap="square" lIns="76175" tIns="38075" rIns="76175" bIns="38075" anchor="b" anchorCtr="0">
            <a:noAutofit/>
          </a:bodyPr>
          <a:lstStyle>
            <a:lvl1pPr marR="0" lvl="0" algn="ctr">
              <a:lnSpc>
                <a:spcPct val="90000"/>
              </a:lnSpc>
              <a:spcBef>
                <a:spcPts val="0"/>
              </a:spcBef>
              <a:spcAft>
                <a:spcPts val="0"/>
              </a:spcAft>
              <a:buSzPts val="1200"/>
              <a:buNone/>
              <a:defRPr sz="12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SzPts val="1200"/>
              <a:buNone/>
              <a:defRPr sz="108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108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108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108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108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108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108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10800" b="1" i="0" u="none" strike="noStrike" cap="none">
                <a:solidFill>
                  <a:srgbClr val="73B900"/>
                </a:solidFill>
                <a:latin typeface="Arial"/>
                <a:ea typeface="Arial"/>
                <a:cs typeface="Arial"/>
                <a:sym typeface="Arial"/>
              </a:defRPr>
            </a:lvl9pPr>
          </a:lstStyle>
          <a:p>
            <a:endParaRPr/>
          </a:p>
        </p:txBody>
      </p:sp>
      <p:sp>
        <p:nvSpPr>
          <p:cNvPr id="1267" name="Google Shape;1267;p161"/>
          <p:cNvSpPr txBox="1">
            <a:spLocks noGrp="1"/>
          </p:cNvSpPr>
          <p:nvPr>
            <p:ph type="body" idx="1"/>
          </p:nvPr>
        </p:nvSpPr>
        <p:spPr>
          <a:xfrm>
            <a:off x="1722501" y="7010115"/>
            <a:ext cx="33162000" cy="12396000"/>
          </a:xfrm>
          <a:prstGeom prst="rect">
            <a:avLst/>
          </a:prstGeom>
          <a:noFill/>
          <a:ln>
            <a:noFill/>
          </a:ln>
        </p:spPr>
        <p:txBody>
          <a:bodyPr spcFirstLastPara="1" wrap="square" lIns="76175" tIns="38075" rIns="76175" bIns="38075" anchor="t" anchorCtr="0">
            <a:noAutofit/>
          </a:bodyPr>
          <a:lstStyle>
            <a:lvl1pPr marL="1828617" marR="0" lvl="0" indent="-914310" algn="l">
              <a:lnSpc>
                <a:spcPct val="90000"/>
              </a:lnSpc>
              <a:spcBef>
                <a:spcPts val="3201"/>
              </a:spcBef>
              <a:spcAft>
                <a:spcPts val="0"/>
              </a:spcAft>
              <a:buClr>
                <a:schemeClr val="dk1"/>
              </a:buClr>
              <a:buSzPts val="1500"/>
              <a:buFont typeface="Trebuchet MS"/>
              <a:buNone/>
              <a:defRPr sz="6000" b="0" i="0" u="none" strike="noStrike" cap="none">
                <a:solidFill>
                  <a:schemeClr val="dk2"/>
                </a:solidFill>
                <a:latin typeface="Trebuchet MS"/>
                <a:ea typeface="Trebuchet MS"/>
                <a:cs typeface="Trebuchet MS"/>
                <a:sym typeface="Trebuchet MS"/>
              </a:defRPr>
            </a:lvl1pPr>
            <a:lvl2pPr marL="3657234" marR="0" lvl="1" indent="-914310" algn="l">
              <a:lnSpc>
                <a:spcPct val="90000"/>
              </a:lnSpc>
              <a:spcBef>
                <a:spcPts val="3201"/>
              </a:spcBef>
              <a:spcAft>
                <a:spcPts val="0"/>
              </a:spcAft>
              <a:buClr>
                <a:schemeClr val="dk1"/>
              </a:buClr>
              <a:buSzPts val="1400"/>
              <a:buFont typeface="Trebuchet MS"/>
              <a:buNone/>
              <a:defRPr sz="5598" b="0" i="0" u="none" strike="noStrike" cap="none">
                <a:solidFill>
                  <a:schemeClr val="dk2"/>
                </a:solidFill>
                <a:latin typeface="Trebuchet MS"/>
                <a:ea typeface="Trebuchet MS"/>
                <a:cs typeface="Trebuchet MS"/>
                <a:sym typeface="Trebuchet MS"/>
              </a:defRPr>
            </a:lvl2pPr>
            <a:lvl3pPr marL="5485851" marR="0" lvl="2" indent="-914310" algn="l">
              <a:lnSpc>
                <a:spcPct val="90000"/>
              </a:lnSpc>
              <a:spcBef>
                <a:spcPts val="3201"/>
              </a:spcBef>
              <a:spcAft>
                <a:spcPts val="0"/>
              </a:spcAft>
              <a:buClr>
                <a:schemeClr val="dk1"/>
              </a:buClr>
              <a:buSzPts val="1200"/>
              <a:buFont typeface="Trebuchet MS"/>
              <a:buNone/>
              <a:defRPr sz="4800" b="0" i="0" u="none" strike="noStrike" cap="none">
                <a:solidFill>
                  <a:schemeClr val="dk2"/>
                </a:solidFill>
                <a:latin typeface="Trebuchet MS"/>
                <a:ea typeface="Trebuchet MS"/>
                <a:cs typeface="Trebuchet MS"/>
                <a:sym typeface="Trebuchet MS"/>
              </a:defRPr>
            </a:lvl3pPr>
            <a:lvl4pPr marL="7314468" marR="0" lvl="3" indent="-1295271" algn="l">
              <a:spcBef>
                <a:spcPts val="3201"/>
              </a:spcBef>
              <a:spcAft>
                <a:spcPts val="0"/>
              </a:spcAft>
              <a:buClr>
                <a:schemeClr val="dk1"/>
              </a:buClr>
              <a:buSzPts val="1500"/>
              <a:buFont typeface="Noto Sans Symbols"/>
              <a:buChar char="▪"/>
              <a:defRPr sz="6000" b="0" i="0" u="none" strike="noStrike" cap="none">
                <a:solidFill>
                  <a:schemeClr val="lt1"/>
                </a:solidFill>
                <a:latin typeface="Trebuchet MS"/>
                <a:ea typeface="Trebuchet MS"/>
                <a:cs typeface="Trebuchet MS"/>
                <a:sym typeface="Trebuchet MS"/>
              </a:defRPr>
            </a:lvl4pPr>
            <a:lvl5pPr marL="9143085" marR="0" lvl="4" indent="-1346064" algn="l">
              <a:spcBef>
                <a:spcPts val="1200"/>
              </a:spcBef>
              <a:spcAft>
                <a:spcPts val="0"/>
              </a:spcAft>
              <a:buClr>
                <a:schemeClr val="dk1"/>
              </a:buClr>
              <a:buSzPts val="1700"/>
              <a:buFont typeface="Noto Sans Symbols"/>
              <a:buChar char="▪"/>
              <a:defRPr sz="6798" b="0" i="0" u="none" strike="noStrike" cap="none">
                <a:solidFill>
                  <a:schemeClr val="lt1"/>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
        <p:nvSpPr>
          <p:cNvPr id="1268" name="Google Shape;1268;p161"/>
          <p:cNvSpPr txBox="1">
            <a:spLocks noGrp="1"/>
          </p:cNvSpPr>
          <p:nvPr>
            <p:ph type="body" idx="2"/>
          </p:nvPr>
        </p:nvSpPr>
        <p:spPr>
          <a:xfrm>
            <a:off x="1661160" y="4198443"/>
            <a:ext cx="33254400" cy="1752000"/>
          </a:xfrm>
          <a:prstGeom prst="rect">
            <a:avLst/>
          </a:prstGeom>
          <a:noFill/>
          <a:ln>
            <a:noFill/>
          </a:ln>
        </p:spPr>
        <p:txBody>
          <a:bodyPr spcFirstLastPara="1" wrap="square" lIns="76175" tIns="38075" rIns="76175" bIns="38075" anchor="t" anchorCtr="0">
            <a:noAutofit/>
          </a:bodyPr>
          <a:lstStyle>
            <a:lvl1pPr marL="1828617" marR="0" lvl="0" indent="-914310" algn="ctr">
              <a:lnSpc>
                <a:spcPct val="90000"/>
              </a:lnSpc>
              <a:spcBef>
                <a:spcPts val="3201"/>
              </a:spcBef>
              <a:spcAft>
                <a:spcPts val="0"/>
              </a:spcAft>
              <a:buClr>
                <a:schemeClr val="dk1"/>
              </a:buClr>
              <a:buSzPts val="2000"/>
              <a:buFont typeface="Trebuchet MS"/>
              <a:buNone/>
              <a:defRPr sz="7998" b="0" i="0" u="none" strike="noStrike" cap="none">
                <a:solidFill>
                  <a:schemeClr val="lt2"/>
                </a:solidFill>
                <a:latin typeface="Trebuchet MS"/>
                <a:ea typeface="Trebuchet MS"/>
                <a:cs typeface="Trebuchet MS"/>
                <a:sym typeface="Trebuchet MS"/>
              </a:defRPr>
            </a:lvl1pPr>
            <a:lvl2pPr marL="3657234" marR="0" lvl="1"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2pPr>
            <a:lvl3pPr marL="5485851" marR="0" lvl="2" indent="-914310" algn="ctr">
              <a:lnSpc>
                <a:spcPct val="90000"/>
              </a:lnSpc>
              <a:spcBef>
                <a:spcPts val="3201"/>
              </a:spcBef>
              <a:spcAft>
                <a:spcPts val="0"/>
              </a:spcAft>
              <a:buClr>
                <a:schemeClr val="dk1"/>
              </a:buClr>
              <a:buSzPts val="2300"/>
              <a:buFont typeface="Trebuchet MS"/>
              <a:buNone/>
              <a:defRPr sz="9198" b="0" i="0" u="none" strike="noStrike" cap="none">
                <a:solidFill>
                  <a:schemeClr val="lt2"/>
                </a:solidFill>
                <a:latin typeface="Trebuchet MS"/>
                <a:ea typeface="Trebuchet MS"/>
                <a:cs typeface="Trebuchet MS"/>
                <a:sym typeface="Trebuchet MS"/>
              </a:defRPr>
            </a:lvl3pPr>
            <a:lvl4pPr marL="7314468" marR="0" lvl="3" indent="-914310" algn="ctr">
              <a:spcBef>
                <a:spcPts val="32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4pPr>
            <a:lvl5pPr marL="9143085" marR="0" lvl="4" indent="-914310" algn="ctr">
              <a:spcBef>
                <a:spcPts val="2001"/>
              </a:spcBef>
              <a:spcAft>
                <a:spcPts val="0"/>
              </a:spcAft>
              <a:buClr>
                <a:schemeClr val="lt2"/>
              </a:buClr>
              <a:buSzPts val="2300"/>
              <a:buFont typeface="Trebuchet MS"/>
              <a:buNone/>
              <a:defRPr sz="9198" b="0" i="0" u="none" strike="noStrike" cap="none">
                <a:solidFill>
                  <a:schemeClr val="lt2"/>
                </a:solidFill>
                <a:latin typeface="Trebuchet MS"/>
                <a:ea typeface="Trebuchet MS"/>
                <a:cs typeface="Trebuchet MS"/>
                <a:sym typeface="Trebuchet MS"/>
              </a:defRPr>
            </a:lvl5pPr>
            <a:lvl6pPr marL="10971702" marR="0" lvl="5"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6pPr>
            <a:lvl7pPr marL="12800319" marR="0" lvl="6"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7pPr>
            <a:lvl8pPr marL="14628936" marR="0" lvl="7"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8pPr>
            <a:lvl9pPr marL="16457553" marR="0" lvl="8" indent="-1346064" algn="l">
              <a:spcBef>
                <a:spcPts val="1200"/>
              </a:spcBef>
              <a:spcAft>
                <a:spcPts val="0"/>
              </a:spcAft>
              <a:buClr>
                <a:schemeClr val="dk2"/>
              </a:buClr>
              <a:buSzPts val="1700"/>
              <a:buFont typeface="Trebuchet MS"/>
              <a:buChar char="»"/>
              <a:defRPr sz="6798"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3670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ransition">
  <p:cSld name="1_Transition">
    <p:spTree>
      <p:nvGrpSpPr>
        <p:cNvPr id="1" name="Shape 13"/>
        <p:cNvGrpSpPr/>
        <p:nvPr/>
      </p:nvGrpSpPr>
      <p:grpSpPr>
        <a:xfrm>
          <a:off x="0" y="0"/>
          <a:ext cx="0" cy="0"/>
          <a:chOff x="0" y="0"/>
          <a:chExt cx="0" cy="0"/>
        </a:xfrm>
      </p:grpSpPr>
      <p:pic>
        <p:nvPicPr>
          <p:cNvPr id="14" name="Google Shape;14;p35" descr="A close-up of green and white&#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15" name="Google Shape;15;p35"/>
          <p:cNvSpPr txBox="1">
            <a:spLocks noGrp="1"/>
          </p:cNvSpPr>
          <p:nvPr>
            <p:ph type="body" idx="1"/>
          </p:nvPr>
        </p:nvSpPr>
        <p:spPr>
          <a:xfrm>
            <a:off x="1473866" y="1865236"/>
            <a:ext cx="18476688" cy="59436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0"/>
              </a:spcBef>
              <a:spcAft>
                <a:spcPts val="0"/>
              </a:spcAft>
              <a:buClr>
                <a:schemeClr val="lt1"/>
              </a:buClr>
              <a:buSzPts val="9000"/>
              <a:buFont typeface="NVIDIA Sans"/>
              <a:buNone/>
              <a:defRPr sz="9000" b="1"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 name="Google Shape;16;p35"/>
          <p:cNvSpPr/>
          <p:nvPr/>
        </p:nvSpPr>
        <p:spPr>
          <a:xfrm>
            <a:off x="-1" y="0"/>
            <a:ext cx="566928" cy="74980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Tree>
    <p:extLst>
      <p:ext uri="{BB962C8B-B14F-4D97-AF65-F5344CB8AC3E}">
        <p14:creationId xmlns:p14="http://schemas.microsoft.com/office/powerpoint/2010/main" val="17805498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Font Testing Layout">
  <p:cSld name="Font Testing Layout">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None/>
              <a:defRPr sz="7200" cap="none"/>
            </a:lvl1pPr>
            <a:lvl2pPr lvl="1" rtl="0">
              <a:spcBef>
                <a:spcPts val="0"/>
              </a:spcBef>
              <a:spcAft>
                <a:spcPts val="0"/>
              </a:spcAft>
              <a:buSzPts val="400"/>
              <a:buFont typeface="Trebuchet MS"/>
              <a:buNone/>
              <a:defRPr>
                <a:latin typeface="Trebuchet MS"/>
                <a:ea typeface="Trebuchet MS"/>
                <a:cs typeface="Trebuchet MS"/>
                <a:sym typeface="Trebuchet MS"/>
              </a:defRPr>
            </a:lvl2pPr>
            <a:lvl3pPr lvl="2" rtl="0">
              <a:spcBef>
                <a:spcPts val="0"/>
              </a:spcBef>
              <a:spcAft>
                <a:spcPts val="0"/>
              </a:spcAft>
              <a:buSzPts val="400"/>
              <a:buFont typeface="Trebuchet MS"/>
              <a:buNone/>
              <a:defRPr>
                <a:latin typeface="Trebuchet MS"/>
                <a:ea typeface="Trebuchet MS"/>
                <a:cs typeface="Trebuchet MS"/>
                <a:sym typeface="Trebuchet MS"/>
              </a:defRPr>
            </a:lvl3pPr>
            <a:lvl4pPr lvl="3" rtl="0">
              <a:spcBef>
                <a:spcPts val="0"/>
              </a:spcBef>
              <a:spcAft>
                <a:spcPts val="0"/>
              </a:spcAft>
              <a:buSzPts val="400"/>
              <a:buFont typeface="Trebuchet MS"/>
              <a:buNone/>
              <a:defRPr>
                <a:latin typeface="Trebuchet MS"/>
                <a:ea typeface="Trebuchet MS"/>
                <a:cs typeface="Trebuchet MS"/>
                <a:sym typeface="Trebuchet MS"/>
              </a:defRPr>
            </a:lvl4pPr>
            <a:lvl5pPr lvl="4" rtl="0">
              <a:spcBef>
                <a:spcPts val="0"/>
              </a:spcBef>
              <a:spcAft>
                <a:spcPts val="0"/>
              </a:spcAft>
              <a:buSzPts val="400"/>
              <a:buFont typeface="Trebuchet MS"/>
              <a:buNone/>
              <a:defRPr>
                <a:latin typeface="Trebuchet MS"/>
                <a:ea typeface="Trebuchet MS"/>
                <a:cs typeface="Trebuchet MS"/>
                <a:sym typeface="Trebuchet MS"/>
              </a:defRPr>
            </a:lvl5pPr>
            <a:lvl6pPr lvl="5" rtl="0">
              <a:spcBef>
                <a:spcPts val="0"/>
              </a:spcBef>
              <a:spcAft>
                <a:spcPts val="0"/>
              </a:spcAft>
              <a:buSzPts val="400"/>
              <a:buFont typeface="Trebuchet MS"/>
              <a:buNone/>
              <a:defRPr>
                <a:latin typeface="Trebuchet MS"/>
                <a:ea typeface="Trebuchet MS"/>
                <a:cs typeface="Trebuchet MS"/>
                <a:sym typeface="Trebuchet MS"/>
              </a:defRPr>
            </a:lvl6pPr>
            <a:lvl7pPr lvl="6" rtl="0">
              <a:spcBef>
                <a:spcPts val="0"/>
              </a:spcBef>
              <a:spcAft>
                <a:spcPts val="0"/>
              </a:spcAft>
              <a:buSzPts val="400"/>
              <a:buFont typeface="Trebuchet MS"/>
              <a:buNone/>
              <a:defRPr>
                <a:latin typeface="Trebuchet MS"/>
                <a:ea typeface="Trebuchet MS"/>
                <a:cs typeface="Trebuchet MS"/>
                <a:sym typeface="Trebuchet MS"/>
              </a:defRPr>
            </a:lvl7pPr>
            <a:lvl8pPr lvl="7" rtl="0">
              <a:spcBef>
                <a:spcPts val="0"/>
              </a:spcBef>
              <a:spcAft>
                <a:spcPts val="0"/>
              </a:spcAft>
              <a:buSzPts val="400"/>
              <a:buFont typeface="Trebuchet MS"/>
              <a:buNone/>
              <a:defRPr>
                <a:latin typeface="Trebuchet MS"/>
                <a:ea typeface="Trebuchet MS"/>
                <a:cs typeface="Trebuchet MS"/>
                <a:sym typeface="Trebuchet MS"/>
              </a:defRPr>
            </a:lvl8pPr>
            <a:lvl9pPr lvl="8" rtl="0">
              <a:spcBef>
                <a:spcPts val="0"/>
              </a:spcBef>
              <a:spcAft>
                <a:spcPts val="0"/>
              </a:spcAft>
              <a:buSzPts val="400"/>
              <a:buFont typeface="Trebuchet MS"/>
              <a:buNone/>
              <a:defRPr>
                <a:latin typeface="Trebuchet MS"/>
                <a:ea typeface="Trebuchet MS"/>
                <a:cs typeface="Trebuchet MS"/>
                <a:sym typeface="Trebuchet MS"/>
              </a:defRPr>
            </a:lvl9pPr>
          </a:lstStyle>
          <a:p>
            <a:endParaRPr/>
          </a:p>
        </p:txBody>
      </p:sp>
      <p:sp>
        <p:nvSpPr>
          <p:cNvPr id="96" name="Google Shape;96;p15"/>
          <p:cNvSpPr txBox="1">
            <a:spLocks noGrp="1"/>
          </p:cNvSpPr>
          <p:nvPr>
            <p:ph type="body" idx="1"/>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219200" algn="l" rtl="0">
              <a:lnSpc>
                <a:spcPct val="115000"/>
              </a:lnSpc>
              <a:spcBef>
                <a:spcPts val="3200"/>
              </a:spcBef>
              <a:spcAft>
                <a:spcPts val="0"/>
              </a:spcAft>
              <a:buClr>
                <a:schemeClr val="dk2"/>
              </a:buClr>
              <a:buSzPts val="1200"/>
              <a:buFont typeface="Trebuchet MS"/>
              <a:buChar char="•"/>
              <a:defRPr sz="4800" i="0" u="none" strike="noStrike" cap="none">
                <a:solidFill>
                  <a:schemeClr val="lt1"/>
                </a:solidFill>
                <a:latin typeface="Trebuchet MS"/>
                <a:ea typeface="Trebuchet MS"/>
                <a:cs typeface="Trebuchet MS"/>
                <a:sym typeface="Trebuchet MS"/>
              </a:defRPr>
            </a:lvl1pPr>
            <a:lvl2pPr marL="3657600" marR="0" lvl="1" indent="-1168400" algn="l" rtl="0">
              <a:lnSpc>
                <a:spcPct val="115000"/>
              </a:lnSpc>
              <a:spcBef>
                <a:spcPts val="1600"/>
              </a:spcBef>
              <a:spcAft>
                <a:spcPts val="0"/>
              </a:spcAft>
              <a:buClr>
                <a:schemeClr val="dk2"/>
              </a:buClr>
              <a:buSzPts val="1000"/>
              <a:buFont typeface="Trebuchet MS"/>
              <a:buChar char="•"/>
              <a:defRPr sz="4000" i="0" u="none" strike="noStrike" cap="none">
                <a:solidFill>
                  <a:schemeClr val="lt1"/>
                </a:solidFill>
                <a:latin typeface="Trebuchet MS"/>
                <a:ea typeface="Trebuchet MS"/>
                <a:cs typeface="Trebuchet MS"/>
                <a:sym typeface="Trebuchet MS"/>
              </a:defRPr>
            </a:lvl2pPr>
            <a:lvl3pPr marL="5486400" marR="0" lvl="2" indent="-1143000" algn="l" rtl="0">
              <a:lnSpc>
                <a:spcPct val="115000"/>
              </a:lnSpc>
              <a:spcBef>
                <a:spcPts val="1600"/>
              </a:spcBef>
              <a:spcAft>
                <a:spcPts val="0"/>
              </a:spcAft>
              <a:buClr>
                <a:schemeClr val="dk2"/>
              </a:buClr>
              <a:buSzPts val="900"/>
              <a:buFont typeface="Trebuchet MS"/>
              <a:buChar char="•"/>
              <a:defRPr sz="3600" i="0" u="none" strike="noStrike" cap="none">
                <a:solidFill>
                  <a:schemeClr val="lt1"/>
                </a:solidFill>
                <a:latin typeface="Trebuchet MS"/>
                <a:ea typeface="Trebuchet MS"/>
                <a:cs typeface="Trebuchet MS"/>
                <a:sym typeface="Trebuchet MS"/>
              </a:defRPr>
            </a:lvl3pPr>
            <a:lvl4pPr marL="7315200" marR="0" lvl="3" indent="-1117600" algn="l" rtl="0">
              <a:lnSpc>
                <a:spcPct val="115000"/>
              </a:lnSpc>
              <a:spcBef>
                <a:spcPts val="1600"/>
              </a:spcBef>
              <a:spcAft>
                <a:spcPts val="0"/>
              </a:spcAft>
              <a:buClr>
                <a:schemeClr val="dk2"/>
              </a:buClr>
              <a:buSzPts val="800"/>
              <a:buFont typeface="Trebuchet MS"/>
              <a:buChar char="•"/>
              <a:defRPr sz="3200" i="0" u="none" strike="noStrike" cap="none">
                <a:solidFill>
                  <a:schemeClr val="lt1"/>
                </a:solidFill>
                <a:latin typeface="Trebuchet MS"/>
                <a:ea typeface="Trebuchet MS"/>
                <a:cs typeface="Trebuchet MS"/>
                <a:sym typeface="Trebuchet MS"/>
              </a:defRPr>
            </a:lvl4pPr>
            <a:lvl5pPr marL="9144000" marR="0" lvl="4" indent="-1092200" algn="l" rtl="0">
              <a:lnSpc>
                <a:spcPct val="115000"/>
              </a:lnSpc>
              <a:spcBef>
                <a:spcPts val="1600"/>
              </a:spcBef>
              <a:spcAft>
                <a:spcPts val="0"/>
              </a:spcAft>
              <a:buClr>
                <a:schemeClr val="dk2"/>
              </a:buClr>
              <a:buSzPts val="700"/>
              <a:buFont typeface="Trebuchet MS"/>
              <a:buChar char="•"/>
              <a:defRPr sz="2800" i="0" u="none" strike="noStrike" cap="none">
                <a:solidFill>
                  <a:schemeClr val="lt1"/>
                </a:solidFill>
                <a:latin typeface="Trebuchet MS"/>
                <a:ea typeface="Trebuchet MS"/>
                <a:cs typeface="Trebuchet MS"/>
                <a:sym typeface="Trebuchet MS"/>
              </a:defRPr>
            </a:lvl5pPr>
            <a:lvl6pPr marL="10972800" marR="0" lvl="5" indent="-1066800" algn="l" rtl="0">
              <a:lnSpc>
                <a:spcPct val="115000"/>
              </a:lnSpc>
              <a:spcBef>
                <a:spcPts val="1600"/>
              </a:spcBef>
              <a:spcAft>
                <a:spcPts val="0"/>
              </a:spcAft>
              <a:buClr>
                <a:schemeClr val="lt1"/>
              </a:buClr>
              <a:buSzPts val="600"/>
              <a:buFont typeface="Trebuchet MS"/>
              <a:buChar char="•"/>
              <a:defRPr sz="2400" i="0" u="none" strike="noStrike" cap="none">
                <a:solidFill>
                  <a:schemeClr val="lt1"/>
                </a:solidFill>
                <a:latin typeface="Trebuchet MS"/>
                <a:ea typeface="Trebuchet MS"/>
                <a:cs typeface="Trebuchet MS"/>
                <a:sym typeface="Trebuchet MS"/>
              </a:defRPr>
            </a:lvl6pPr>
            <a:lvl7pPr marL="12801600" marR="0" lvl="6" indent="-1041400" algn="l" rtl="0">
              <a:lnSpc>
                <a:spcPct val="115000"/>
              </a:lnSpc>
              <a:spcBef>
                <a:spcPts val="1600"/>
              </a:spcBef>
              <a:spcAft>
                <a:spcPts val="0"/>
              </a:spcAft>
              <a:buClr>
                <a:schemeClr val="lt1"/>
              </a:buClr>
              <a:buSzPts val="500"/>
              <a:buFont typeface="Trebuchet MS"/>
              <a:buChar char="•"/>
              <a:defRPr sz="2000" i="0" u="none" strike="noStrike" cap="none">
                <a:solidFill>
                  <a:schemeClr val="lt1"/>
                </a:solidFill>
                <a:latin typeface="Trebuchet MS"/>
                <a:ea typeface="Trebuchet MS"/>
                <a:cs typeface="Trebuchet MS"/>
                <a:sym typeface="Trebuchet MS"/>
              </a:defRPr>
            </a:lvl7pPr>
            <a:lvl8pPr marL="14630400" marR="0" lvl="7" indent="-1016000" algn="l" rtl="0">
              <a:lnSpc>
                <a:spcPct val="115000"/>
              </a:lnSpc>
              <a:spcBef>
                <a:spcPts val="1600"/>
              </a:spcBef>
              <a:spcAft>
                <a:spcPts val="0"/>
              </a:spcAft>
              <a:buClr>
                <a:schemeClr val="lt1"/>
              </a:buClr>
              <a:buSzPts val="400"/>
              <a:buFont typeface="Trebuchet MS"/>
              <a:buChar char="•"/>
              <a:defRPr sz="1600" i="0" u="none" strike="noStrike" cap="none">
                <a:solidFill>
                  <a:schemeClr val="lt1"/>
                </a:solidFill>
                <a:latin typeface="Trebuchet MS"/>
                <a:ea typeface="Trebuchet MS"/>
                <a:cs typeface="Trebuchet MS"/>
                <a:sym typeface="Trebuchet MS"/>
              </a:defRPr>
            </a:lvl8pPr>
            <a:lvl9pPr marL="16459200" marR="0" lvl="8" indent="-990600" algn="l" rtl="0">
              <a:lnSpc>
                <a:spcPct val="115000"/>
              </a:lnSpc>
              <a:spcBef>
                <a:spcPts val="1600"/>
              </a:spcBef>
              <a:spcAft>
                <a:spcPts val="0"/>
              </a:spcAft>
              <a:buClr>
                <a:schemeClr val="lt1"/>
              </a:buClr>
              <a:buSzPts val="300"/>
              <a:buFont typeface="Trebuchet MS"/>
              <a:buChar char="•"/>
              <a:defRPr sz="1200" i="0" u="none" strike="noStrike" cap="none">
                <a:solidFill>
                  <a:schemeClr val="lt1"/>
                </a:solidFill>
                <a:latin typeface="Trebuchet MS"/>
                <a:ea typeface="Trebuchet MS"/>
                <a:cs typeface="Trebuchet MS"/>
                <a:sym typeface="Trebuchet MS"/>
              </a:defRPr>
            </a:lvl9pPr>
          </a:lstStyle>
          <a:p>
            <a:endParaRPr/>
          </a:p>
        </p:txBody>
      </p:sp>
      <p:sp>
        <p:nvSpPr>
          <p:cNvPr id="97" name="Google Shape;97;p15"/>
          <p:cNvSpPr txBox="1">
            <a:spLocks noGrp="1"/>
          </p:cNvSpPr>
          <p:nvPr>
            <p:ph type="subTitle" idx="2"/>
          </p:nvPr>
        </p:nvSpPr>
        <p:spPr>
          <a:xfrm>
            <a:off x="2514600" y="2514600"/>
            <a:ext cx="31546800" cy="1324800"/>
          </a:xfrm>
          <a:prstGeom prst="rect">
            <a:avLst/>
          </a:prstGeom>
          <a:noFill/>
          <a:ln>
            <a:noFill/>
          </a:ln>
        </p:spPr>
        <p:txBody>
          <a:bodyPr spcFirstLastPara="1" wrap="square" lIns="22850" tIns="22850" rIns="22850" bIns="22850" anchor="t" anchorCtr="0">
            <a:noAutofit/>
          </a:bodyPr>
          <a:lstStyle>
            <a:lvl1pPr lvl="0" algn="ctr" rtl="0">
              <a:spcBef>
                <a:spcPts val="0"/>
              </a:spcBef>
              <a:spcAft>
                <a:spcPts val="0"/>
              </a:spcAft>
              <a:buClr>
                <a:schemeClr val="dk2"/>
              </a:buClr>
              <a:buSzPts val="1200"/>
              <a:buFont typeface="Trebuchet MS"/>
              <a:buNone/>
              <a:defRPr sz="4800">
                <a:solidFill>
                  <a:schemeClr val="dk2"/>
                </a:solidFill>
                <a:latin typeface="Trebuchet MS"/>
                <a:ea typeface="Trebuchet MS"/>
                <a:cs typeface="Trebuchet MS"/>
                <a:sym typeface="Trebuchet MS"/>
              </a:defRPr>
            </a:lvl1pPr>
            <a:lvl2pPr lvl="1" rtl="0">
              <a:spcBef>
                <a:spcPts val="0"/>
              </a:spcBef>
              <a:spcAft>
                <a:spcPts val="0"/>
              </a:spcAft>
              <a:buSzPts val="400"/>
              <a:buNone/>
              <a:defRPr sz="1600"/>
            </a:lvl2pPr>
            <a:lvl3pPr lvl="2" rtl="0">
              <a:spcBef>
                <a:spcPts val="0"/>
              </a:spcBef>
              <a:spcAft>
                <a:spcPts val="0"/>
              </a:spcAft>
              <a:buSzPts val="400"/>
              <a:buNone/>
              <a:defRPr sz="1600"/>
            </a:lvl3pPr>
            <a:lvl4pPr lvl="3" rtl="0">
              <a:spcBef>
                <a:spcPts val="0"/>
              </a:spcBef>
              <a:spcAft>
                <a:spcPts val="0"/>
              </a:spcAft>
              <a:buSzPts val="400"/>
              <a:buNone/>
              <a:defRPr sz="1600"/>
            </a:lvl4pPr>
            <a:lvl5pPr lvl="4" rtl="0">
              <a:spcBef>
                <a:spcPts val="0"/>
              </a:spcBef>
              <a:spcAft>
                <a:spcPts val="0"/>
              </a:spcAft>
              <a:buSzPts val="400"/>
              <a:buNone/>
              <a:defRPr sz="1600"/>
            </a:lvl5pPr>
            <a:lvl6pPr lvl="5" rtl="0">
              <a:spcBef>
                <a:spcPts val="0"/>
              </a:spcBef>
              <a:spcAft>
                <a:spcPts val="0"/>
              </a:spcAft>
              <a:buSzPts val="400"/>
              <a:buNone/>
              <a:defRPr sz="1600"/>
            </a:lvl6pPr>
            <a:lvl7pPr lvl="6" rtl="0">
              <a:spcBef>
                <a:spcPts val="0"/>
              </a:spcBef>
              <a:spcAft>
                <a:spcPts val="0"/>
              </a:spcAft>
              <a:buSzPts val="400"/>
              <a:buNone/>
              <a:defRPr sz="1600"/>
            </a:lvl7pPr>
            <a:lvl8pPr lvl="7" rtl="0">
              <a:spcBef>
                <a:spcPts val="0"/>
              </a:spcBef>
              <a:spcAft>
                <a:spcPts val="0"/>
              </a:spcAft>
              <a:buSzPts val="400"/>
              <a:buNone/>
              <a:defRPr sz="1600"/>
            </a:lvl8pPr>
            <a:lvl9pPr lvl="8" rtl="0">
              <a:spcBef>
                <a:spcPts val="0"/>
              </a:spcBef>
              <a:spcAft>
                <a:spcPts val="0"/>
              </a:spcAft>
              <a:buSzPts val="400"/>
              <a:buNone/>
              <a:defRPr sz="1600"/>
            </a:lvl9pPr>
          </a:lstStyle>
          <a:p>
            <a:endParaRPr/>
          </a:p>
        </p:txBody>
      </p:sp>
    </p:spTree>
    <p:extLst>
      <p:ext uri="{BB962C8B-B14F-4D97-AF65-F5344CB8AC3E}">
        <p14:creationId xmlns:p14="http://schemas.microsoft.com/office/powerpoint/2010/main" val="32877252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mage Right - Text Left">
  <p:cSld name="Image Right - Text Left">
    <p:spTree>
      <p:nvGrpSpPr>
        <p:cNvPr id="1" name="Shape 98"/>
        <p:cNvGrpSpPr/>
        <p:nvPr/>
      </p:nvGrpSpPr>
      <p:grpSpPr>
        <a:xfrm>
          <a:off x="0" y="0"/>
          <a:ext cx="0" cy="0"/>
          <a:chOff x="0" y="0"/>
          <a:chExt cx="0" cy="0"/>
        </a:xfrm>
      </p:grpSpPr>
      <p:sp>
        <p:nvSpPr>
          <p:cNvPr id="99" name="Google Shape;99;p16"/>
          <p:cNvSpPr/>
          <p:nvPr/>
        </p:nvSpPr>
        <p:spPr>
          <a:xfrm>
            <a:off x="32964120" y="18928080"/>
            <a:ext cx="3612000" cy="16464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Trebuchet MS"/>
              <a:ea typeface="Trebuchet MS"/>
              <a:cs typeface="Trebuchet MS"/>
              <a:sym typeface="Trebuchet MS"/>
            </a:endParaRPr>
          </a:p>
        </p:txBody>
      </p:sp>
      <p:sp>
        <p:nvSpPr>
          <p:cNvPr id="100" name="Google Shape;100;p16"/>
          <p:cNvSpPr>
            <a:spLocks noGrp="1"/>
          </p:cNvSpPr>
          <p:nvPr>
            <p:ph type="pic" idx="2"/>
          </p:nvPr>
        </p:nvSpPr>
        <p:spPr>
          <a:xfrm>
            <a:off x="20162836" y="0"/>
            <a:ext cx="164136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101" name="Google Shape;101;p16"/>
          <p:cNvSpPr txBox="1">
            <a:spLocks noGrp="1"/>
          </p:cNvSpPr>
          <p:nvPr>
            <p:ph type="title"/>
          </p:nvPr>
        </p:nvSpPr>
        <p:spPr>
          <a:xfrm>
            <a:off x="2596896" y="302064"/>
            <a:ext cx="14640000" cy="3366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800"/>
              </a:spcBef>
              <a:spcAft>
                <a:spcPts val="0"/>
              </a:spcAft>
              <a:buClr>
                <a:schemeClr val="lt1"/>
              </a:buClr>
              <a:buSzPts val="1800"/>
              <a:buFont typeface="Trebuchet MS"/>
              <a:buNone/>
              <a:defRPr sz="7200" cap="none">
                <a:latin typeface="Trebuchet MS"/>
                <a:ea typeface="Trebuchet MS"/>
                <a:cs typeface="Trebuchet MS"/>
                <a:sym typeface="Trebuchet MS"/>
              </a:defRPr>
            </a:lvl1pPr>
            <a:lvl2pPr lvl="1" rtl="0">
              <a:spcBef>
                <a:spcPts val="800"/>
              </a:spcBef>
              <a:spcAft>
                <a:spcPts val="0"/>
              </a:spcAft>
              <a:buSzPts val="400"/>
              <a:buFont typeface="Trebuchet MS"/>
              <a:buNone/>
              <a:defRPr>
                <a:latin typeface="Trebuchet MS"/>
                <a:ea typeface="Trebuchet MS"/>
                <a:cs typeface="Trebuchet MS"/>
                <a:sym typeface="Trebuchet MS"/>
              </a:defRPr>
            </a:lvl2pPr>
            <a:lvl3pPr lvl="2" rtl="0">
              <a:spcBef>
                <a:spcPts val="0"/>
              </a:spcBef>
              <a:spcAft>
                <a:spcPts val="0"/>
              </a:spcAft>
              <a:buSzPts val="400"/>
              <a:buFont typeface="Trebuchet MS"/>
              <a:buNone/>
              <a:defRPr>
                <a:latin typeface="Trebuchet MS"/>
                <a:ea typeface="Trebuchet MS"/>
                <a:cs typeface="Trebuchet MS"/>
                <a:sym typeface="Trebuchet MS"/>
              </a:defRPr>
            </a:lvl3pPr>
            <a:lvl4pPr lvl="3" rtl="0">
              <a:spcBef>
                <a:spcPts val="0"/>
              </a:spcBef>
              <a:spcAft>
                <a:spcPts val="0"/>
              </a:spcAft>
              <a:buSzPts val="400"/>
              <a:buFont typeface="Trebuchet MS"/>
              <a:buNone/>
              <a:defRPr>
                <a:latin typeface="Trebuchet MS"/>
                <a:ea typeface="Trebuchet MS"/>
                <a:cs typeface="Trebuchet MS"/>
                <a:sym typeface="Trebuchet MS"/>
              </a:defRPr>
            </a:lvl4pPr>
            <a:lvl5pPr lvl="4" rtl="0">
              <a:spcBef>
                <a:spcPts val="0"/>
              </a:spcBef>
              <a:spcAft>
                <a:spcPts val="0"/>
              </a:spcAft>
              <a:buSzPts val="400"/>
              <a:buFont typeface="Trebuchet MS"/>
              <a:buNone/>
              <a:defRPr>
                <a:latin typeface="Trebuchet MS"/>
                <a:ea typeface="Trebuchet MS"/>
                <a:cs typeface="Trebuchet MS"/>
                <a:sym typeface="Trebuchet MS"/>
              </a:defRPr>
            </a:lvl5pPr>
            <a:lvl6pPr lvl="5" rtl="0">
              <a:spcBef>
                <a:spcPts val="0"/>
              </a:spcBef>
              <a:spcAft>
                <a:spcPts val="0"/>
              </a:spcAft>
              <a:buSzPts val="400"/>
              <a:buFont typeface="Trebuchet MS"/>
              <a:buNone/>
              <a:defRPr>
                <a:latin typeface="Trebuchet MS"/>
                <a:ea typeface="Trebuchet MS"/>
                <a:cs typeface="Trebuchet MS"/>
                <a:sym typeface="Trebuchet MS"/>
              </a:defRPr>
            </a:lvl6pPr>
            <a:lvl7pPr lvl="6" rtl="0">
              <a:spcBef>
                <a:spcPts val="0"/>
              </a:spcBef>
              <a:spcAft>
                <a:spcPts val="0"/>
              </a:spcAft>
              <a:buSzPts val="400"/>
              <a:buFont typeface="Trebuchet MS"/>
              <a:buNone/>
              <a:defRPr>
                <a:latin typeface="Trebuchet MS"/>
                <a:ea typeface="Trebuchet MS"/>
                <a:cs typeface="Trebuchet MS"/>
                <a:sym typeface="Trebuchet MS"/>
              </a:defRPr>
            </a:lvl7pPr>
            <a:lvl8pPr lvl="7" rtl="0">
              <a:spcBef>
                <a:spcPts val="0"/>
              </a:spcBef>
              <a:spcAft>
                <a:spcPts val="0"/>
              </a:spcAft>
              <a:buSzPts val="400"/>
              <a:buFont typeface="Trebuchet MS"/>
              <a:buNone/>
              <a:defRPr>
                <a:latin typeface="Trebuchet MS"/>
                <a:ea typeface="Trebuchet MS"/>
                <a:cs typeface="Trebuchet MS"/>
                <a:sym typeface="Trebuchet MS"/>
              </a:defRPr>
            </a:lvl8pPr>
            <a:lvl9pPr lvl="8" rtl="0">
              <a:spcBef>
                <a:spcPts val="0"/>
              </a:spcBef>
              <a:spcAft>
                <a:spcPts val="0"/>
              </a:spcAft>
              <a:buSzPts val="400"/>
              <a:buFont typeface="Trebuchet MS"/>
              <a:buNone/>
              <a:defRPr>
                <a:latin typeface="Trebuchet MS"/>
                <a:ea typeface="Trebuchet MS"/>
                <a:cs typeface="Trebuchet MS"/>
                <a:sym typeface="Trebuchet MS"/>
              </a:defRPr>
            </a:lvl9pPr>
          </a:lstStyle>
          <a:p>
            <a:endParaRPr/>
          </a:p>
        </p:txBody>
      </p:sp>
      <p:sp>
        <p:nvSpPr>
          <p:cNvPr id="102" name="Google Shape;102;p16"/>
          <p:cNvSpPr txBox="1">
            <a:spLocks noGrp="1"/>
          </p:cNvSpPr>
          <p:nvPr>
            <p:ph type="body" idx="1"/>
          </p:nvPr>
        </p:nvSpPr>
        <p:spPr>
          <a:xfrm>
            <a:off x="2596896" y="6988192"/>
            <a:ext cx="14640000" cy="11346000"/>
          </a:xfrm>
          <a:prstGeom prst="rect">
            <a:avLst/>
          </a:prstGeom>
          <a:noFill/>
          <a:ln>
            <a:noFill/>
          </a:ln>
        </p:spPr>
        <p:txBody>
          <a:bodyPr spcFirstLastPara="1" wrap="square" lIns="22850" tIns="11425" rIns="22850" bIns="11425" anchor="t" anchorCtr="0">
            <a:noAutofit/>
          </a:bodyPr>
          <a:lstStyle>
            <a:lvl1pPr marL="1828800" marR="0" lvl="0" indent="-1219200" algn="l" rtl="0">
              <a:lnSpc>
                <a:spcPct val="90000"/>
              </a:lnSpc>
              <a:spcBef>
                <a:spcPts val="3200"/>
              </a:spcBef>
              <a:spcAft>
                <a:spcPts val="0"/>
              </a:spcAft>
              <a:buClr>
                <a:schemeClr val="dk2"/>
              </a:buClr>
              <a:buSzPts val="1200"/>
              <a:buFont typeface="Trebuchet MS"/>
              <a:buChar char="•"/>
              <a:defRPr sz="4800" i="0" u="none" strike="noStrike" cap="none">
                <a:solidFill>
                  <a:schemeClr val="lt1"/>
                </a:solidFill>
                <a:latin typeface="Trebuchet MS"/>
                <a:ea typeface="Trebuchet MS"/>
                <a:cs typeface="Trebuchet MS"/>
                <a:sym typeface="Trebuchet MS"/>
              </a:defRPr>
            </a:lvl1pPr>
            <a:lvl2pPr marL="3657600" marR="0" lvl="1" indent="-1168400" algn="l" rtl="0">
              <a:lnSpc>
                <a:spcPct val="90000"/>
              </a:lnSpc>
              <a:spcBef>
                <a:spcPts val="1600"/>
              </a:spcBef>
              <a:spcAft>
                <a:spcPts val="0"/>
              </a:spcAft>
              <a:buClr>
                <a:schemeClr val="dk2"/>
              </a:buClr>
              <a:buSzPts val="1000"/>
              <a:buFont typeface="Trebuchet MS"/>
              <a:buChar char="•"/>
              <a:defRPr sz="4000" i="0" u="none" strike="noStrike" cap="none">
                <a:solidFill>
                  <a:schemeClr val="lt1"/>
                </a:solidFill>
                <a:latin typeface="Trebuchet MS"/>
                <a:ea typeface="Trebuchet MS"/>
                <a:cs typeface="Trebuchet MS"/>
                <a:sym typeface="Trebuchet MS"/>
              </a:defRPr>
            </a:lvl2pPr>
            <a:lvl3pPr marL="5486400" marR="0" lvl="2" indent="-1143000" algn="l" rtl="0">
              <a:lnSpc>
                <a:spcPct val="90000"/>
              </a:lnSpc>
              <a:spcBef>
                <a:spcPts val="1600"/>
              </a:spcBef>
              <a:spcAft>
                <a:spcPts val="0"/>
              </a:spcAft>
              <a:buClr>
                <a:schemeClr val="dk2"/>
              </a:buClr>
              <a:buSzPts val="900"/>
              <a:buFont typeface="Trebuchet MS"/>
              <a:buChar char="•"/>
              <a:defRPr sz="3600" i="0" u="none" strike="noStrike" cap="none">
                <a:solidFill>
                  <a:schemeClr val="lt1"/>
                </a:solidFill>
                <a:latin typeface="Trebuchet MS"/>
                <a:ea typeface="Trebuchet MS"/>
                <a:cs typeface="Trebuchet MS"/>
                <a:sym typeface="Trebuchet MS"/>
              </a:defRPr>
            </a:lvl3pPr>
            <a:lvl4pPr marL="7315200" marR="0" lvl="3" indent="-1117600" algn="l" rtl="0">
              <a:lnSpc>
                <a:spcPct val="90000"/>
              </a:lnSpc>
              <a:spcBef>
                <a:spcPts val="1600"/>
              </a:spcBef>
              <a:spcAft>
                <a:spcPts val="0"/>
              </a:spcAft>
              <a:buClr>
                <a:schemeClr val="dk2"/>
              </a:buClr>
              <a:buSzPts val="800"/>
              <a:buFont typeface="Trebuchet MS"/>
              <a:buChar char="•"/>
              <a:defRPr sz="3200" i="0" u="none" strike="noStrike" cap="none">
                <a:solidFill>
                  <a:schemeClr val="lt1"/>
                </a:solidFill>
                <a:latin typeface="Trebuchet MS"/>
                <a:ea typeface="Trebuchet MS"/>
                <a:cs typeface="Trebuchet MS"/>
                <a:sym typeface="Trebuchet MS"/>
              </a:defRPr>
            </a:lvl4pPr>
            <a:lvl5pPr marL="9144000" marR="0" lvl="4" indent="-1092200" algn="l" rtl="0">
              <a:lnSpc>
                <a:spcPct val="90000"/>
              </a:lnSpc>
              <a:spcBef>
                <a:spcPts val="1600"/>
              </a:spcBef>
              <a:spcAft>
                <a:spcPts val="0"/>
              </a:spcAft>
              <a:buClr>
                <a:schemeClr val="dk2"/>
              </a:buClr>
              <a:buSzPts val="700"/>
              <a:buFont typeface="Trebuchet MS"/>
              <a:buChar char="•"/>
              <a:defRPr sz="2800" i="0" u="none" strike="noStrike" cap="none">
                <a:solidFill>
                  <a:schemeClr val="lt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Trebuchet MS"/>
              <a:buChar char="•"/>
              <a:defRPr sz="5600" i="0" u="none" strike="noStrike" cap="none">
                <a:solidFill>
                  <a:schemeClr val="dk1"/>
                </a:solidFill>
                <a:latin typeface="Trebuchet MS"/>
                <a:ea typeface="Trebuchet MS"/>
                <a:cs typeface="Trebuchet MS"/>
                <a:sym typeface="Trebuchet MS"/>
              </a:defRPr>
            </a:lvl6pPr>
            <a:lvl7pPr marL="12801600" marR="0" lvl="6" indent="-1270000" algn="l" rtl="0">
              <a:lnSpc>
                <a:spcPct val="90000"/>
              </a:lnSpc>
              <a:spcBef>
                <a:spcPts val="1600"/>
              </a:spcBef>
              <a:spcAft>
                <a:spcPts val="0"/>
              </a:spcAft>
              <a:buClr>
                <a:schemeClr val="dk1"/>
              </a:buClr>
              <a:buSzPts val="1400"/>
              <a:buFont typeface="Trebuchet MS"/>
              <a:buChar char="•"/>
              <a:defRPr sz="5600" i="0" u="none" strike="noStrike" cap="none">
                <a:solidFill>
                  <a:schemeClr val="dk1"/>
                </a:solidFill>
                <a:latin typeface="Trebuchet MS"/>
                <a:ea typeface="Trebuchet MS"/>
                <a:cs typeface="Trebuchet MS"/>
                <a:sym typeface="Trebuchet MS"/>
              </a:defRPr>
            </a:lvl7pPr>
            <a:lvl8pPr marL="14630400" marR="0" lvl="7" indent="-1270000" algn="l" rtl="0">
              <a:lnSpc>
                <a:spcPct val="90000"/>
              </a:lnSpc>
              <a:spcBef>
                <a:spcPts val="1600"/>
              </a:spcBef>
              <a:spcAft>
                <a:spcPts val="0"/>
              </a:spcAft>
              <a:buClr>
                <a:schemeClr val="dk1"/>
              </a:buClr>
              <a:buSzPts val="1400"/>
              <a:buFont typeface="Trebuchet MS"/>
              <a:buChar char="•"/>
              <a:defRPr sz="5600" i="0" u="none" strike="noStrike" cap="none">
                <a:solidFill>
                  <a:schemeClr val="dk1"/>
                </a:solidFill>
                <a:latin typeface="Trebuchet MS"/>
                <a:ea typeface="Trebuchet MS"/>
                <a:cs typeface="Trebuchet MS"/>
                <a:sym typeface="Trebuchet MS"/>
              </a:defRPr>
            </a:lvl8pPr>
            <a:lvl9pPr marL="16459200" marR="0" lvl="8" indent="-1270000" algn="l" rtl="0">
              <a:lnSpc>
                <a:spcPct val="90000"/>
              </a:lnSpc>
              <a:spcBef>
                <a:spcPts val="1600"/>
              </a:spcBef>
              <a:spcAft>
                <a:spcPts val="0"/>
              </a:spcAft>
              <a:buClr>
                <a:schemeClr val="dk1"/>
              </a:buClr>
              <a:buSzPts val="1400"/>
              <a:buFont typeface="Trebuchet MS"/>
              <a:buChar char="•"/>
              <a:defRPr sz="5600" i="0" u="none" strike="noStrike" cap="none">
                <a:solidFill>
                  <a:schemeClr val="dk1"/>
                </a:solidFill>
                <a:latin typeface="Trebuchet MS"/>
                <a:ea typeface="Trebuchet MS"/>
                <a:cs typeface="Trebuchet MS"/>
                <a:sym typeface="Trebuchet MS"/>
              </a:defRPr>
            </a:lvl9pPr>
          </a:lstStyle>
          <a:p>
            <a:endParaRPr/>
          </a:p>
        </p:txBody>
      </p:sp>
      <p:grpSp>
        <p:nvGrpSpPr>
          <p:cNvPr id="103" name="Google Shape;103;p16"/>
          <p:cNvGrpSpPr/>
          <p:nvPr/>
        </p:nvGrpSpPr>
        <p:grpSpPr>
          <a:xfrm>
            <a:off x="0" y="19504416"/>
            <a:ext cx="2330568" cy="1083064"/>
            <a:chOff x="0" y="19504414"/>
            <a:chExt cx="2330569" cy="1083065"/>
          </a:xfrm>
        </p:grpSpPr>
        <p:sp>
          <p:nvSpPr>
            <p:cNvPr id="104" name="Google Shape;104;p16"/>
            <p:cNvSpPr/>
            <p:nvPr/>
          </p:nvSpPr>
          <p:spPr>
            <a:xfrm>
              <a:off x="0" y="19697679"/>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Trebuchet MS"/>
                <a:ea typeface="Trebuchet MS"/>
                <a:cs typeface="Trebuchet MS"/>
                <a:sym typeface="Trebuchet MS"/>
              </a:endParaRPr>
            </a:p>
          </p:txBody>
        </p:sp>
        <p:pic>
          <p:nvPicPr>
            <p:cNvPr id="105" name="Google Shape;105;p16"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106" name="Google Shape;106;p16"/>
          <p:cNvCxnSpPr/>
          <p:nvPr/>
        </p:nvCxnSpPr>
        <p:spPr>
          <a:xfrm>
            <a:off x="0" y="5693228"/>
            <a:ext cx="17236800" cy="0"/>
          </a:xfrm>
          <a:prstGeom prst="straightConnector1">
            <a:avLst/>
          </a:prstGeom>
          <a:noFill/>
          <a:ln w="31750" cap="flat" cmpd="sng">
            <a:solidFill>
              <a:schemeClr val="accent5"/>
            </a:solidFill>
            <a:prstDash val="solid"/>
            <a:round/>
            <a:headEnd type="none" w="sm" len="sm"/>
            <a:tailEnd type="none" w="sm" len="sm"/>
          </a:ln>
        </p:spPr>
      </p:cxnSp>
      <p:sp>
        <p:nvSpPr>
          <p:cNvPr id="107" name="Google Shape;107;p16"/>
          <p:cNvSpPr txBox="1"/>
          <p:nvPr/>
        </p:nvSpPr>
        <p:spPr>
          <a:xfrm>
            <a:off x="25968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l" rtl="0">
              <a:spcBef>
                <a:spcPts val="0"/>
              </a:spcBef>
              <a:spcAft>
                <a:spcPts val="0"/>
              </a:spcAft>
              <a:buNone/>
            </a:pPr>
            <a:fld id="{00000000-1234-1234-1234-123412341234}" type="slidenum">
              <a:rPr lang="en" sz="2400" b="0" i="0" u="none" strike="noStrike" cap="none">
                <a:solidFill>
                  <a:schemeClr val="lt1"/>
                </a:solidFill>
                <a:latin typeface="Arial"/>
                <a:ea typeface="Arial"/>
                <a:cs typeface="Arial"/>
                <a:sym typeface="Arial"/>
              </a:rPr>
              <a:pPr marL="0" marR="0" lvl="0" indent="0" algn="l" rtl="0">
                <a:spcBef>
                  <a:spcPts val="0"/>
                </a:spcBef>
                <a:spcAft>
                  <a:spcPts val="0"/>
                </a:spcAft>
                <a:buNone/>
              </a:pPr>
              <a:t>‹#›</a:t>
            </a:fld>
            <a:endParaRPr sz="2400" b="0" i="0" u="none" strike="noStrike" cap="none">
              <a:solidFill>
                <a:schemeClr val="lt1"/>
              </a:solidFill>
              <a:latin typeface="Arial"/>
              <a:ea typeface="Arial"/>
              <a:cs typeface="Arial"/>
              <a:sym typeface="Arial"/>
            </a:endParaRPr>
          </a:p>
        </p:txBody>
      </p:sp>
      <p:sp>
        <p:nvSpPr>
          <p:cNvPr id="108" name="Google Shape;108;p16"/>
          <p:cNvSpPr txBox="1">
            <a:spLocks noGrp="1"/>
          </p:cNvSpPr>
          <p:nvPr>
            <p:ph type="subTitle" idx="3"/>
          </p:nvPr>
        </p:nvSpPr>
        <p:spPr>
          <a:xfrm>
            <a:off x="2330576" y="4017952"/>
            <a:ext cx="12982800" cy="1324800"/>
          </a:xfrm>
          <a:prstGeom prst="rect">
            <a:avLst/>
          </a:prstGeom>
          <a:noFill/>
          <a:ln>
            <a:noFill/>
          </a:ln>
        </p:spPr>
        <p:txBody>
          <a:bodyPr spcFirstLastPara="1" wrap="square" lIns="22850" tIns="22850" rIns="22850" bIns="22850" anchor="t" anchorCtr="0">
            <a:noAutofit/>
          </a:bodyPr>
          <a:lstStyle>
            <a:lvl1pPr lvl="0" rtl="0">
              <a:spcBef>
                <a:spcPts val="0"/>
              </a:spcBef>
              <a:spcAft>
                <a:spcPts val="0"/>
              </a:spcAft>
              <a:buClr>
                <a:schemeClr val="dk2"/>
              </a:buClr>
              <a:buSzPts val="1200"/>
              <a:buFont typeface="Trebuchet MS"/>
              <a:buNone/>
              <a:defRPr sz="4800">
                <a:solidFill>
                  <a:schemeClr val="dk2"/>
                </a:solidFill>
                <a:latin typeface="Trebuchet MS"/>
                <a:ea typeface="Trebuchet MS"/>
                <a:cs typeface="Trebuchet MS"/>
                <a:sym typeface="Trebuchet MS"/>
              </a:defRPr>
            </a:lvl1pPr>
            <a:lvl2pPr lvl="1" rtl="0">
              <a:spcBef>
                <a:spcPts val="0"/>
              </a:spcBef>
              <a:spcAft>
                <a:spcPts val="0"/>
              </a:spcAft>
              <a:buSzPts val="400"/>
              <a:buNone/>
              <a:defRPr sz="1600"/>
            </a:lvl2pPr>
            <a:lvl3pPr lvl="2" rtl="0">
              <a:spcBef>
                <a:spcPts val="0"/>
              </a:spcBef>
              <a:spcAft>
                <a:spcPts val="0"/>
              </a:spcAft>
              <a:buSzPts val="400"/>
              <a:buNone/>
              <a:defRPr sz="1600"/>
            </a:lvl3pPr>
            <a:lvl4pPr lvl="3" rtl="0">
              <a:spcBef>
                <a:spcPts val="0"/>
              </a:spcBef>
              <a:spcAft>
                <a:spcPts val="0"/>
              </a:spcAft>
              <a:buSzPts val="400"/>
              <a:buNone/>
              <a:defRPr sz="1600"/>
            </a:lvl4pPr>
            <a:lvl5pPr lvl="4" rtl="0">
              <a:spcBef>
                <a:spcPts val="0"/>
              </a:spcBef>
              <a:spcAft>
                <a:spcPts val="0"/>
              </a:spcAft>
              <a:buSzPts val="400"/>
              <a:buNone/>
              <a:defRPr sz="1600"/>
            </a:lvl5pPr>
            <a:lvl6pPr lvl="5" rtl="0">
              <a:spcBef>
                <a:spcPts val="0"/>
              </a:spcBef>
              <a:spcAft>
                <a:spcPts val="0"/>
              </a:spcAft>
              <a:buSzPts val="400"/>
              <a:buNone/>
              <a:defRPr sz="1600"/>
            </a:lvl6pPr>
            <a:lvl7pPr lvl="6" rtl="0">
              <a:spcBef>
                <a:spcPts val="0"/>
              </a:spcBef>
              <a:spcAft>
                <a:spcPts val="0"/>
              </a:spcAft>
              <a:buSzPts val="400"/>
              <a:buNone/>
              <a:defRPr sz="1600"/>
            </a:lvl7pPr>
            <a:lvl8pPr lvl="7" rtl="0">
              <a:spcBef>
                <a:spcPts val="0"/>
              </a:spcBef>
              <a:spcAft>
                <a:spcPts val="0"/>
              </a:spcAft>
              <a:buSzPts val="400"/>
              <a:buNone/>
              <a:defRPr sz="1600"/>
            </a:lvl8pPr>
            <a:lvl9pPr lvl="8" rtl="0">
              <a:spcBef>
                <a:spcPts val="0"/>
              </a:spcBef>
              <a:spcAft>
                <a:spcPts val="0"/>
              </a:spcAft>
              <a:buSzPts val="400"/>
              <a:buNone/>
              <a:defRPr sz="1600"/>
            </a:lvl9pPr>
          </a:lstStyle>
          <a:p>
            <a:endParaRPr/>
          </a:p>
        </p:txBody>
      </p:sp>
    </p:spTree>
    <p:extLst>
      <p:ext uri="{BB962C8B-B14F-4D97-AF65-F5344CB8AC3E}">
        <p14:creationId xmlns:p14="http://schemas.microsoft.com/office/powerpoint/2010/main" val="6466365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9"/>
        <p:cNvGrpSpPr/>
        <p:nvPr/>
      </p:nvGrpSpPr>
      <p:grpSpPr>
        <a:xfrm>
          <a:off x="0" y="0"/>
          <a:ext cx="0" cy="0"/>
          <a:chOff x="0" y="0"/>
          <a:chExt cx="0" cy="0"/>
        </a:xfrm>
      </p:grpSpPr>
      <p:pic>
        <p:nvPicPr>
          <p:cNvPr id="110" name="Google Shape;110;p17"/>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111" name="Google Shape;111;p17"/>
          <p:cNvSpPr/>
          <p:nvPr/>
        </p:nvSpPr>
        <p:spPr>
          <a:xfrm rot="10800000" flipH="1">
            <a:off x="0" y="300"/>
            <a:ext cx="36576000" cy="7581600"/>
          </a:xfrm>
          <a:prstGeom prst="rect">
            <a:avLst/>
          </a:prstGeom>
          <a:gradFill>
            <a:gsLst>
              <a:gs pos="0">
                <a:srgbClr val="000000">
                  <a:alpha val="0"/>
                </a:srgbClr>
              </a:gs>
              <a:gs pos="100000">
                <a:srgbClr val="000000">
                  <a:alpha val="69803"/>
                </a:srgbClr>
              </a:gs>
            </a:gsLst>
            <a:lin ang="5400012" scaled="0"/>
          </a:gra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12" name="Google Shape;112;p17"/>
          <p:cNvSpPr/>
          <p:nvPr/>
        </p:nvSpPr>
        <p:spPr>
          <a:xfrm>
            <a:off x="0" y="10287000"/>
            <a:ext cx="36576000" cy="10287600"/>
          </a:xfrm>
          <a:prstGeom prst="rect">
            <a:avLst/>
          </a:prstGeom>
          <a:gradFill>
            <a:gsLst>
              <a:gs pos="0">
                <a:srgbClr val="000000">
                  <a:alpha val="0"/>
                </a:srgbClr>
              </a:gs>
              <a:gs pos="100000">
                <a:srgbClr val="000000">
                  <a:alpha val="57647"/>
                </a:srgbClr>
              </a:gs>
            </a:gsLst>
            <a:lin ang="5400012" scaled="0"/>
          </a:gra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4400" b="0" i="0" u="none" strike="noStrike" cap="none">
              <a:solidFill>
                <a:schemeClr val="lt1"/>
              </a:solidFill>
              <a:latin typeface="Arial"/>
              <a:ea typeface="Arial"/>
              <a:cs typeface="Arial"/>
              <a:sym typeface="Arial"/>
            </a:endParaRPr>
          </a:p>
        </p:txBody>
      </p:sp>
      <p:sp>
        <p:nvSpPr>
          <p:cNvPr id="113" name="Google Shape;113;p17"/>
          <p:cNvSpPr txBox="1">
            <a:spLocks noGrp="1"/>
          </p:cNvSpPr>
          <p:nvPr>
            <p:ph type="ctrTitle"/>
          </p:nvPr>
        </p:nvSpPr>
        <p:spPr>
          <a:xfrm>
            <a:off x="1513012" y="13704916"/>
            <a:ext cx="27432000" cy="4938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0"/>
              </a:spcBef>
              <a:spcAft>
                <a:spcPts val="0"/>
              </a:spcAft>
              <a:buClr>
                <a:schemeClr val="dk1"/>
              </a:buClr>
              <a:buSzPts val="2200"/>
              <a:buFont typeface="Arial"/>
              <a:buNone/>
              <a:defRPr sz="8800" b="1" cap="none">
                <a:solidFill>
                  <a:schemeClr val="dk1"/>
                </a:solidFill>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14" name="Google Shape;114;p17"/>
          <p:cNvSpPr txBox="1">
            <a:spLocks noGrp="1"/>
          </p:cNvSpPr>
          <p:nvPr>
            <p:ph type="subTitle" idx="1"/>
          </p:nvPr>
        </p:nvSpPr>
        <p:spPr>
          <a:xfrm>
            <a:off x="1513012" y="18663068"/>
            <a:ext cx="27432000" cy="1704000"/>
          </a:xfrm>
          <a:prstGeom prst="rect">
            <a:avLst/>
          </a:prstGeom>
          <a:noFill/>
          <a:ln>
            <a:noFill/>
          </a:ln>
        </p:spPr>
        <p:txBody>
          <a:bodyPr spcFirstLastPara="1" wrap="square" lIns="22850" tIns="11425" rIns="22850" bIns="11425" anchor="t" anchorCtr="0">
            <a:normAutofit/>
          </a:bodyPr>
          <a:lstStyle>
            <a:lvl1pPr marR="0" lvl="0" algn="l" rtl="0">
              <a:lnSpc>
                <a:spcPct val="90000"/>
              </a:lnSpc>
              <a:spcBef>
                <a:spcPts val="3200"/>
              </a:spcBef>
              <a:spcAft>
                <a:spcPts val="0"/>
              </a:spcAft>
              <a:buClr>
                <a:schemeClr val="dk1"/>
              </a:buClr>
              <a:buSzPts val="1100"/>
              <a:buFont typeface="Arial"/>
              <a:buNone/>
              <a:defRPr sz="4400" b="0" i="0" u="none" strike="noStrike" cap="none">
                <a:solidFill>
                  <a:schemeClr val="dk1"/>
                </a:solidFill>
                <a:latin typeface="Arial"/>
                <a:ea typeface="Arial"/>
                <a:cs typeface="Arial"/>
                <a:sym typeface="Arial"/>
              </a:defRPr>
            </a:lvl1pPr>
            <a:lvl2pPr marR="0" lvl="1" algn="ctr" rtl="0">
              <a:lnSpc>
                <a:spcPct val="90000"/>
              </a:lnSpc>
              <a:spcBef>
                <a:spcPts val="1600"/>
              </a:spcBef>
              <a:spcAft>
                <a:spcPts val="0"/>
              </a:spcAft>
              <a:buClr>
                <a:schemeClr val="dk1"/>
              </a:buClr>
              <a:buSzPts val="1500"/>
              <a:buFont typeface="Arial"/>
              <a:buNone/>
              <a:defRPr sz="6000" b="0" i="0" u="none" strike="noStrike" cap="none">
                <a:solidFill>
                  <a:schemeClr val="dk1"/>
                </a:solidFill>
                <a:latin typeface="Arial"/>
                <a:ea typeface="Arial"/>
                <a:cs typeface="Arial"/>
                <a:sym typeface="Arial"/>
              </a:defRPr>
            </a:lvl2pPr>
            <a:lvl3pPr marR="0" lvl="2" algn="ctr" rtl="0">
              <a:lnSpc>
                <a:spcPct val="90000"/>
              </a:lnSpc>
              <a:spcBef>
                <a:spcPts val="1600"/>
              </a:spcBef>
              <a:spcAft>
                <a:spcPts val="0"/>
              </a:spcAft>
              <a:buClr>
                <a:schemeClr val="dk1"/>
              </a:buClr>
              <a:buSzPts val="1400"/>
              <a:buFont typeface="Arial"/>
              <a:buNone/>
              <a:defRPr sz="5600" b="0" i="0" u="none" strike="noStrike" cap="none">
                <a:solidFill>
                  <a:schemeClr val="dk1"/>
                </a:solidFill>
                <a:latin typeface="Arial"/>
                <a:ea typeface="Arial"/>
                <a:cs typeface="Arial"/>
                <a:sym typeface="Arial"/>
              </a:defRPr>
            </a:lvl3pPr>
            <a:lvl4pPr marR="0" lvl="3" algn="ctr" rtl="0">
              <a:lnSpc>
                <a:spcPct val="90000"/>
              </a:lnSpc>
              <a:spcBef>
                <a:spcPts val="1600"/>
              </a:spcBef>
              <a:spcAft>
                <a:spcPts val="0"/>
              </a:spcAft>
              <a:buClr>
                <a:schemeClr val="dk1"/>
              </a:buClr>
              <a:buSzPts val="1200"/>
              <a:buFont typeface="Arial"/>
              <a:buNone/>
              <a:defRPr sz="4800" b="0" i="0" u="none" strike="noStrike" cap="none">
                <a:solidFill>
                  <a:schemeClr val="dk1"/>
                </a:solidFill>
                <a:latin typeface="Arial"/>
                <a:ea typeface="Arial"/>
                <a:cs typeface="Arial"/>
                <a:sym typeface="Arial"/>
              </a:defRPr>
            </a:lvl4pPr>
            <a:lvl5pPr marR="0" lvl="4" algn="ctr" rtl="0">
              <a:lnSpc>
                <a:spcPct val="90000"/>
              </a:lnSpc>
              <a:spcBef>
                <a:spcPts val="1600"/>
              </a:spcBef>
              <a:spcAft>
                <a:spcPts val="0"/>
              </a:spcAft>
              <a:buClr>
                <a:schemeClr val="dk1"/>
              </a:buClr>
              <a:buSzPts val="1200"/>
              <a:buFont typeface="Arial"/>
              <a:buNone/>
              <a:defRPr sz="4800" b="0" i="0" u="none" strike="noStrike" cap="none">
                <a:solidFill>
                  <a:schemeClr val="dk1"/>
                </a:solidFill>
                <a:latin typeface="Arial"/>
                <a:ea typeface="Arial"/>
                <a:cs typeface="Arial"/>
                <a:sym typeface="Arial"/>
              </a:defRPr>
            </a:lvl5pPr>
            <a:lvl6pPr marR="0" lvl="5" algn="ctr" rtl="0">
              <a:lnSpc>
                <a:spcPct val="90000"/>
              </a:lnSpc>
              <a:spcBef>
                <a:spcPts val="1600"/>
              </a:spcBef>
              <a:spcAft>
                <a:spcPts val="0"/>
              </a:spcAft>
              <a:buClr>
                <a:schemeClr val="dk1"/>
              </a:buClr>
              <a:buSzPts val="1200"/>
              <a:buFont typeface="Arial"/>
              <a:buNone/>
              <a:defRPr sz="4800" b="0" i="0" u="none" strike="noStrike" cap="none">
                <a:solidFill>
                  <a:schemeClr val="dk1"/>
                </a:solidFill>
                <a:latin typeface="Arial"/>
                <a:ea typeface="Arial"/>
                <a:cs typeface="Arial"/>
                <a:sym typeface="Arial"/>
              </a:defRPr>
            </a:lvl6pPr>
            <a:lvl7pPr marR="0" lvl="6" algn="ctr" rtl="0">
              <a:lnSpc>
                <a:spcPct val="90000"/>
              </a:lnSpc>
              <a:spcBef>
                <a:spcPts val="1600"/>
              </a:spcBef>
              <a:spcAft>
                <a:spcPts val="0"/>
              </a:spcAft>
              <a:buClr>
                <a:schemeClr val="dk1"/>
              </a:buClr>
              <a:buSzPts val="1200"/>
              <a:buFont typeface="Arial"/>
              <a:buNone/>
              <a:defRPr sz="4800" b="0" i="0" u="none" strike="noStrike" cap="none">
                <a:solidFill>
                  <a:schemeClr val="dk1"/>
                </a:solidFill>
                <a:latin typeface="Arial"/>
                <a:ea typeface="Arial"/>
                <a:cs typeface="Arial"/>
                <a:sym typeface="Arial"/>
              </a:defRPr>
            </a:lvl7pPr>
            <a:lvl8pPr marR="0" lvl="7" algn="ctr" rtl="0">
              <a:lnSpc>
                <a:spcPct val="90000"/>
              </a:lnSpc>
              <a:spcBef>
                <a:spcPts val="1600"/>
              </a:spcBef>
              <a:spcAft>
                <a:spcPts val="0"/>
              </a:spcAft>
              <a:buClr>
                <a:schemeClr val="dk1"/>
              </a:buClr>
              <a:buSzPts val="1200"/>
              <a:buFont typeface="Arial"/>
              <a:buNone/>
              <a:defRPr sz="4800" b="0" i="0" u="none" strike="noStrike" cap="none">
                <a:solidFill>
                  <a:schemeClr val="dk1"/>
                </a:solidFill>
                <a:latin typeface="Arial"/>
                <a:ea typeface="Arial"/>
                <a:cs typeface="Arial"/>
                <a:sym typeface="Arial"/>
              </a:defRPr>
            </a:lvl8pPr>
            <a:lvl9pPr marR="0" lvl="8" algn="ctr" rtl="0">
              <a:lnSpc>
                <a:spcPct val="90000"/>
              </a:lnSpc>
              <a:spcBef>
                <a:spcPts val="1600"/>
              </a:spcBef>
              <a:spcAft>
                <a:spcPts val="0"/>
              </a:spcAft>
              <a:buClr>
                <a:schemeClr val="dk1"/>
              </a:buClr>
              <a:buSzPts val="1200"/>
              <a:buFont typeface="Arial"/>
              <a:buNone/>
              <a:defRPr sz="4800" b="0" i="0" u="none" strike="noStrike" cap="none">
                <a:solidFill>
                  <a:schemeClr val="dk1"/>
                </a:solidFill>
                <a:latin typeface="Arial"/>
                <a:ea typeface="Arial"/>
                <a:cs typeface="Arial"/>
                <a:sym typeface="Arial"/>
              </a:defRPr>
            </a:lvl9pPr>
          </a:lstStyle>
          <a:p>
            <a:endParaRPr/>
          </a:p>
        </p:txBody>
      </p:sp>
      <p:pic>
        <p:nvPicPr>
          <p:cNvPr id="115" name="Google Shape;115;p17" descr="Logo&#10;&#10;Description automatically generated"/>
          <p:cNvPicPr preferRelativeResize="0"/>
          <p:nvPr/>
        </p:nvPicPr>
        <p:blipFill rotWithShape="1">
          <a:blip r:embed="rId3">
            <a:alphaModFix/>
          </a:blip>
          <a:srcRect/>
          <a:stretch/>
        </p:blipFill>
        <p:spPr>
          <a:xfrm>
            <a:off x="816130" y="2587250"/>
            <a:ext cx="8439764" cy="2906796"/>
          </a:xfrm>
          <a:prstGeom prst="rect">
            <a:avLst/>
          </a:prstGeom>
          <a:noFill/>
          <a:ln>
            <a:noFill/>
          </a:ln>
        </p:spPr>
      </p:pic>
    </p:spTree>
    <p:extLst>
      <p:ext uri="{BB962C8B-B14F-4D97-AF65-F5344CB8AC3E}">
        <p14:creationId xmlns:p14="http://schemas.microsoft.com/office/powerpoint/2010/main" val="27295030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16"/>
        <p:cNvGrpSpPr/>
        <p:nvPr/>
      </p:nvGrpSpPr>
      <p:grpSpPr>
        <a:xfrm>
          <a:off x="0" y="0"/>
          <a:ext cx="0" cy="0"/>
          <a:chOff x="0" y="0"/>
          <a:chExt cx="0" cy="0"/>
        </a:xfrm>
      </p:grpSpPr>
      <p:sp>
        <p:nvSpPr>
          <p:cNvPr id="117" name="Google Shape;117;p18"/>
          <p:cNvSpPr/>
          <p:nvPr/>
        </p:nvSpPr>
        <p:spPr>
          <a:xfrm>
            <a:off x="17204620" y="5394960"/>
            <a:ext cx="567600" cy="15178800"/>
          </a:xfrm>
          <a:prstGeom prst="rect">
            <a:avLst/>
          </a:prstGeom>
          <a:solidFill>
            <a:schemeClr val="dk2"/>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Trebuchet MS"/>
              <a:ea typeface="Trebuchet MS"/>
              <a:cs typeface="Trebuchet MS"/>
              <a:sym typeface="Trebuchet MS"/>
            </a:endParaRPr>
          </a:p>
        </p:txBody>
      </p:sp>
      <p:pic>
        <p:nvPicPr>
          <p:cNvPr id="118" name="Google Shape;118;p18"/>
          <p:cNvPicPr preferRelativeResize="0"/>
          <p:nvPr/>
        </p:nvPicPr>
        <p:blipFill rotWithShape="1">
          <a:blip r:embed="rId2">
            <a:alphaModFix/>
          </a:blip>
          <a:srcRect l="44350" t="9167" r="17270" b="9412"/>
          <a:stretch/>
        </p:blipFill>
        <p:spPr>
          <a:xfrm>
            <a:off x="2" y="0"/>
            <a:ext cx="17239124" cy="20574000"/>
          </a:xfrm>
          <a:prstGeom prst="rect">
            <a:avLst/>
          </a:prstGeom>
          <a:noFill/>
          <a:ln>
            <a:noFill/>
          </a:ln>
        </p:spPr>
      </p:pic>
      <p:sp>
        <p:nvSpPr>
          <p:cNvPr id="119" name="Google Shape;119;p18"/>
          <p:cNvSpPr txBox="1">
            <a:spLocks noGrp="1"/>
          </p:cNvSpPr>
          <p:nvPr>
            <p:ph type="title"/>
          </p:nvPr>
        </p:nvSpPr>
        <p:spPr>
          <a:xfrm>
            <a:off x="18906452" y="5094724"/>
            <a:ext cx="16668000" cy="3062400"/>
          </a:xfrm>
          <a:prstGeom prst="rect">
            <a:avLst/>
          </a:prstGeom>
        </p:spPr>
        <p:txBody>
          <a:bodyPr spcFirstLastPara="1" wrap="square" lIns="22850" tIns="11425" rIns="22850" bIns="11425" anchor="t" anchorCtr="0">
            <a:normAutofit/>
          </a:bodyPr>
          <a:lstStyle>
            <a:lvl1pPr lvl="0" rtl="0">
              <a:spcBef>
                <a:spcPts val="0"/>
              </a:spcBef>
              <a:spcAft>
                <a:spcPts val="0"/>
              </a:spcAft>
              <a:buSzPts val="1800"/>
              <a:buNone/>
              <a:defRPr/>
            </a:lvl1pPr>
            <a:lvl2pPr lvl="1" rtl="0">
              <a:spcBef>
                <a:spcPts val="0"/>
              </a:spcBef>
              <a:spcAft>
                <a:spcPts val="0"/>
              </a:spcAft>
              <a:buClr>
                <a:schemeClr val="lt1"/>
              </a:buClr>
              <a:buSzPts val="400"/>
              <a:buNone/>
              <a:defRPr>
                <a:solidFill>
                  <a:schemeClr val="lt1"/>
                </a:solidFill>
              </a:defRPr>
            </a:lvl2pPr>
            <a:lvl3pPr lvl="2" rtl="0">
              <a:spcBef>
                <a:spcPts val="0"/>
              </a:spcBef>
              <a:spcAft>
                <a:spcPts val="0"/>
              </a:spcAft>
              <a:buClr>
                <a:schemeClr val="lt1"/>
              </a:buClr>
              <a:buSzPts val="400"/>
              <a:buNone/>
              <a:defRPr>
                <a:solidFill>
                  <a:schemeClr val="lt1"/>
                </a:solidFill>
              </a:defRPr>
            </a:lvl3pPr>
            <a:lvl4pPr lvl="3" rtl="0">
              <a:spcBef>
                <a:spcPts val="0"/>
              </a:spcBef>
              <a:spcAft>
                <a:spcPts val="0"/>
              </a:spcAft>
              <a:buClr>
                <a:schemeClr val="lt1"/>
              </a:buClr>
              <a:buSzPts val="400"/>
              <a:buNone/>
              <a:defRPr>
                <a:solidFill>
                  <a:schemeClr val="lt1"/>
                </a:solidFill>
              </a:defRPr>
            </a:lvl4pPr>
            <a:lvl5pPr lvl="4" rtl="0">
              <a:spcBef>
                <a:spcPts val="0"/>
              </a:spcBef>
              <a:spcAft>
                <a:spcPts val="0"/>
              </a:spcAft>
              <a:buClr>
                <a:schemeClr val="lt1"/>
              </a:buClr>
              <a:buSzPts val="400"/>
              <a:buNone/>
              <a:defRPr>
                <a:solidFill>
                  <a:schemeClr val="lt1"/>
                </a:solidFill>
              </a:defRPr>
            </a:lvl5pPr>
            <a:lvl6pPr lvl="5" rtl="0">
              <a:spcBef>
                <a:spcPts val="0"/>
              </a:spcBef>
              <a:spcAft>
                <a:spcPts val="0"/>
              </a:spcAft>
              <a:buClr>
                <a:schemeClr val="lt1"/>
              </a:buClr>
              <a:buSzPts val="400"/>
              <a:buNone/>
              <a:defRPr>
                <a:solidFill>
                  <a:schemeClr val="lt1"/>
                </a:solidFill>
              </a:defRPr>
            </a:lvl6pPr>
            <a:lvl7pPr lvl="6" rtl="0">
              <a:spcBef>
                <a:spcPts val="0"/>
              </a:spcBef>
              <a:spcAft>
                <a:spcPts val="0"/>
              </a:spcAft>
              <a:buClr>
                <a:schemeClr val="lt1"/>
              </a:buClr>
              <a:buSzPts val="400"/>
              <a:buNone/>
              <a:defRPr>
                <a:solidFill>
                  <a:schemeClr val="lt1"/>
                </a:solidFill>
              </a:defRPr>
            </a:lvl7pPr>
            <a:lvl8pPr lvl="7" rtl="0">
              <a:spcBef>
                <a:spcPts val="0"/>
              </a:spcBef>
              <a:spcAft>
                <a:spcPts val="0"/>
              </a:spcAft>
              <a:buClr>
                <a:schemeClr val="lt1"/>
              </a:buClr>
              <a:buSzPts val="400"/>
              <a:buNone/>
              <a:defRPr>
                <a:solidFill>
                  <a:schemeClr val="lt1"/>
                </a:solidFill>
              </a:defRPr>
            </a:lvl8pPr>
            <a:lvl9pPr lvl="8" rtl="0">
              <a:spcBef>
                <a:spcPts val="0"/>
              </a:spcBef>
              <a:spcAft>
                <a:spcPts val="0"/>
              </a:spcAft>
              <a:buClr>
                <a:schemeClr val="lt1"/>
              </a:buClr>
              <a:buSzPts val="400"/>
              <a:buNone/>
              <a:defRPr>
                <a:solidFill>
                  <a:schemeClr val="lt1"/>
                </a:solidFill>
              </a:defRPr>
            </a:lvl9pPr>
          </a:lstStyle>
          <a:p>
            <a:endParaRPr/>
          </a:p>
        </p:txBody>
      </p:sp>
    </p:spTree>
    <p:extLst>
      <p:ext uri="{BB962C8B-B14F-4D97-AF65-F5344CB8AC3E}">
        <p14:creationId xmlns:p14="http://schemas.microsoft.com/office/powerpoint/2010/main" val="29503804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None/>
              <a:defRPr sz="7200" cap="none"/>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22" name="Google Shape;122;p19"/>
          <p:cNvSpPr txBox="1">
            <a:spLocks noGrp="1"/>
          </p:cNvSpPr>
          <p:nvPr>
            <p:ph type="body" idx="1"/>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219200" algn="l" rtl="0">
              <a:lnSpc>
                <a:spcPct val="115000"/>
              </a:lnSpc>
              <a:spcBef>
                <a:spcPts val="3200"/>
              </a:spcBef>
              <a:spcAft>
                <a:spcPts val="0"/>
              </a:spcAft>
              <a:buClr>
                <a:schemeClr val="dk2"/>
              </a:buClr>
              <a:buSzPts val="1200"/>
              <a:buFont typeface="Trebuchet MS"/>
              <a:buChar char="•"/>
              <a:defRPr sz="4800" i="0" u="none" strike="noStrike" cap="none">
                <a:solidFill>
                  <a:schemeClr val="lt1"/>
                </a:solidFill>
                <a:latin typeface="Trebuchet MS"/>
                <a:ea typeface="Trebuchet MS"/>
                <a:cs typeface="Trebuchet MS"/>
                <a:sym typeface="Trebuchet MS"/>
              </a:defRPr>
            </a:lvl1pPr>
            <a:lvl2pPr marL="3657600" marR="0" lvl="1" indent="-1168400" algn="l" rtl="0">
              <a:lnSpc>
                <a:spcPct val="115000"/>
              </a:lnSpc>
              <a:spcBef>
                <a:spcPts val="1600"/>
              </a:spcBef>
              <a:spcAft>
                <a:spcPts val="0"/>
              </a:spcAft>
              <a:buClr>
                <a:schemeClr val="dk2"/>
              </a:buClr>
              <a:buSzPts val="1000"/>
              <a:buFont typeface="Trebuchet MS"/>
              <a:buChar char="•"/>
              <a:defRPr sz="4000" i="0" u="none" strike="noStrike" cap="none">
                <a:solidFill>
                  <a:schemeClr val="lt1"/>
                </a:solidFill>
                <a:latin typeface="Trebuchet MS"/>
                <a:ea typeface="Trebuchet MS"/>
                <a:cs typeface="Trebuchet MS"/>
                <a:sym typeface="Trebuchet MS"/>
              </a:defRPr>
            </a:lvl2pPr>
            <a:lvl3pPr marL="5486400" marR="0" lvl="2" indent="-1143000" algn="l" rtl="0">
              <a:lnSpc>
                <a:spcPct val="115000"/>
              </a:lnSpc>
              <a:spcBef>
                <a:spcPts val="1600"/>
              </a:spcBef>
              <a:spcAft>
                <a:spcPts val="0"/>
              </a:spcAft>
              <a:buClr>
                <a:schemeClr val="dk2"/>
              </a:buClr>
              <a:buSzPts val="900"/>
              <a:buFont typeface="Trebuchet MS"/>
              <a:buChar char="•"/>
              <a:defRPr sz="3600" i="0" u="none" strike="noStrike" cap="none">
                <a:solidFill>
                  <a:schemeClr val="lt1"/>
                </a:solidFill>
                <a:latin typeface="Trebuchet MS"/>
                <a:ea typeface="Trebuchet MS"/>
                <a:cs typeface="Trebuchet MS"/>
                <a:sym typeface="Trebuchet MS"/>
              </a:defRPr>
            </a:lvl3pPr>
            <a:lvl4pPr marL="7315200" marR="0" lvl="3" indent="-1117600" algn="l" rtl="0">
              <a:lnSpc>
                <a:spcPct val="115000"/>
              </a:lnSpc>
              <a:spcBef>
                <a:spcPts val="1600"/>
              </a:spcBef>
              <a:spcAft>
                <a:spcPts val="0"/>
              </a:spcAft>
              <a:buClr>
                <a:schemeClr val="dk2"/>
              </a:buClr>
              <a:buSzPts val="800"/>
              <a:buFont typeface="Trebuchet MS"/>
              <a:buChar char="•"/>
              <a:defRPr sz="3200" i="0" u="none" strike="noStrike" cap="none">
                <a:solidFill>
                  <a:schemeClr val="lt1"/>
                </a:solidFill>
                <a:latin typeface="Trebuchet MS"/>
                <a:ea typeface="Trebuchet MS"/>
                <a:cs typeface="Trebuchet MS"/>
                <a:sym typeface="Trebuchet MS"/>
              </a:defRPr>
            </a:lvl4pPr>
            <a:lvl5pPr marL="9144000" marR="0" lvl="4" indent="-1092200" algn="l" rtl="0">
              <a:lnSpc>
                <a:spcPct val="115000"/>
              </a:lnSpc>
              <a:spcBef>
                <a:spcPts val="1600"/>
              </a:spcBef>
              <a:spcAft>
                <a:spcPts val="0"/>
              </a:spcAft>
              <a:buClr>
                <a:schemeClr val="dk2"/>
              </a:buClr>
              <a:buSzPts val="700"/>
              <a:buFont typeface="Trebuchet MS"/>
              <a:buChar char="•"/>
              <a:defRPr sz="2800" i="0" u="none" strike="noStrike" cap="none">
                <a:solidFill>
                  <a:schemeClr val="lt1"/>
                </a:solidFill>
                <a:latin typeface="Trebuchet MS"/>
                <a:ea typeface="Trebuchet MS"/>
                <a:cs typeface="Trebuchet MS"/>
                <a:sym typeface="Trebuchet MS"/>
              </a:defRPr>
            </a:lvl5pPr>
            <a:lvl6pPr marL="10972800" marR="0" lvl="5" indent="-1066800" algn="l" rtl="0">
              <a:lnSpc>
                <a:spcPct val="115000"/>
              </a:lnSpc>
              <a:spcBef>
                <a:spcPts val="1600"/>
              </a:spcBef>
              <a:spcAft>
                <a:spcPts val="0"/>
              </a:spcAft>
              <a:buClr>
                <a:schemeClr val="lt1"/>
              </a:buClr>
              <a:buSzPts val="600"/>
              <a:buFont typeface="Trebuchet MS"/>
              <a:buChar char="•"/>
              <a:defRPr sz="2400" i="0" u="none" strike="noStrike" cap="none">
                <a:solidFill>
                  <a:schemeClr val="lt1"/>
                </a:solidFill>
                <a:latin typeface="Trebuchet MS"/>
                <a:ea typeface="Trebuchet MS"/>
                <a:cs typeface="Trebuchet MS"/>
                <a:sym typeface="Trebuchet MS"/>
              </a:defRPr>
            </a:lvl6pPr>
            <a:lvl7pPr marL="12801600" marR="0" lvl="6" indent="-1041400" algn="l" rtl="0">
              <a:lnSpc>
                <a:spcPct val="115000"/>
              </a:lnSpc>
              <a:spcBef>
                <a:spcPts val="1600"/>
              </a:spcBef>
              <a:spcAft>
                <a:spcPts val="0"/>
              </a:spcAft>
              <a:buClr>
                <a:schemeClr val="lt1"/>
              </a:buClr>
              <a:buSzPts val="500"/>
              <a:buFont typeface="Trebuchet MS"/>
              <a:buChar char="•"/>
              <a:defRPr sz="2000" i="0" u="none" strike="noStrike" cap="none">
                <a:solidFill>
                  <a:schemeClr val="lt1"/>
                </a:solidFill>
                <a:latin typeface="Trebuchet MS"/>
                <a:ea typeface="Trebuchet MS"/>
                <a:cs typeface="Trebuchet MS"/>
                <a:sym typeface="Trebuchet MS"/>
              </a:defRPr>
            </a:lvl7pPr>
            <a:lvl8pPr marL="14630400" marR="0" lvl="7" indent="-1016000" algn="l" rtl="0">
              <a:lnSpc>
                <a:spcPct val="115000"/>
              </a:lnSpc>
              <a:spcBef>
                <a:spcPts val="1600"/>
              </a:spcBef>
              <a:spcAft>
                <a:spcPts val="0"/>
              </a:spcAft>
              <a:buClr>
                <a:schemeClr val="lt1"/>
              </a:buClr>
              <a:buSzPts val="400"/>
              <a:buFont typeface="Trebuchet MS"/>
              <a:buChar char="•"/>
              <a:defRPr sz="1600" i="0" u="none" strike="noStrike" cap="none">
                <a:solidFill>
                  <a:schemeClr val="lt1"/>
                </a:solidFill>
                <a:latin typeface="Trebuchet MS"/>
                <a:ea typeface="Trebuchet MS"/>
                <a:cs typeface="Trebuchet MS"/>
                <a:sym typeface="Trebuchet MS"/>
              </a:defRPr>
            </a:lvl8pPr>
            <a:lvl9pPr marL="16459200" marR="0" lvl="8" indent="-990600" algn="l" rtl="0">
              <a:lnSpc>
                <a:spcPct val="115000"/>
              </a:lnSpc>
              <a:spcBef>
                <a:spcPts val="1600"/>
              </a:spcBef>
              <a:spcAft>
                <a:spcPts val="0"/>
              </a:spcAft>
              <a:buClr>
                <a:schemeClr val="lt1"/>
              </a:buClr>
              <a:buSzPts val="300"/>
              <a:buFont typeface="Trebuchet MS"/>
              <a:buChar char="•"/>
              <a:defRPr sz="1200" i="0" u="none" strike="noStrike" cap="none">
                <a:solidFill>
                  <a:schemeClr val="lt1"/>
                </a:solidFill>
                <a:latin typeface="Trebuchet MS"/>
                <a:ea typeface="Trebuchet MS"/>
                <a:cs typeface="Trebuchet MS"/>
                <a:sym typeface="Trebuchet MS"/>
              </a:defRPr>
            </a:lvl9pPr>
          </a:lstStyle>
          <a:p>
            <a:endParaRPr/>
          </a:p>
        </p:txBody>
      </p:sp>
      <p:sp>
        <p:nvSpPr>
          <p:cNvPr id="123" name="Google Shape;123;p19"/>
          <p:cNvSpPr txBox="1"/>
          <p:nvPr/>
        </p:nvSpPr>
        <p:spPr>
          <a:xfrm>
            <a:off x="708472" y="19635778"/>
            <a:ext cx="7990800" cy="461624"/>
          </a:xfrm>
          <a:prstGeom prst="rect">
            <a:avLst/>
          </a:prstGeom>
          <a:noFill/>
          <a:ln>
            <a:noFill/>
          </a:ln>
        </p:spPr>
        <p:txBody>
          <a:bodyPr spcFirstLastPara="1" wrap="square" lIns="91400" tIns="45700" rIns="91400" bIns="45700" anchor="t" anchorCtr="0">
            <a:spAutoFit/>
          </a:bodyPr>
          <a:lstStyle/>
          <a:p>
            <a:pPr marL="0" marR="0" lvl="0" indent="0" algn="l" rtl="0">
              <a:spcBef>
                <a:spcPts val="0"/>
              </a:spcBef>
              <a:spcAft>
                <a:spcPts val="0"/>
              </a:spcAft>
              <a:buNone/>
            </a:pPr>
            <a:r>
              <a:rPr lang="en" sz="2400" i="0" u="none" strike="noStrike" cap="none">
                <a:solidFill>
                  <a:schemeClr val="lt1"/>
                </a:solidFill>
                <a:latin typeface="Trebuchet MS"/>
                <a:ea typeface="Trebuchet MS"/>
                <a:cs typeface="Trebuchet MS"/>
                <a:sym typeface="Trebuchet MS"/>
              </a:rPr>
              <a:t>NVIDIA CONFIDENTIAL. DO NOT DISTRIBUTE.</a:t>
            </a:r>
            <a:endParaRPr sz="1600">
              <a:latin typeface="Trebuchet MS"/>
              <a:ea typeface="Trebuchet MS"/>
              <a:cs typeface="Trebuchet MS"/>
              <a:sym typeface="Trebuchet MS"/>
            </a:endParaRPr>
          </a:p>
        </p:txBody>
      </p:sp>
      <p:sp>
        <p:nvSpPr>
          <p:cNvPr id="124" name="Google Shape;124;p19"/>
          <p:cNvSpPr txBox="1">
            <a:spLocks noGrp="1"/>
          </p:cNvSpPr>
          <p:nvPr>
            <p:ph type="subTitle" idx="2"/>
          </p:nvPr>
        </p:nvSpPr>
        <p:spPr>
          <a:xfrm>
            <a:off x="2514600" y="2514600"/>
            <a:ext cx="31546800" cy="1324800"/>
          </a:xfrm>
          <a:prstGeom prst="rect">
            <a:avLst/>
          </a:prstGeom>
          <a:noFill/>
          <a:ln>
            <a:noFill/>
          </a:ln>
        </p:spPr>
        <p:txBody>
          <a:bodyPr spcFirstLastPara="1" wrap="square" lIns="22850" tIns="22850" rIns="22850" bIns="22850" anchor="t" anchorCtr="0">
            <a:noAutofit/>
          </a:bodyPr>
          <a:lstStyle>
            <a:lvl1pPr lvl="0" algn="ctr" rtl="0">
              <a:spcBef>
                <a:spcPts val="0"/>
              </a:spcBef>
              <a:spcAft>
                <a:spcPts val="0"/>
              </a:spcAft>
              <a:buClr>
                <a:schemeClr val="dk2"/>
              </a:buClr>
              <a:buSzPts val="1200"/>
              <a:buFont typeface="Trebuchet MS"/>
              <a:buNone/>
              <a:defRPr sz="4800">
                <a:solidFill>
                  <a:schemeClr val="dk2"/>
                </a:solidFill>
                <a:latin typeface="Trebuchet MS"/>
                <a:ea typeface="Trebuchet MS"/>
                <a:cs typeface="Trebuchet MS"/>
                <a:sym typeface="Trebuchet MS"/>
              </a:defRPr>
            </a:lvl1pPr>
            <a:lvl2pPr lvl="1" rtl="0">
              <a:spcBef>
                <a:spcPts val="0"/>
              </a:spcBef>
              <a:spcAft>
                <a:spcPts val="0"/>
              </a:spcAft>
              <a:buSzPts val="400"/>
              <a:buNone/>
              <a:defRPr sz="1600"/>
            </a:lvl2pPr>
            <a:lvl3pPr lvl="2" rtl="0">
              <a:spcBef>
                <a:spcPts val="0"/>
              </a:spcBef>
              <a:spcAft>
                <a:spcPts val="0"/>
              </a:spcAft>
              <a:buSzPts val="400"/>
              <a:buNone/>
              <a:defRPr sz="1600"/>
            </a:lvl3pPr>
            <a:lvl4pPr lvl="3" rtl="0">
              <a:spcBef>
                <a:spcPts val="0"/>
              </a:spcBef>
              <a:spcAft>
                <a:spcPts val="0"/>
              </a:spcAft>
              <a:buSzPts val="400"/>
              <a:buNone/>
              <a:defRPr sz="1600"/>
            </a:lvl4pPr>
            <a:lvl5pPr lvl="4" rtl="0">
              <a:spcBef>
                <a:spcPts val="0"/>
              </a:spcBef>
              <a:spcAft>
                <a:spcPts val="0"/>
              </a:spcAft>
              <a:buSzPts val="400"/>
              <a:buNone/>
              <a:defRPr sz="1600"/>
            </a:lvl5pPr>
            <a:lvl6pPr lvl="5" rtl="0">
              <a:spcBef>
                <a:spcPts val="0"/>
              </a:spcBef>
              <a:spcAft>
                <a:spcPts val="0"/>
              </a:spcAft>
              <a:buSzPts val="400"/>
              <a:buNone/>
              <a:defRPr sz="1600"/>
            </a:lvl6pPr>
            <a:lvl7pPr lvl="6" rtl="0">
              <a:spcBef>
                <a:spcPts val="0"/>
              </a:spcBef>
              <a:spcAft>
                <a:spcPts val="0"/>
              </a:spcAft>
              <a:buSzPts val="400"/>
              <a:buNone/>
              <a:defRPr sz="1600"/>
            </a:lvl7pPr>
            <a:lvl8pPr lvl="7" rtl="0">
              <a:spcBef>
                <a:spcPts val="0"/>
              </a:spcBef>
              <a:spcAft>
                <a:spcPts val="0"/>
              </a:spcAft>
              <a:buSzPts val="400"/>
              <a:buNone/>
              <a:defRPr sz="1600"/>
            </a:lvl8pPr>
            <a:lvl9pPr lvl="8" rtl="0">
              <a:spcBef>
                <a:spcPts val="0"/>
              </a:spcBef>
              <a:spcAft>
                <a:spcPts val="0"/>
              </a:spcAft>
              <a:buSzPts val="400"/>
              <a:buNone/>
              <a:defRPr sz="1600"/>
            </a:lvl9pPr>
          </a:lstStyle>
          <a:p>
            <a:endParaRPr/>
          </a:p>
        </p:txBody>
      </p:sp>
    </p:spTree>
    <p:extLst>
      <p:ext uri="{BB962C8B-B14F-4D97-AF65-F5344CB8AC3E}">
        <p14:creationId xmlns:p14="http://schemas.microsoft.com/office/powerpoint/2010/main" val="13887475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None/>
              <a:defRPr sz="7200" cap="none"/>
            </a:lvl1pPr>
            <a:lvl2pPr lvl="1" rtl="0">
              <a:spcBef>
                <a:spcPts val="0"/>
              </a:spcBef>
              <a:spcAft>
                <a:spcPts val="0"/>
              </a:spcAft>
              <a:buSzPts val="400"/>
              <a:buFont typeface="Trebuchet MS"/>
              <a:buNone/>
              <a:defRPr>
                <a:latin typeface="Trebuchet MS"/>
                <a:ea typeface="Trebuchet MS"/>
                <a:cs typeface="Trebuchet MS"/>
                <a:sym typeface="Trebuchet MS"/>
              </a:defRPr>
            </a:lvl2pPr>
            <a:lvl3pPr lvl="2" rtl="0">
              <a:spcBef>
                <a:spcPts val="0"/>
              </a:spcBef>
              <a:spcAft>
                <a:spcPts val="0"/>
              </a:spcAft>
              <a:buSzPts val="400"/>
              <a:buFont typeface="Trebuchet MS"/>
              <a:buNone/>
              <a:defRPr>
                <a:latin typeface="Trebuchet MS"/>
                <a:ea typeface="Trebuchet MS"/>
                <a:cs typeface="Trebuchet MS"/>
                <a:sym typeface="Trebuchet MS"/>
              </a:defRPr>
            </a:lvl3pPr>
            <a:lvl4pPr lvl="3" rtl="0">
              <a:spcBef>
                <a:spcPts val="0"/>
              </a:spcBef>
              <a:spcAft>
                <a:spcPts val="0"/>
              </a:spcAft>
              <a:buSzPts val="400"/>
              <a:buFont typeface="Trebuchet MS"/>
              <a:buNone/>
              <a:defRPr>
                <a:latin typeface="Trebuchet MS"/>
                <a:ea typeface="Trebuchet MS"/>
                <a:cs typeface="Trebuchet MS"/>
                <a:sym typeface="Trebuchet MS"/>
              </a:defRPr>
            </a:lvl4pPr>
            <a:lvl5pPr lvl="4" rtl="0">
              <a:spcBef>
                <a:spcPts val="0"/>
              </a:spcBef>
              <a:spcAft>
                <a:spcPts val="0"/>
              </a:spcAft>
              <a:buSzPts val="400"/>
              <a:buFont typeface="Trebuchet MS"/>
              <a:buNone/>
              <a:defRPr>
                <a:latin typeface="Trebuchet MS"/>
                <a:ea typeface="Trebuchet MS"/>
                <a:cs typeface="Trebuchet MS"/>
                <a:sym typeface="Trebuchet MS"/>
              </a:defRPr>
            </a:lvl5pPr>
            <a:lvl6pPr lvl="5" rtl="0">
              <a:spcBef>
                <a:spcPts val="0"/>
              </a:spcBef>
              <a:spcAft>
                <a:spcPts val="0"/>
              </a:spcAft>
              <a:buSzPts val="400"/>
              <a:buFont typeface="Trebuchet MS"/>
              <a:buNone/>
              <a:defRPr>
                <a:latin typeface="Trebuchet MS"/>
                <a:ea typeface="Trebuchet MS"/>
                <a:cs typeface="Trebuchet MS"/>
                <a:sym typeface="Trebuchet MS"/>
              </a:defRPr>
            </a:lvl6pPr>
            <a:lvl7pPr lvl="6" rtl="0">
              <a:spcBef>
                <a:spcPts val="0"/>
              </a:spcBef>
              <a:spcAft>
                <a:spcPts val="0"/>
              </a:spcAft>
              <a:buSzPts val="400"/>
              <a:buFont typeface="Trebuchet MS"/>
              <a:buNone/>
              <a:defRPr>
                <a:latin typeface="Trebuchet MS"/>
                <a:ea typeface="Trebuchet MS"/>
                <a:cs typeface="Trebuchet MS"/>
                <a:sym typeface="Trebuchet MS"/>
              </a:defRPr>
            </a:lvl7pPr>
            <a:lvl8pPr lvl="7" rtl="0">
              <a:spcBef>
                <a:spcPts val="0"/>
              </a:spcBef>
              <a:spcAft>
                <a:spcPts val="0"/>
              </a:spcAft>
              <a:buSzPts val="400"/>
              <a:buFont typeface="Trebuchet MS"/>
              <a:buNone/>
              <a:defRPr>
                <a:latin typeface="Trebuchet MS"/>
                <a:ea typeface="Trebuchet MS"/>
                <a:cs typeface="Trebuchet MS"/>
                <a:sym typeface="Trebuchet MS"/>
              </a:defRPr>
            </a:lvl8pPr>
            <a:lvl9pPr lvl="8" rtl="0">
              <a:spcBef>
                <a:spcPts val="0"/>
              </a:spcBef>
              <a:spcAft>
                <a:spcPts val="0"/>
              </a:spcAft>
              <a:buSzPts val="400"/>
              <a:buFont typeface="Trebuchet MS"/>
              <a:buNone/>
              <a:defRPr>
                <a:latin typeface="Trebuchet MS"/>
                <a:ea typeface="Trebuchet MS"/>
                <a:cs typeface="Trebuchet MS"/>
                <a:sym typeface="Trebuchet MS"/>
              </a:defRPr>
            </a:lvl9pPr>
          </a:lstStyle>
          <a:p>
            <a:endParaRPr/>
          </a:p>
        </p:txBody>
      </p:sp>
      <p:sp>
        <p:nvSpPr>
          <p:cNvPr id="127" name="Google Shape;127;p20"/>
          <p:cNvSpPr txBox="1">
            <a:spLocks noGrp="1"/>
          </p:cNvSpPr>
          <p:nvPr>
            <p:ph type="body" idx="1"/>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219200" algn="l" rtl="0">
              <a:lnSpc>
                <a:spcPct val="115000"/>
              </a:lnSpc>
              <a:spcBef>
                <a:spcPts val="3200"/>
              </a:spcBef>
              <a:spcAft>
                <a:spcPts val="0"/>
              </a:spcAft>
              <a:buClr>
                <a:schemeClr val="dk2"/>
              </a:buClr>
              <a:buSzPts val="1200"/>
              <a:buFont typeface="Trebuchet MS"/>
              <a:buChar char="•"/>
              <a:defRPr sz="4800" i="0" u="none" strike="noStrike" cap="none">
                <a:solidFill>
                  <a:schemeClr val="lt1"/>
                </a:solidFill>
                <a:latin typeface="Trebuchet MS"/>
                <a:ea typeface="Trebuchet MS"/>
                <a:cs typeface="Trebuchet MS"/>
                <a:sym typeface="Trebuchet MS"/>
              </a:defRPr>
            </a:lvl1pPr>
            <a:lvl2pPr marL="3657600" marR="0" lvl="1" indent="-1168400" algn="l" rtl="0">
              <a:lnSpc>
                <a:spcPct val="115000"/>
              </a:lnSpc>
              <a:spcBef>
                <a:spcPts val="1600"/>
              </a:spcBef>
              <a:spcAft>
                <a:spcPts val="0"/>
              </a:spcAft>
              <a:buClr>
                <a:schemeClr val="dk2"/>
              </a:buClr>
              <a:buSzPts val="1000"/>
              <a:buFont typeface="Trebuchet MS"/>
              <a:buChar char="•"/>
              <a:defRPr sz="4000" i="0" u="none" strike="noStrike" cap="none">
                <a:solidFill>
                  <a:schemeClr val="lt1"/>
                </a:solidFill>
                <a:latin typeface="Trebuchet MS"/>
                <a:ea typeface="Trebuchet MS"/>
                <a:cs typeface="Trebuchet MS"/>
                <a:sym typeface="Trebuchet MS"/>
              </a:defRPr>
            </a:lvl2pPr>
            <a:lvl3pPr marL="5486400" marR="0" lvl="2" indent="-1143000" algn="l" rtl="0">
              <a:lnSpc>
                <a:spcPct val="115000"/>
              </a:lnSpc>
              <a:spcBef>
                <a:spcPts val="1600"/>
              </a:spcBef>
              <a:spcAft>
                <a:spcPts val="0"/>
              </a:spcAft>
              <a:buClr>
                <a:schemeClr val="dk2"/>
              </a:buClr>
              <a:buSzPts val="900"/>
              <a:buFont typeface="Trebuchet MS"/>
              <a:buChar char="•"/>
              <a:defRPr sz="3600" i="0" u="none" strike="noStrike" cap="none">
                <a:solidFill>
                  <a:schemeClr val="lt1"/>
                </a:solidFill>
                <a:latin typeface="Trebuchet MS"/>
                <a:ea typeface="Trebuchet MS"/>
                <a:cs typeface="Trebuchet MS"/>
                <a:sym typeface="Trebuchet MS"/>
              </a:defRPr>
            </a:lvl3pPr>
            <a:lvl4pPr marL="7315200" marR="0" lvl="3" indent="-1117600" algn="l" rtl="0">
              <a:lnSpc>
                <a:spcPct val="115000"/>
              </a:lnSpc>
              <a:spcBef>
                <a:spcPts val="1600"/>
              </a:spcBef>
              <a:spcAft>
                <a:spcPts val="0"/>
              </a:spcAft>
              <a:buClr>
                <a:schemeClr val="dk2"/>
              </a:buClr>
              <a:buSzPts val="800"/>
              <a:buFont typeface="Trebuchet MS"/>
              <a:buChar char="•"/>
              <a:defRPr sz="3200" i="0" u="none" strike="noStrike" cap="none">
                <a:solidFill>
                  <a:schemeClr val="lt1"/>
                </a:solidFill>
                <a:latin typeface="Trebuchet MS"/>
                <a:ea typeface="Trebuchet MS"/>
                <a:cs typeface="Trebuchet MS"/>
                <a:sym typeface="Trebuchet MS"/>
              </a:defRPr>
            </a:lvl4pPr>
            <a:lvl5pPr marL="9144000" marR="0" lvl="4" indent="-1092200" algn="l" rtl="0">
              <a:lnSpc>
                <a:spcPct val="115000"/>
              </a:lnSpc>
              <a:spcBef>
                <a:spcPts val="1600"/>
              </a:spcBef>
              <a:spcAft>
                <a:spcPts val="0"/>
              </a:spcAft>
              <a:buClr>
                <a:schemeClr val="dk2"/>
              </a:buClr>
              <a:buSzPts val="700"/>
              <a:buFont typeface="Trebuchet MS"/>
              <a:buChar char="•"/>
              <a:defRPr sz="2800" i="0" u="none" strike="noStrike" cap="none">
                <a:solidFill>
                  <a:schemeClr val="lt1"/>
                </a:solidFill>
                <a:latin typeface="Trebuchet MS"/>
                <a:ea typeface="Trebuchet MS"/>
                <a:cs typeface="Trebuchet MS"/>
                <a:sym typeface="Trebuchet MS"/>
              </a:defRPr>
            </a:lvl5pPr>
            <a:lvl6pPr marL="10972800" marR="0" lvl="5" indent="-1066800" algn="l" rtl="0">
              <a:lnSpc>
                <a:spcPct val="115000"/>
              </a:lnSpc>
              <a:spcBef>
                <a:spcPts val="1600"/>
              </a:spcBef>
              <a:spcAft>
                <a:spcPts val="0"/>
              </a:spcAft>
              <a:buClr>
                <a:schemeClr val="lt1"/>
              </a:buClr>
              <a:buSzPts val="600"/>
              <a:buFont typeface="Trebuchet MS"/>
              <a:buChar char="•"/>
              <a:defRPr sz="2400" i="0" u="none" strike="noStrike" cap="none">
                <a:solidFill>
                  <a:schemeClr val="lt1"/>
                </a:solidFill>
                <a:latin typeface="Trebuchet MS"/>
                <a:ea typeface="Trebuchet MS"/>
                <a:cs typeface="Trebuchet MS"/>
                <a:sym typeface="Trebuchet MS"/>
              </a:defRPr>
            </a:lvl6pPr>
            <a:lvl7pPr marL="12801600" marR="0" lvl="6" indent="-1041400" algn="l" rtl="0">
              <a:lnSpc>
                <a:spcPct val="115000"/>
              </a:lnSpc>
              <a:spcBef>
                <a:spcPts val="1600"/>
              </a:spcBef>
              <a:spcAft>
                <a:spcPts val="0"/>
              </a:spcAft>
              <a:buClr>
                <a:schemeClr val="lt1"/>
              </a:buClr>
              <a:buSzPts val="500"/>
              <a:buFont typeface="Trebuchet MS"/>
              <a:buChar char="•"/>
              <a:defRPr sz="2000" i="0" u="none" strike="noStrike" cap="none">
                <a:solidFill>
                  <a:schemeClr val="lt1"/>
                </a:solidFill>
                <a:latin typeface="Trebuchet MS"/>
                <a:ea typeface="Trebuchet MS"/>
                <a:cs typeface="Trebuchet MS"/>
                <a:sym typeface="Trebuchet MS"/>
              </a:defRPr>
            </a:lvl7pPr>
            <a:lvl8pPr marL="14630400" marR="0" lvl="7" indent="-1016000" algn="l" rtl="0">
              <a:lnSpc>
                <a:spcPct val="115000"/>
              </a:lnSpc>
              <a:spcBef>
                <a:spcPts val="1600"/>
              </a:spcBef>
              <a:spcAft>
                <a:spcPts val="0"/>
              </a:spcAft>
              <a:buClr>
                <a:schemeClr val="lt1"/>
              </a:buClr>
              <a:buSzPts val="400"/>
              <a:buFont typeface="Trebuchet MS"/>
              <a:buChar char="•"/>
              <a:defRPr sz="1600" i="0" u="none" strike="noStrike" cap="none">
                <a:solidFill>
                  <a:schemeClr val="lt1"/>
                </a:solidFill>
                <a:latin typeface="Trebuchet MS"/>
                <a:ea typeface="Trebuchet MS"/>
                <a:cs typeface="Trebuchet MS"/>
                <a:sym typeface="Trebuchet MS"/>
              </a:defRPr>
            </a:lvl8pPr>
            <a:lvl9pPr marL="16459200" marR="0" lvl="8" indent="-990600" algn="l" rtl="0">
              <a:lnSpc>
                <a:spcPct val="115000"/>
              </a:lnSpc>
              <a:spcBef>
                <a:spcPts val="1600"/>
              </a:spcBef>
              <a:spcAft>
                <a:spcPts val="0"/>
              </a:spcAft>
              <a:buClr>
                <a:schemeClr val="lt1"/>
              </a:buClr>
              <a:buSzPts val="300"/>
              <a:buFont typeface="Trebuchet MS"/>
              <a:buChar char="•"/>
              <a:defRPr sz="1200" i="0" u="none" strike="noStrike" cap="none">
                <a:solidFill>
                  <a:schemeClr val="lt1"/>
                </a:solidFill>
                <a:latin typeface="Trebuchet MS"/>
                <a:ea typeface="Trebuchet MS"/>
                <a:cs typeface="Trebuchet MS"/>
                <a:sym typeface="Trebuchet MS"/>
              </a:defRPr>
            </a:lvl9pPr>
          </a:lstStyle>
          <a:p>
            <a:endParaRPr/>
          </a:p>
        </p:txBody>
      </p:sp>
      <p:sp>
        <p:nvSpPr>
          <p:cNvPr id="128" name="Google Shape;128;p20"/>
          <p:cNvSpPr txBox="1">
            <a:spLocks noGrp="1"/>
          </p:cNvSpPr>
          <p:nvPr>
            <p:ph type="subTitle" idx="2"/>
          </p:nvPr>
        </p:nvSpPr>
        <p:spPr>
          <a:xfrm>
            <a:off x="2514600" y="2514600"/>
            <a:ext cx="31546800" cy="1324800"/>
          </a:xfrm>
          <a:prstGeom prst="rect">
            <a:avLst/>
          </a:prstGeom>
          <a:noFill/>
          <a:ln>
            <a:noFill/>
          </a:ln>
        </p:spPr>
        <p:txBody>
          <a:bodyPr spcFirstLastPara="1" wrap="square" lIns="22850" tIns="22850" rIns="22850" bIns="22850" anchor="t" anchorCtr="0">
            <a:noAutofit/>
          </a:bodyPr>
          <a:lstStyle>
            <a:lvl1pPr lvl="0" algn="ctr" rtl="0">
              <a:spcBef>
                <a:spcPts val="0"/>
              </a:spcBef>
              <a:spcAft>
                <a:spcPts val="0"/>
              </a:spcAft>
              <a:buClr>
                <a:schemeClr val="dk2"/>
              </a:buClr>
              <a:buSzPts val="1200"/>
              <a:buFont typeface="Trebuchet MS"/>
              <a:buNone/>
              <a:defRPr sz="4800">
                <a:solidFill>
                  <a:schemeClr val="dk2"/>
                </a:solidFill>
                <a:latin typeface="Trebuchet MS"/>
                <a:ea typeface="Trebuchet MS"/>
                <a:cs typeface="Trebuchet MS"/>
                <a:sym typeface="Trebuchet MS"/>
              </a:defRPr>
            </a:lvl1pPr>
            <a:lvl2pPr lvl="1" rtl="0">
              <a:spcBef>
                <a:spcPts val="0"/>
              </a:spcBef>
              <a:spcAft>
                <a:spcPts val="0"/>
              </a:spcAft>
              <a:buSzPts val="400"/>
              <a:buNone/>
              <a:defRPr sz="1600"/>
            </a:lvl2pPr>
            <a:lvl3pPr lvl="2" rtl="0">
              <a:spcBef>
                <a:spcPts val="0"/>
              </a:spcBef>
              <a:spcAft>
                <a:spcPts val="0"/>
              </a:spcAft>
              <a:buSzPts val="400"/>
              <a:buNone/>
              <a:defRPr sz="1600"/>
            </a:lvl3pPr>
            <a:lvl4pPr lvl="3" rtl="0">
              <a:spcBef>
                <a:spcPts val="0"/>
              </a:spcBef>
              <a:spcAft>
                <a:spcPts val="0"/>
              </a:spcAft>
              <a:buSzPts val="400"/>
              <a:buNone/>
              <a:defRPr sz="1600"/>
            </a:lvl4pPr>
            <a:lvl5pPr lvl="4" rtl="0">
              <a:spcBef>
                <a:spcPts val="0"/>
              </a:spcBef>
              <a:spcAft>
                <a:spcPts val="0"/>
              </a:spcAft>
              <a:buSzPts val="400"/>
              <a:buNone/>
              <a:defRPr sz="1600"/>
            </a:lvl5pPr>
            <a:lvl6pPr lvl="5" rtl="0">
              <a:spcBef>
                <a:spcPts val="0"/>
              </a:spcBef>
              <a:spcAft>
                <a:spcPts val="0"/>
              </a:spcAft>
              <a:buSzPts val="400"/>
              <a:buNone/>
              <a:defRPr sz="1600"/>
            </a:lvl6pPr>
            <a:lvl7pPr lvl="6" rtl="0">
              <a:spcBef>
                <a:spcPts val="0"/>
              </a:spcBef>
              <a:spcAft>
                <a:spcPts val="0"/>
              </a:spcAft>
              <a:buSzPts val="400"/>
              <a:buNone/>
              <a:defRPr sz="1600"/>
            </a:lvl7pPr>
            <a:lvl8pPr lvl="7" rtl="0">
              <a:spcBef>
                <a:spcPts val="0"/>
              </a:spcBef>
              <a:spcAft>
                <a:spcPts val="0"/>
              </a:spcAft>
              <a:buSzPts val="400"/>
              <a:buNone/>
              <a:defRPr sz="1600"/>
            </a:lvl8pPr>
            <a:lvl9pPr lvl="8" rtl="0">
              <a:spcBef>
                <a:spcPts val="0"/>
              </a:spcBef>
              <a:spcAft>
                <a:spcPts val="0"/>
              </a:spcAft>
              <a:buSzPts val="400"/>
              <a:buNone/>
              <a:defRPr sz="1600"/>
            </a:lvl9pPr>
          </a:lstStyle>
          <a:p>
            <a:endParaRPr/>
          </a:p>
        </p:txBody>
      </p:sp>
    </p:spTree>
    <p:extLst>
      <p:ext uri="{BB962C8B-B14F-4D97-AF65-F5344CB8AC3E}">
        <p14:creationId xmlns:p14="http://schemas.microsoft.com/office/powerpoint/2010/main" val="205140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FIDENTIAL_Two Column">
  <p:cSld name="CONFIDENTIAL_Two Column">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None/>
              <a:defRPr sz="7200" cap="none"/>
            </a:lvl1pPr>
            <a:lvl2pPr lvl="1" rtl="0">
              <a:spcBef>
                <a:spcPts val="0"/>
              </a:spcBef>
              <a:spcAft>
                <a:spcPts val="0"/>
              </a:spcAft>
              <a:buSzPts val="400"/>
              <a:buFont typeface="Trebuchet MS"/>
              <a:buNone/>
              <a:defRPr>
                <a:latin typeface="Trebuchet MS"/>
                <a:ea typeface="Trebuchet MS"/>
                <a:cs typeface="Trebuchet MS"/>
                <a:sym typeface="Trebuchet MS"/>
              </a:defRPr>
            </a:lvl2pPr>
            <a:lvl3pPr lvl="2" rtl="0">
              <a:spcBef>
                <a:spcPts val="0"/>
              </a:spcBef>
              <a:spcAft>
                <a:spcPts val="0"/>
              </a:spcAft>
              <a:buSzPts val="400"/>
              <a:buFont typeface="Trebuchet MS"/>
              <a:buNone/>
              <a:defRPr>
                <a:latin typeface="Trebuchet MS"/>
                <a:ea typeface="Trebuchet MS"/>
                <a:cs typeface="Trebuchet MS"/>
                <a:sym typeface="Trebuchet MS"/>
              </a:defRPr>
            </a:lvl3pPr>
            <a:lvl4pPr lvl="3" rtl="0">
              <a:spcBef>
                <a:spcPts val="0"/>
              </a:spcBef>
              <a:spcAft>
                <a:spcPts val="0"/>
              </a:spcAft>
              <a:buSzPts val="400"/>
              <a:buFont typeface="Trebuchet MS"/>
              <a:buNone/>
              <a:defRPr>
                <a:latin typeface="Trebuchet MS"/>
                <a:ea typeface="Trebuchet MS"/>
                <a:cs typeface="Trebuchet MS"/>
                <a:sym typeface="Trebuchet MS"/>
              </a:defRPr>
            </a:lvl4pPr>
            <a:lvl5pPr lvl="4" rtl="0">
              <a:spcBef>
                <a:spcPts val="0"/>
              </a:spcBef>
              <a:spcAft>
                <a:spcPts val="0"/>
              </a:spcAft>
              <a:buSzPts val="400"/>
              <a:buFont typeface="Trebuchet MS"/>
              <a:buNone/>
              <a:defRPr>
                <a:latin typeface="Trebuchet MS"/>
                <a:ea typeface="Trebuchet MS"/>
                <a:cs typeface="Trebuchet MS"/>
                <a:sym typeface="Trebuchet MS"/>
              </a:defRPr>
            </a:lvl5pPr>
            <a:lvl6pPr lvl="5" rtl="0">
              <a:spcBef>
                <a:spcPts val="0"/>
              </a:spcBef>
              <a:spcAft>
                <a:spcPts val="0"/>
              </a:spcAft>
              <a:buSzPts val="400"/>
              <a:buFont typeface="Trebuchet MS"/>
              <a:buNone/>
              <a:defRPr>
                <a:latin typeface="Trebuchet MS"/>
                <a:ea typeface="Trebuchet MS"/>
                <a:cs typeface="Trebuchet MS"/>
                <a:sym typeface="Trebuchet MS"/>
              </a:defRPr>
            </a:lvl6pPr>
            <a:lvl7pPr lvl="6" rtl="0">
              <a:spcBef>
                <a:spcPts val="0"/>
              </a:spcBef>
              <a:spcAft>
                <a:spcPts val="0"/>
              </a:spcAft>
              <a:buSzPts val="400"/>
              <a:buFont typeface="Trebuchet MS"/>
              <a:buNone/>
              <a:defRPr>
                <a:latin typeface="Trebuchet MS"/>
                <a:ea typeface="Trebuchet MS"/>
                <a:cs typeface="Trebuchet MS"/>
                <a:sym typeface="Trebuchet MS"/>
              </a:defRPr>
            </a:lvl7pPr>
            <a:lvl8pPr lvl="7" rtl="0">
              <a:spcBef>
                <a:spcPts val="0"/>
              </a:spcBef>
              <a:spcAft>
                <a:spcPts val="0"/>
              </a:spcAft>
              <a:buSzPts val="400"/>
              <a:buFont typeface="Trebuchet MS"/>
              <a:buNone/>
              <a:defRPr>
                <a:latin typeface="Trebuchet MS"/>
                <a:ea typeface="Trebuchet MS"/>
                <a:cs typeface="Trebuchet MS"/>
                <a:sym typeface="Trebuchet MS"/>
              </a:defRPr>
            </a:lvl8pPr>
            <a:lvl9pPr lvl="8" rtl="0">
              <a:spcBef>
                <a:spcPts val="0"/>
              </a:spcBef>
              <a:spcAft>
                <a:spcPts val="0"/>
              </a:spcAft>
              <a:buSzPts val="400"/>
              <a:buFont typeface="Trebuchet MS"/>
              <a:buNone/>
              <a:defRPr>
                <a:latin typeface="Trebuchet MS"/>
                <a:ea typeface="Trebuchet MS"/>
                <a:cs typeface="Trebuchet MS"/>
                <a:sym typeface="Trebuchet MS"/>
              </a:defRPr>
            </a:lvl9pPr>
          </a:lstStyle>
          <a:p>
            <a:endParaRPr/>
          </a:p>
        </p:txBody>
      </p:sp>
      <p:sp>
        <p:nvSpPr>
          <p:cNvPr id="131" name="Google Shape;131;p21"/>
          <p:cNvSpPr txBox="1">
            <a:spLocks noGrp="1"/>
          </p:cNvSpPr>
          <p:nvPr>
            <p:ph type="body" idx="1"/>
          </p:nvPr>
        </p:nvSpPr>
        <p:spPr>
          <a:xfrm>
            <a:off x="2514600" y="4846320"/>
            <a:ext cx="15216000" cy="13652400"/>
          </a:xfrm>
          <a:prstGeom prst="rect">
            <a:avLst/>
          </a:prstGeom>
          <a:noFill/>
          <a:ln>
            <a:noFill/>
          </a:ln>
        </p:spPr>
        <p:txBody>
          <a:bodyPr spcFirstLastPara="1" wrap="square" lIns="22850" tIns="11425" rIns="22850" bIns="11425" anchor="t" anchorCtr="0">
            <a:noAutofit/>
          </a:bodyPr>
          <a:lstStyle>
            <a:lvl1pPr marL="1828800" marR="0" lvl="0" indent="-1219200" algn="l" rtl="0">
              <a:lnSpc>
                <a:spcPct val="115000"/>
              </a:lnSpc>
              <a:spcBef>
                <a:spcPts val="3200"/>
              </a:spcBef>
              <a:spcAft>
                <a:spcPts val="0"/>
              </a:spcAft>
              <a:buClr>
                <a:schemeClr val="dk2"/>
              </a:buClr>
              <a:buSzPts val="1200"/>
              <a:buFont typeface="Trebuchet MS"/>
              <a:buChar char="•"/>
              <a:defRPr sz="4800" i="0" u="none" strike="noStrike" cap="none">
                <a:solidFill>
                  <a:schemeClr val="lt1"/>
                </a:solidFill>
                <a:latin typeface="Trebuchet MS"/>
                <a:ea typeface="Trebuchet MS"/>
                <a:cs typeface="Trebuchet MS"/>
                <a:sym typeface="Trebuchet MS"/>
              </a:defRPr>
            </a:lvl1pPr>
            <a:lvl2pPr marL="3657600" marR="0" lvl="1" indent="-1168400" algn="l" rtl="0">
              <a:lnSpc>
                <a:spcPct val="115000"/>
              </a:lnSpc>
              <a:spcBef>
                <a:spcPts val="1600"/>
              </a:spcBef>
              <a:spcAft>
                <a:spcPts val="0"/>
              </a:spcAft>
              <a:buClr>
                <a:schemeClr val="dk2"/>
              </a:buClr>
              <a:buSzPts val="1000"/>
              <a:buFont typeface="Trebuchet MS"/>
              <a:buChar char="•"/>
              <a:defRPr sz="4000" i="0" u="none" strike="noStrike" cap="none">
                <a:solidFill>
                  <a:schemeClr val="lt1"/>
                </a:solidFill>
                <a:latin typeface="Trebuchet MS"/>
                <a:ea typeface="Trebuchet MS"/>
                <a:cs typeface="Trebuchet MS"/>
                <a:sym typeface="Trebuchet MS"/>
              </a:defRPr>
            </a:lvl2pPr>
            <a:lvl3pPr marL="5486400" marR="0" lvl="2" indent="-1143000" algn="l" rtl="0">
              <a:lnSpc>
                <a:spcPct val="115000"/>
              </a:lnSpc>
              <a:spcBef>
                <a:spcPts val="1600"/>
              </a:spcBef>
              <a:spcAft>
                <a:spcPts val="0"/>
              </a:spcAft>
              <a:buClr>
                <a:schemeClr val="dk2"/>
              </a:buClr>
              <a:buSzPts val="900"/>
              <a:buFont typeface="Trebuchet MS"/>
              <a:buChar char="•"/>
              <a:defRPr sz="3600" i="0" u="none" strike="noStrike" cap="none">
                <a:solidFill>
                  <a:schemeClr val="lt1"/>
                </a:solidFill>
                <a:latin typeface="Trebuchet MS"/>
                <a:ea typeface="Trebuchet MS"/>
                <a:cs typeface="Trebuchet MS"/>
                <a:sym typeface="Trebuchet MS"/>
              </a:defRPr>
            </a:lvl3pPr>
            <a:lvl4pPr marL="7315200" marR="0" lvl="3" indent="-1117600" algn="l" rtl="0">
              <a:lnSpc>
                <a:spcPct val="115000"/>
              </a:lnSpc>
              <a:spcBef>
                <a:spcPts val="1600"/>
              </a:spcBef>
              <a:spcAft>
                <a:spcPts val="0"/>
              </a:spcAft>
              <a:buClr>
                <a:schemeClr val="dk2"/>
              </a:buClr>
              <a:buSzPts val="800"/>
              <a:buFont typeface="Trebuchet MS"/>
              <a:buChar char="•"/>
              <a:defRPr sz="3200" i="0" u="none" strike="noStrike" cap="none">
                <a:solidFill>
                  <a:schemeClr val="lt1"/>
                </a:solidFill>
                <a:latin typeface="Trebuchet MS"/>
                <a:ea typeface="Trebuchet MS"/>
                <a:cs typeface="Trebuchet MS"/>
                <a:sym typeface="Trebuchet MS"/>
              </a:defRPr>
            </a:lvl4pPr>
            <a:lvl5pPr marL="9144000" marR="0" lvl="4" indent="-1092200" algn="l" rtl="0">
              <a:lnSpc>
                <a:spcPct val="115000"/>
              </a:lnSpc>
              <a:spcBef>
                <a:spcPts val="1600"/>
              </a:spcBef>
              <a:spcAft>
                <a:spcPts val="0"/>
              </a:spcAft>
              <a:buClr>
                <a:schemeClr val="dk2"/>
              </a:buClr>
              <a:buSzPts val="700"/>
              <a:buFont typeface="Trebuchet MS"/>
              <a:buChar char="•"/>
              <a:defRPr sz="2800" i="0" u="none" strike="noStrike" cap="none">
                <a:solidFill>
                  <a:schemeClr val="lt1"/>
                </a:solidFill>
                <a:latin typeface="Trebuchet MS"/>
                <a:ea typeface="Trebuchet MS"/>
                <a:cs typeface="Trebuchet MS"/>
                <a:sym typeface="Trebuchet MS"/>
              </a:defRPr>
            </a:lvl5pPr>
            <a:lvl6pPr marL="10972800" marR="0" lvl="5" indent="-1270000" algn="l" rtl="0">
              <a:lnSpc>
                <a:spcPct val="115000"/>
              </a:lnSpc>
              <a:spcBef>
                <a:spcPts val="1600"/>
              </a:spcBef>
              <a:spcAft>
                <a:spcPts val="0"/>
              </a:spcAft>
              <a:buClr>
                <a:schemeClr val="lt1"/>
              </a:buClr>
              <a:buSzPts val="1400"/>
              <a:buFont typeface="Trebuchet MS"/>
              <a:buChar char="•"/>
              <a:defRPr sz="5600" i="0" u="none" strike="noStrike" cap="none">
                <a:solidFill>
                  <a:schemeClr val="lt1"/>
                </a:solidFill>
                <a:latin typeface="Trebuchet MS"/>
                <a:ea typeface="Trebuchet MS"/>
                <a:cs typeface="Trebuchet MS"/>
                <a:sym typeface="Trebuchet MS"/>
              </a:defRPr>
            </a:lvl6pPr>
            <a:lvl7pPr marL="12801600" marR="0" lvl="6" indent="-1270000" algn="l" rtl="0">
              <a:lnSpc>
                <a:spcPct val="115000"/>
              </a:lnSpc>
              <a:spcBef>
                <a:spcPts val="1600"/>
              </a:spcBef>
              <a:spcAft>
                <a:spcPts val="0"/>
              </a:spcAft>
              <a:buClr>
                <a:schemeClr val="lt1"/>
              </a:buClr>
              <a:buSzPts val="1400"/>
              <a:buFont typeface="Trebuchet MS"/>
              <a:buChar char="•"/>
              <a:defRPr sz="5600" i="0" u="none" strike="noStrike" cap="none">
                <a:solidFill>
                  <a:schemeClr val="lt1"/>
                </a:solidFill>
                <a:latin typeface="Trebuchet MS"/>
                <a:ea typeface="Trebuchet MS"/>
                <a:cs typeface="Trebuchet MS"/>
                <a:sym typeface="Trebuchet MS"/>
              </a:defRPr>
            </a:lvl7pPr>
            <a:lvl8pPr marL="14630400" marR="0" lvl="7" indent="-1270000" algn="l" rtl="0">
              <a:lnSpc>
                <a:spcPct val="115000"/>
              </a:lnSpc>
              <a:spcBef>
                <a:spcPts val="1600"/>
              </a:spcBef>
              <a:spcAft>
                <a:spcPts val="0"/>
              </a:spcAft>
              <a:buClr>
                <a:schemeClr val="lt1"/>
              </a:buClr>
              <a:buSzPts val="1400"/>
              <a:buFont typeface="Trebuchet MS"/>
              <a:buChar char="•"/>
              <a:defRPr sz="5600" i="0" u="none" strike="noStrike" cap="none">
                <a:solidFill>
                  <a:schemeClr val="lt1"/>
                </a:solidFill>
                <a:latin typeface="Trebuchet MS"/>
                <a:ea typeface="Trebuchet MS"/>
                <a:cs typeface="Trebuchet MS"/>
                <a:sym typeface="Trebuchet MS"/>
              </a:defRPr>
            </a:lvl8pPr>
            <a:lvl9pPr marL="16459200" marR="0" lvl="8" indent="-1270000" algn="l" rtl="0">
              <a:lnSpc>
                <a:spcPct val="115000"/>
              </a:lnSpc>
              <a:spcBef>
                <a:spcPts val="1600"/>
              </a:spcBef>
              <a:spcAft>
                <a:spcPts val="0"/>
              </a:spcAft>
              <a:buClr>
                <a:schemeClr val="lt1"/>
              </a:buClr>
              <a:buSzPts val="1400"/>
              <a:buFont typeface="Trebuchet MS"/>
              <a:buChar char="•"/>
              <a:defRPr sz="5600" i="0" u="none" strike="noStrike" cap="none">
                <a:solidFill>
                  <a:schemeClr val="lt1"/>
                </a:solidFill>
                <a:latin typeface="Trebuchet MS"/>
                <a:ea typeface="Trebuchet MS"/>
                <a:cs typeface="Trebuchet MS"/>
                <a:sym typeface="Trebuchet MS"/>
              </a:defRPr>
            </a:lvl9pPr>
          </a:lstStyle>
          <a:p>
            <a:endParaRPr/>
          </a:p>
        </p:txBody>
      </p:sp>
      <p:sp>
        <p:nvSpPr>
          <p:cNvPr id="132" name="Google Shape;132;p21"/>
          <p:cNvSpPr txBox="1">
            <a:spLocks noGrp="1"/>
          </p:cNvSpPr>
          <p:nvPr>
            <p:ph type="body" idx="2"/>
          </p:nvPr>
        </p:nvSpPr>
        <p:spPr>
          <a:xfrm>
            <a:off x="18845784" y="4846320"/>
            <a:ext cx="15216000" cy="13652400"/>
          </a:xfrm>
          <a:prstGeom prst="rect">
            <a:avLst/>
          </a:prstGeom>
          <a:noFill/>
          <a:ln>
            <a:noFill/>
          </a:ln>
        </p:spPr>
        <p:txBody>
          <a:bodyPr spcFirstLastPara="1" wrap="square" lIns="22850" tIns="11425" rIns="22850" bIns="11425" anchor="t" anchorCtr="0">
            <a:noAutofit/>
          </a:bodyPr>
          <a:lstStyle>
            <a:lvl1pPr marL="1828800" marR="0" lvl="0" indent="-1219200" algn="l" rtl="0">
              <a:lnSpc>
                <a:spcPct val="115000"/>
              </a:lnSpc>
              <a:spcBef>
                <a:spcPts val="3200"/>
              </a:spcBef>
              <a:spcAft>
                <a:spcPts val="0"/>
              </a:spcAft>
              <a:buClr>
                <a:schemeClr val="dk2"/>
              </a:buClr>
              <a:buSzPts val="1200"/>
              <a:buFont typeface="Trebuchet MS"/>
              <a:buChar char="•"/>
              <a:defRPr sz="4800" i="0" u="none" strike="noStrike" cap="none">
                <a:solidFill>
                  <a:schemeClr val="lt1"/>
                </a:solidFill>
                <a:latin typeface="Trebuchet MS"/>
                <a:ea typeface="Trebuchet MS"/>
                <a:cs typeface="Trebuchet MS"/>
                <a:sym typeface="Trebuchet MS"/>
              </a:defRPr>
            </a:lvl1pPr>
            <a:lvl2pPr marL="3657600" marR="0" lvl="1" indent="-1168400" algn="l" rtl="0">
              <a:lnSpc>
                <a:spcPct val="115000"/>
              </a:lnSpc>
              <a:spcBef>
                <a:spcPts val="1600"/>
              </a:spcBef>
              <a:spcAft>
                <a:spcPts val="0"/>
              </a:spcAft>
              <a:buClr>
                <a:schemeClr val="dk2"/>
              </a:buClr>
              <a:buSzPts val="1000"/>
              <a:buFont typeface="Trebuchet MS"/>
              <a:buChar char="•"/>
              <a:defRPr sz="4000" i="0" u="none" strike="noStrike" cap="none">
                <a:solidFill>
                  <a:schemeClr val="lt1"/>
                </a:solidFill>
                <a:latin typeface="Trebuchet MS"/>
                <a:ea typeface="Trebuchet MS"/>
                <a:cs typeface="Trebuchet MS"/>
                <a:sym typeface="Trebuchet MS"/>
              </a:defRPr>
            </a:lvl2pPr>
            <a:lvl3pPr marL="5486400" marR="0" lvl="2" indent="-1143000" algn="l" rtl="0">
              <a:lnSpc>
                <a:spcPct val="115000"/>
              </a:lnSpc>
              <a:spcBef>
                <a:spcPts val="1600"/>
              </a:spcBef>
              <a:spcAft>
                <a:spcPts val="0"/>
              </a:spcAft>
              <a:buClr>
                <a:schemeClr val="dk2"/>
              </a:buClr>
              <a:buSzPts val="900"/>
              <a:buFont typeface="Trebuchet MS"/>
              <a:buChar char="•"/>
              <a:defRPr sz="3600" i="0" u="none" strike="noStrike" cap="none">
                <a:solidFill>
                  <a:schemeClr val="lt1"/>
                </a:solidFill>
                <a:latin typeface="Trebuchet MS"/>
                <a:ea typeface="Trebuchet MS"/>
                <a:cs typeface="Trebuchet MS"/>
                <a:sym typeface="Trebuchet MS"/>
              </a:defRPr>
            </a:lvl3pPr>
            <a:lvl4pPr marL="7315200" marR="0" lvl="3" indent="-1117600" algn="l" rtl="0">
              <a:lnSpc>
                <a:spcPct val="115000"/>
              </a:lnSpc>
              <a:spcBef>
                <a:spcPts val="1600"/>
              </a:spcBef>
              <a:spcAft>
                <a:spcPts val="0"/>
              </a:spcAft>
              <a:buClr>
                <a:schemeClr val="dk2"/>
              </a:buClr>
              <a:buSzPts val="800"/>
              <a:buFont typeface="Trebuchet MS"/>
              <a:buChar char="•"/>
              <a:defRPr sz="3200" i="0" u="none" strike="noStrike" cap="none">
                <a:solidFill>
                  <a:schemeClr val="lt1"/>
                </a:solidFill>
                <a:latin typeface="Trebuchet MS"/>
                <a:ea typeface="Trebuchet MS"/>
                <a:cs typeface="Trebuchet MS"/>
                <a:sym typeface="Trebuchet MS"/>
              </a:defRPr>
            </a:lvl4pPr>
            <a:lvl5pPr marL="9144000" marR="0" lvl="4" indent="-1092200" algn="l" rtl="0">
              <a:lnSpc>
                <a:spcPct val="115000"/>
              </a:lnSpc>
              <a:spcBef>
                <a:spcPts val="1600"/>
              </a:spcBef>
              <a:spcAft>
                <a:spcPts val="0"/>
              </a:spcAft>
              <a:buClr>
                <a:schemeClr val="dk2"/>
              </a:buClr>
              <a:buSzPts val="700"/>
              <a:buFont typeface="Trebuchet MS"/>
              <a:buChar char="•"/>
              <a:defRPr sz="2800" i="0" u="none" strike="noStrike" cap="none">
                <a:solidFill>
                  <a:schemeClr val="lt1"/>
                </a:solidFill>
                <a:latin typeface="Trebuchet MS"/>
                <a:ea typeface="Trebuchet MS"/>
                <a:cs typeface="Trebuchet MS"/>
                <a:sym typeface="Trebuchet MS"/>
              </a:defRPr>
            </a:lvl5pPr>
            <a:lvl6pPr marL="10972800" marR="0" lvl="5" indent="-1270000" algn="l" rtl="0">
              <a:lnSpc>
                <a:spcPct val="115000"/>
              </a:lnSpc>
              <a:spcBef>
                <a:spcPts val="1600"/>
              </a:spcBef>
              <a:spcAft>
                <a:spcPts val="0"/>
              </a:spcAft>
              <a:buClr>
                <a:schemeClr val="lt1"/>
              </a:buClr>
              <a:buSzPts val="1400"/>
              <a:buFont typeface="Trebuchet MS"/>
              <a:buChar char="•"/>
              <a:defRPr sz="5600" i="0" u="none" strike="noStrike" cap="none">
                <a:solidFill>
                  <a:schemeClr val="lt1"/>
                </a:solidFill>
                <a:latin typeface="Trebuchet MS"/>
                <a:ea typeface="Trebuchet MS"/>
                <a:cs typeface="Trebuchet MS"/>
                <a:sym typeface="Trebuchet MS"/>
              </a:defRPr>
            </a:lvl6pPr>
            <a:lvl7pPr marL="12801600" marR="0" lvl="6" indent="-1270000" algn="l" rtl="0">
              <a:lnSpc>
                <a:spcPct val="115000"/>
              </a:lnSpc>
              <a:spcBef>
                <a:spcPts val="1600"/>
              </a:spcBef>
              <a:spcAft>
                <a:spcPts val="0"/>
              </a:spcAft>
              <a:buClr>
                <a:schemeClr val="lt1"/>
              </a:buClr>
              <a:buSzPts val="1400"/>
              <a:buFont typeface="Trebuchet MS"/>
              <a:buChar char="•"/>
              <a:defRPr sz="5600" i="0" u="none" strike="noStrike" cap="none">
                <a:solidFill>
                  <a:schemeClr val="lt1"/>
                </a:solidFill>
                <a:latin typeface="Trebuchet MS"/>
                <a:ea typeface="Trebuchet MS"/>
                <a:cs typeface="Trebuchet MS"/>
                <a:sym typeface="Trebuchet MS"/>
              </a:defRPr>
            </a:lvl7pPr>
            <a:lvl8pPr marL="14630400" marR="0" lvl="7" indent="-1270000" algn="l" rtl="0">
              <a:lnSpc>
                <a:spcPct val="115000"/>
              </a:lnSpc>
              <a:spcBef>
                <a:spcPts val="1600"/>
              </a:spcBef>
              <a:spcAft>
                <a:spcPts val="0"/>
              </a:spcAft>
              <a:buClr>
                <a:schemeClr val="lt1"/>
              </a:buClr>
              <a:buSzPts val="1400"/>
              <a:buFont typeface="Trebuchet MS"/>
              <a:buChar char="•"/>
              <a:defRPr sz="5600" i="0" u="none" strike="noStrike" cap="none">
                <a:solidFill>
                  <a:schemeClr val="lt1"/>
                </a:solidFill>
                <a:latin typeface="Trebuchet MS"/>
                <a:ea typeface="Trebuchet MS"/>
                <a:cs typeface="Trebuchet MS"/>
                <a:sym typeface="Trebuchet MS"/>
              </a:defRPr>
            </a:lvl8pPr>
            <a:lvl9pPr marL="16459200" marR="0" lvl="8" indent="-1270000" algn="l" rtl="0">
              <a:lnSpc>
                <a:spcPct val="115000"/>
              </a:lnSpc>
              <a:spcBef>
                <a:spcPts val="1600"/>
              </a:spcBef>
              <a:spcAft>
                <a:spcPts val="0"/>
              </a:spcAft>
              <a:buClr>
                <a:schemeClr val="lt1"/>
              </a:buClr>
              <a:buSzPts val="1400"/>
              <a:buFont typeface="Trebuchet MS"/>
              <a:buChar char="•"/>
              <a:defRPr sz="5600" i="0" u="none" strike="noStrike" cap="none">
                <a:solidFill>
                  <a:schemeClr val="lt1"/>
                </a:solidFill>
                <a:latin typeface="Trebuchet MS"/>
                <a:ea typeface="Trebuchet MS"/>
                <a:cs typeface="Trebuchet MS"/>
                <a:sym typeface="Trebuchet MS"/>
              </a:defRPr>
            </a:lvl9pPr>
          </a:lstStyle>
          <a:p>
            <a:endParaRPr/>
          </a:p>
        </p:txBody>
      </p:sp>
      <p:sp>
        <p:nvSpPr>
          <p:cNvPr id="133" name="Google Shape;133;p21"/>
          <p:cNvSpPr txBox="1"/>
          <p:nvPr/>
        </p:nvSpPr>
        <p:spPr>
          <a:xfrm>
            <a:off x="708472" y="19635778"/>
            <a:ext cx="7821600" cy="461624"/>
          </a:xfrm>
          <a:prstGeom prst="rect">
            <a:avLst/>
          </a:prstGeom>
          <a:noFill/>
          <a:ln>
            <a:noFill/>
          </a:ln>
        </p:spPr>
        <p:txBody>
          <a:bodyPr spcFirstLastPara="1" wrap="square" lIns="91400" tIns="45700" rIns="91400" bIns="45700" anchor="t" anchorCtr="0">
            <a:spAutoFit/>
          </a:bodyPr>
          <a:lstStyle/>
          <a:p>
            <a:pPr marL="0" marR="0" lvl="0" indent="0" algn="l" rtl="0">
              <a:spcBef>
                <a:spcPts val="0"/>
              </a:spcBef>
              <a:spcAft>
                <a:spcPts val="0"/>
              </a:spcAft>
              <a:buNone/>
            </a:pPr>
            <a:r>
              <a:rPr lang="en" sz="2400">
                <a:solidFill>
                  <a:schemeClr val="lt1"/>
                </a:solidFill>
                <a:latin typeface="Trebuchet MS"/>
                <a:ea typeface="Trebuchet MS"/>
                <a:cs typeface="Trebuchet MS"/>
                <a:sym typeface="Trebuchet MS"/>
              </a:rPr>
              <a:t>NVIDIA CONFIDENTIAL. DO NOT DISTRIBUTE.</a:t>
            </a:r>
            <a:endParaRPr sz="1600">
              <a:latin typeface="Trebuchet MS"/>
              <a:ea typeface="Trebuchet MS"/>
              <a:cs typeface="Trebuchet MS"/>
              <a:sym typeface="Trebuchet MS"/>
            </a:endParaRPr>
          </a:p>
        </p:txBody>
      </p:sp>
      <p:sp>
        <p:nvSpPr>
          <p:cNvPr id="134" name="Google Shape;134;p21"/>
          <p:cNvSpPr txBox="1">
            <a:spLocks noGrp="1"/>
          </p:cNvSpPr>
          <p:nvPr>
            <p:ph type="subTitle" idx="3"/>
          </p:nvPr>
        </p:nvSpPr>
        <p:spPr>
          <a:xfrm>
            <a:off x="2514600" y="2514600"/>
            <a:ext cx="31546800" cy="1324800"/>
          </a:xfrm>
          <a:prstGeom prst="rect">
            <a:avLst/>
          </a:prstGeom>
          <a:noFill/>
          <a:ln>
            <a:noFill/>
          </a:ln>
        </p:spPr>
        <p:txBody>
          <a:bodyPr spcFirstLastPara="1" wrap="square" lIns="22850" tIns="22850" rIns="22850" bIns="22850" anchor="t" anchorCtr="0">
            <a:noAutofit/>
          </a:bodyPr>
          <a:lstStyle>
            <a:lvl1pPr lvl="0" algn="ctr" rtl="0">
              <a:spcBef>
                <a:spcPts val="0"/>
              </a:spcBef>
              <a:spcAft>
                <a:spcPts val="0"/>
              </a:spcAft>
              <a:buClr>
                <a:schemeClr val="dk2"/>
              </a:buClr>
              <a:buSzPts val="1200"/>
              <a:buFont typeface="Trebuchet MS"/>
              <a:buNone/>
              <a:defRPr sz="4800">
                <a:solidFill>
                  <a:schemeClr val="dk2"/>
                </a:solidFill>
                <a:latin typeface="Trebuchet MS"/>
                <a:ea typeface="Trebuchet MS"/>
                <a:cs typeface="Trebuchet MS"/>
                <a:sym typeface="Trebuchet MS"/>
              </a:defRPr>
            </a:lvl1pPr>
            <a:lvl2pPr lvl="1" rtl="0">
              <a:spcBef>
                <a:spcPts val="0"/>
              </a:spcBef>
              <a:spcAft>
                <a:spcPts val="0"/>
              </a:spcAft>
              <a:buSzPts val="400"/>
              <a:buNone/>
              <a:defRPr sz="1600"/>
            </a:lvl2pPr>
            <a:lvl3pPr lvl="2" rtl="0">
              <a:spcBef>
                <a:spcPts val="0"/>
              </a:spcBef>
              <a:spcAft>
                <a:spcPts val="0"/>
              </a:spcAft>
              <a:buSzPts val="400"/>
              <a:buNone/>
              <a:defRPr sz="1600"/>
            </a:lvl3pPr>
            <a:lvl4pPr lvl="3" rtl="0">
              <a:spcBef>
                <a:spcPts val="0"/>
              </a:spcBef>
              <a:spcAft>
                <a:spcPts val="0"/>
              </a:spcAft>
              <a:buSzPts val="400"/>
              <a:buNone/>
              <a:defRPr sz="1600"/>
            </a:lvl4pPr>
            <a:lvl5pPr lvl="4" rtl="0">
              <a:spcBef>
                <a:spcPts val="0"/>
              </a:spcBef>
              <a:spcAft>
                <a:spcPts val="0"/>
              </a:spcAft>
              <a:buSzPts val="400"/>
              <a:buNone/>
              <a:defRPr sz="1600"/>
            </a:lvl5pPr>
            <a:lvl6pPr lvl="5" rtl="0">
              <a:spcBef>
                <a:spcPts val="0"/>
              </a:spcBef>
              <a:spcAft>
                <a:spcPts val="0"/>
              </a:spcAft>
              <a:buSzPts val="400"/>
              <a:buNone/>
              <a:defRPr sz="1600"/>
            </a:lvl6pPr>
            <a:lvl7pPr lvl="6" rtl="0">
              <a:spcBef>
                <a:spcPts val="0"/>
              </a:spcBef>
              <a:spcAft>
                <a:spcPts val="0"/>
              </a:spcAft>
              <a:buSzPts val="400"/>
              <a:buNone/>
              <a:defRPr sz="1600"/>
            </a:lvl7pPr>
            <a:lvl8pPr lvl="7" rtl="0">
              <a:spcBef>
                <a:spcPts val="0"/>
              </a:spcBef>
              <a:spcAft>
                <a:spcPts val="0"/>
              </a:spcAft>
              <a:buSzPts val="400"/>
              <a:buNone/>
              <a:defRPr sz="1600"/>
            </a:lvl8pPr>
            <a:lvl9pPr lvl="8" rtl="0">
              <a:spcBef>
                <a:spcPts val="0"/>
              </a:spcBef>
              <a:spcAft>
                <a:spcPts val="0"/>
              </a:spcAft>
              <a:buSzPts val="400"/>
              <a:buNone/>
              <a:defRPr sz="1600"/>
            </a:lvl9pPr>
          </a:lstStyle>
          <a:p>
            <a:endParaRPr/>
          </a:p>
        </p:txBody>
      </p:sp>
    </p:spTree>
    <p:extLst>
      <p:ext uri="{BB962C8B-B14F-4D97-AF65-F5344CB8AC3E}">
        <p14:creationId xmlns:p14="http://schemas.microsoft.com/office/powerpoint/2010/main" val="39380943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DING_Title, Subtitle, Bullets">
  <p:cSld name="CODING_Title, Subtitle, Bullets">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Roboto Mono"/>
              <a:buNone/>
              <a:defRPr sz="7200" b="1" cap="none">
                <a:latin typeface="Roboto Mono"/>
                <a:ea typeface="Roboto Mono"/>
                <a:cs typeface="Roboto Mono"/>
                <a:sym typeface="Roboto Mono"/>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37" name="Google Shape;137;p22"/>
          <p:cNvSpPr txBox="1">
            <a:spLocks noGrp="1"/>
          </p:cNvSpPr>
          <p:nvPr>
            <p:ph type="body" idx="1"/>
          </p:nvPr>
        </p:nvSpPr>
        <p:spPr>
          <a:xfrm>
            <a:off x="2514600" y="4873752"/>
            <a:ext cx="31546800" cy="13652400"/>
          </a:xfrm>
          <a:prstGeom prst="rect">
            <a:avLst/>
          </a:prstGeom>
          <a:noFill/>
          <a:ln>
            <a:noFill/>
          </a:ln>
        </p:spPr>
        <p:txBody>
          <a:bodyPr spcFirstLastPara="1" wrap="square" lIns="22850" tIns="11425" rIns="22850" bIns="11425" anchor="t" anchorCtr="0">
            <a:noAutofit/>
          </a:bodyPr>
          <a:lstStyle>
            <a:lvl1pPr marL="1828800" marR="0" lvl="0" indent="-1219200" algn="l" rtl="0">
              <a:lnSpc>
                <a:spcPct val="115000"/>
              </a:lnSpc>
              <a:spcBef>
                <a:spcPts val="3200"/>
              </a:spcBef>
              <a:spcAft>
                <a:spcPts val="0"/>
              </a:spcAft>
              <a:buClr>
                <a:schemeClr val="lt1"/>
              </a:buClr>
              <a:buSzPts val="1200"/>
              <a:buFont typeface="Roboto Mono Medium"/>
              <a:buChar char="•"/>
              <a:defRPr sz="4800" i="0" u="none" strike="noStrike" cap="none">
                <a:solidFill>
                  <a:schemeClr val="lt1"/>
                </a:solidFill>
                <a:latin typeface="Roboto Mono Medium"/>
                <a:ea typeface="Roboto Mono Medium"/>
                <a:cs typeface="Roboto Mono Medium"/>
                <a:sym typeface="Roboto Mono Medium"/>
              </a:defRPr>
            </a:lvl1pPr>
            <a:lvl2pPr marL="3657600" marR="0" lvl="1" indent="-1168400" algn="l" rtl="0">
              <a:lnSpc>
                <a:spcPct val="115000"/>
              </a:lnSpc>
              <a:spcBef>
                <a:spcPts val="1600"/>
              </a:spcBef>
              <a:spcAft>
                <a:spcPts val="0"/>
              </a:spcAft>
              <a:buClr>
                <a:schemeClr val="lt1"/>
              </a:buClr>
              <a:buSzPts val="1000"/>
              <a:buFont typeface="Roboto Mono Medium"/>
              <a:buChar char="•"/>
              <a:defRPr sz="4000" i="0" u="none" strike="noStrike" cap="none">
                <a:solidFill>
                  <a:schemeClr val="lt1"/>
                </a:solidFill>
                <a:latin typeface="Roboto Mono Medium"/>
                <a:ea typeface="Roboto Mono Medium"/>
                <a:cs typeface="Roboto Mono Medium"/>
                <a:sym typeface="Roboto Mono Medium"/>
              </a:defRPr>
            </a:lvl2pPr>
            <a:lvl3pPr marL="5486400" marR="0" lvl="2" indent="-1143000" algn="l" rtl="0">
              <a:lnSpc>
                <a:spcPct val="115000"/>
              </a:lnSpc>
              <a:spcBef>
                <a:spcPts val="1600"/>
              </a:spcBef>
              <a:spcAft>
                <a:spcPts val="0"/>
              </a:spcAft>
              <a:buClr>
                <a:schemeClr val="lt1"/>
              </a:buClr>
              <a:buSzPts val="900"/>
              <a:buFont typeface="Roboto Mono Medium"/>
              <a:buChar char="•"/>
              <a:defRPr sz="3600" i="0" u="none" strike="noStrike" cap="none">
                <a:solidFill>
                  <a:schemeClr val="lt1"/>
                </a:solidFill>
                <a:latin typeface="Roboto Mono Medium"/>
                <a:ea typeface="Roboto Mono Medium"/>
                <a:cs typeface="Roboto Mono Medium"/>
                <a:sym typeface="Roboto Mono Medium"/>
              </a:defRPr>
            </a:lvl3pPr>
            <a:lvl4pPr marL="7315200" marR="0" lvl="3" indent="-1117600" algn="l" rtl="0">
              <a:lnSpc>
                <a:spcPct val="115000"/>
              </a:lnSpc>
              <a:spcBef>
                <a:spcPts val="1600"/>
              </a:spcBef>
              <a:spcAft>
                <a:spcPts val="0"/>
              </a:spcAft>
              <a:buClr>
                <a:schemeClr val="lt1"/>
              </a:buClr>
              <a:buSzPts val="800"/>
              <a:buFont typeface="Roboto Mono Medium"/>
              <a:buChar char="•"/>
              <a:defRPr sz="3200" i="0" u="none" strike="noStrike" cap="none">
                <a:solidFill>
                  <a:schemeClr val="lt1"/>
                </a:solidFill>
                <a:latin typeface="Roboto Mono Medium"/>
                <a:ea typeface="Roboto Mono Medium"/>
                <a:cs typeface="Roboto Mono Medium"/>
                <a:sym typeface="Roboto Mono Medium"/>
              </a:defRPr>
            </a:lvl4pPr>
            <a:lvl5pPr marL="9144000" marR="0" lvl="4" indent="-1092200" algn="l" rtl="0">
              <a:lnSpc>
                <a:spcPct val="115000"/>
              </a:lnSpc>
              <a:spcBef>
                <a:spcPts val="1600"/>
              </a:spcBef>
              <a:spcAft>
                <a:spcPts val="0"/>
              </a:spcAft>
              <a:buClr>
                <a:schemeClr val="lt1"/>
              </a:buClr>
              <a:buSzPts val="700"/>
              <a:buFont typeface="Roboto Mono Medium"/>
              <a:buChar char="•"/>
              <a:defRPr sz="2800" i="0" u="none" strike="noStrike" cap="none">
                <a:solidFill>
                  <a:schemeClr val="lt1"/>
                </a:solidFill>
                <a:latin typeface="Roboto Mono Medium"/>
                <a:ea typeface="Roboto Mono Medium"/>
                <a:cs typeface="Roboto Mono Medium"/>
                <a:sym typeface="Roboto Mono Medium"/>
              </a:defRPr>
            </a:lvl5pPr>
            <a:lvl6pPr marL="10972800" marR="0" lvl="5" indent="-1270000" algn="l" rtl="0">
              <a:lnSpc>
                <a:spcPct val="115000"/>
              </a:lnSpc>
              <a:spcBef>
                <a:spcPts val="1600"/>
              </a:spcBef>
              <a:spcAft>
                <a:spcPts val="0"/>
              </a:spcAft>
              <a:buClr>
                <a:schemeClr val="lt1"/>
              </a:buClr>
              <a:buSzPts val="1400"/>
              <a:buFont typeface="Roboto Mono Medium"/>
              <a:buChar char="•"/>
              <a:defRPr sz="5600" i="0" u="none" strike="noStrike" cap="none">
                <a:solidFill>
                  <a:schemeClr val="lt1"/>
                </a:solidFill>
                <a:latin typeface="Roboto Mono Medium"/>
                <a:ea typeface="Roboto Mono Medium"/>
                <a:cs typeface="Roboto Mono Medium"/>
                <a:sym typeface="Roboto Mono Medium"/>
              </a:defRPr>
            </a:lvl6pPr>
            <a:lvl7pPr marL="12801600" marR="0" lvl="6" indent="-1270000" algn="l" rtl="0">
              <a:lnSpc>
                <a:spcPct val="115000"/>
              </a:lnSpc>
              <a:spcBef>
                <a:spcPts val="1600"/>
              </a:spcBef>
              <a:spcAft>
                <a:spcPts val="0"/>
              </a:spcAft>
              <a:buClr>
                <a:schemeClr val="lt1"/>
              </a:buClr>
              <a:buSzPts val="1400"/>
              <a:buFont typeface="Roboto Mono Medium"/>
              <a:buChar char="•"/>
              <a:defRPr sz="5600" i="0" u="none" strike="noStrike" cap="none">
                <a:solidFill>
                  <a:schemeClr val="lt1"/>
                </a:solidFill>
                <a:latin typeface="Roboto Mono Medium"/>
                <a:ea typeface="Roboto Mono Medium"/>
                <a:cs typeface="Roboto Mono Medium"/>
                <a:sym typeface="Roboto Mono Medium"/>
              </a:defRPr>
            </a:lvl7pPr>
            <a:lvl8pPr marL="14630400" marR="0" lvl="7" indent="-1270000" algn="l" rtl="0">
              <a:lnSpc>
                <a:spcPct val="115000"/>
              </a:lnSpc>
              <a:spcBef>
                <a:spcPts val="1600"/>
              </a:spcBef>
              <a:spcAft>
                <a:spcPts val="0"/>
              </a:spcAft>
              <a:buClr>
                <a:schemeClr val="lt1"/>
              </a:buClr>
              <a:buSzPts val="1400"/>
              <a:buFont typeface="Roboto Mono Medium"/>
              <a:buChar char="•"/>
              <a:defRPr sz="5600" i="0" u="none" strike="noStrike" cap="none">
                <a:solidFill>
                  <a:schemeClr val="lt1"/>
                </a:solidFill>
                <a:latin typeface="Roboto Mono Medium"/>
                <a:ea typeface="Roboto Mono Medium"/>
                <a:cs typeface="Roboto Mono Medium"/>
                <a:sym typeface="Roboto Mono Medium"/>
              </a:defRPr>
            </a:lvl8pPr>
            <a:lvl9pPr marL="16459200" marR="0" lvl="8" indent="-1270000" algn="l" rtl="0">
              <a:lnSpc>
                <a:spcPct val="115000"/>
              </a:lnSpc>
              <a:spcBef>
                <a:spcPts val="1600"/>
              </a:spcBef>
              <a:spcAft>
                <a:spcPts val="0"/>
              </a:spcAft>
              <a:buClr>
                <a:schemeClr val="lt1"/>
              </a:buClr>
              <a:buSzPts val="1400"/>
              <a:buFont typeface="Roboto Mono Medium"/>
              <a:buChar char="•"/>
              <a:defRPr sz="5600" i="0" u="none" strike="noStrike" cap="none">
                <a:solidFill>
                  <a:schemeClr val="lt1"/>
                </a:solidFill>
                <a:latin typeface="Roboto Mono Medium"/>
                <a:ea typeface="Roboto Mono Medium"/>
                <a:cs typeface="Roboto Mono Medium"/>
                <a:sym typeface="Roboto Mono Medium"/>
              </a:defRPr>
            </a:lvl9pPr>
          </a:lstStyle>
          <a:p>
            <a:endParaRPr/>
          </a:p>
        </p:txBody>
      </p:sp>
      <p:sp>
        <p:nvSpPr>
          <p:cNvPr id="138" name="Google Shape;138;p22"/>
          <p:cNvSpPr txBox="1">
            <a:spLocks noGrp="1"/>
          </p:cNvSpPr>
          <p:nvPr>
            <p:ph type="subTitle" idx="2"/>
          </p:nvPr>
        </p:nvSpPr>
        <p:spPr>
          <a:xfrm>
            <a:off x="2514600" y="2514600"/>
            <a:ext cx="31546800" cy="1324800"/>
          </a:xfrm>
          <a:prstGeom prst="rect">
            <a:avLst/>
          </a:prstGeom>
          <a:noFill/>
          <a:ln>
            <a:noFill/>
          </a:ln>
        </p:spPr>
        <p:txBody>
          <a:bodyPr spcFirstLastPara="1" wrap="square" lIns="22850" tIns="22850" rIns="22850" bIns="22850" anchor="t" anchorCtr="0">
            <a:noAutofit/>
          </a:bodyPr>
          <a:lstStyle>
            <a:lvl1pPr lvl="0" algn="ctr" rtl="0">
              <a:spcBef>
                <a:spcPts val="0"/>
              </a:spcBef>
              <a:spcAft>
                <a:spcPts val="0"/>
              </a:spcAft>
              <a:buClr>
                <a:schemeClr val="dk2"/>
              </a:buClr>
              <a:buSzPts val="1200"/>
              <a:buFont typeface="Roboto Mono"/>
              <a:buNone/>
              <a:defRPr sz="4800">
                <a:solidFill>
                  <a:schemeClr val="dk2"/>
                </a:solidFill>
                <a:latin typeface="Roboto Mono"/>
                <a:ea typeface="Roboto Mono"/>
                <a:cs typeface="Roboto Mono"/>
                <a:sym typeface="Roboto Mono"/>
              </a:defRPr>
            </a:lvl1pPr>
            <a:lvl2pPr lvl="1" rtl="0">
              <a:spcBef>
                <a:spcPts val="0"/>
              </a:spcBef>
              <a:spcAft>
                <a:spcPts val="0"/>
              </a:spcAft>
              <a:buSzPts val="400"/>
              <a:buFont typeface="Roboto Mono"/>
              <a:buNone/>
              <a:defRPr sz="1600">
                <a:latin typeface="Roboto Mono"/>
                <a:ea typeface="Roboto Mono"/>
                <a:cs typeface="Roboto Mono"/>
                <a:sym typeface="Roboto Mono"/>
              </a:defRPr>
            </a:lvl2pPr>
            <a:lvl3pPr lvl="2" rtl="0">
              <a:spcBef>
                <a:spcPts val="0"/>
              </a:spcBef>
              <a:spcAft>
                <a:spcPts val="0"/>
              </a:spcAft>
              <a:buSzPts val="400"/>
              <a:buFont typeface="Roboto Mono"/>
              <a:buNone/>
              <a:defRPr sz="1600">
                <a:latin typeface="Roboto Mono"/>
                <a:ea typeface="Roboto Mono"/>
                <a:cs typeface="Roboto Mono"/>
                <a:sym typeface="Roboto Mono"/>
              </a:defRPr>
            </a:lvl3pPr>
            <a:lvl4pPr lvl="3" rtl="0">
              <a:spcBef>
                <a:spcPts val="0"/>
              </a:spcBef>
              <a:spcAft>
                <a:spcPts val="0"/>
              </a:spcAft>
              <a:buSzPts val="400"/>
              <a:buFont typeface="Roboto Mono"/>
              <a:buNone/>
              <a:defRPr sz="1600">
                <a:latin typeface="Roboto Mono"/>
                <a:ea typeface="Roboto Mono"/>
                <a:cs typeface="Roboto Mono"/>
                <a:sym typeface="Roboto Mono"/>
              </a:defRPr>
            </a:lvl4pPr>
            <a:lvl5pPr lvl="4" rtl="0">
              <a:spcBef>
                <a:spcPts val="0"/>
              </a:spcBef>
              <a:spcAft>
                <a:spcPts val="0"/>
              </a:spcAft>
              <a:buSzPts val="400"/>
              <a:buFont typeface="Roboto Mono"/>
              <a:buNone/>
              <a:defRPr sz="1600">
                <a:latin typeface="Roboto Mono"/>
                <a:ea typeface="Roboto Mono"/>
                <a:cs typeface="Roboto Mono"/>
                <a:sym typeface="Roboto Mono"/>
              </a:defRPr>
            </a:lvl5pPr>
            <a:lvl6pPr lvl="5" rtl="0">
              <a:spcBef>
                <a:spcPts val="0"/>
              </a:spcBef>
              <a:spcAft>
                <a:spcPts val="0"/>
              </a:spcAft>
              <a:buSzPts val="400"/>
              <a:buFont typeface="Roboto Mono"/>
              <a:buNone/>
              <a:defRPr sz="1600">
                <a:latin typeface="Roboto Mono"/>
                <a:ea typeface="Roboto Mono"/>
                <a:cs typeface="Roboto Mono"/>
                <a:sym typeface="Roboto Mono"/>
              </a:defRPr>
            </a:lvl6pPr>
            <a:lvl7pPr lvl="6" rtl="0">
              <a:spcBef>
                <a:spcPts val="0"/>
              </a:spcBef>
              <a:spcAft>
                <a:spcPts val="0"/>
              </a:spcAft>
              <a:buSzPts val="400"/>
              <a:buFont typeface="Roboto Mono"/>
              <a:buNone/>
              <a:defRPr sz="1600">
                <a:latin typeface="Roboto Mono"/>
                <a:ea typeface="Roboto Mono"/>
                <a:cs typeface="Roboto Mono"/>
                <a:sym typeface="Roboto Mono"/>
              </a:defRPr>
            </a:lvl7pPr>
            <a:lvl8pPr lvl="7" rtl="0">
              <a:spcBef>
                <a:spcPts val="0"/>
              </a:spcBef>
              <a:spcAft>
                <a:spcPts val="0"/>
              </a:spcAft>
              <a:buSzPts val="400"/>
              <a:buFont typeface="Roboto Mono"/>
              <a:buNone/>
              <a:defRPr sz="1600">
                <a:latin typeface="Roboto Mono"/>
                <a:ea typeface="Roboto Mono"/>
                <a:cs typeface="Roboto Mono"/>
                <a:sym typeface="Roboto Mono"/>
              </a:defRPr>
            </a:lvl8pPr>
            <a:lvl9pPr lvl="8" rtl="0">
              <a:spcBef>
                <a:spcPts val="0"/>
              </a:spcBef>
              <a:spcAft>
                <a:spcPts val="0"/>
              </a:spcAft>
              <a:buSzPts val="400"/>
              <a:buFont typeface="Roboto Mono"/>
              <a:buNone/>
              <a:defRPr sz="160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7694335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FIDENTIAL_Coding">
  <p:cSld name="CONFIDENTIAL_Coding">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Roboto Mono"/>
              <a:buNone/>
              <a:defRPr sz="7200" b="1" cap="none">
                <a:latin typeface="Roboto Mono"/>
                <a:ea typeface="Roboto Mono"/>
                <a:cs typeface="Roboto Mono"/>
                <a:sym typeface="Roboto Mono"/>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41" name="Google Shape;141;p23"/>
          <p:cNvSpPr txBox="1">
            <a:spLocks noGrp="1"/>
          </p:cNvSpPr>
          <p:nvPr>
            <p:ph type="body" idx="1"/>
          </p:nvPr>
        </p:nvSpPr>
        <p:spPr>
          <a:xfrm>
            <a:off x="2514600" y="4873752"/>
            <a:ext cx="31546800" cy="13652400"/>
          </a:xfrm>
          <a:prstGeom prst="rect">
            <a:avLst/>
          </a:prstGeom>
          <a:noFill/>
          <a:ln>
            <a:noFill/>
          </a:ln>
        </p:spPr>
        <p:txBody>
          <a:bodyPr spcFirstLastPara="1" wrap="square" lIns="22850" tIns="11425" rIns="22850" bIns="11425" anchor="t" anchorCtr="0">
            <a:noAutofit/>
          </a:bodyPr>
          <a:lstStyle>
            <a:lvl1pPr marL="1828800" marR="0" lvl="0" indent="-1219200" algn="l" rtl="0">
              <a:lnSpc>
                <a:spcPct val="115000"/>
              </a:lnSpc>
              <a:spcBef>
                <a:spcPts val="3200"/>
              </a:spcBef>
              <a:spcAft>
                <a:spcPts val="0"/>
              </a:spcAft>
              <a:buClr>
                <a:schemeClr val="dk2"/>
              </a:buClr>
              <a:buSzPts val="1200"/>
              <a:buFont typeface="Arial"/>
              <a:buChar char="•"/>
              <a:defRPr sz="4800" b="0" i="0" u="none" strike="noStrike" cap="none">
                <a:solidFill>
                  <a:schemeClr val="lt1"/>
                </a:solidFill>
                <a:latin typeface="Roboto Mono"/>
                <a:ea typeface="Roboto Mono"/>
                <a:cs typeface="Roboto Mono"/>
                <a:sym typeface="Roboto Mono"/>
              </a:defRPr>
            </a:lvl1pPr>
            <a:lvl2pPr marL="3657600" marR="0" lvl="1" indent="-1168400" algn="l" rtl="0">
              <a:lnSpc>
                <a:spcPct val="115000"/>
              </a:lnSpc>
              <a:spcBef>
                <a:spcPts val="1600"/>
              </a:spcBef>
              <a:spcAft>
                <a:spcPts val="0"/>
              </a:spcAft>
              <a:buClr>
                <a:schemeClr val="dk2"/>
              </a:buClr>
              <a:buSzPts val="1000"/>
              <a:buFont typeface="Arial"/>
              <a:buChar char="•"/>
              <a:defRPr sz="4000" b="0" i="0" u="none" strike="noStrike" cap="none">
                <a:solidFill>
                  <a:schemeClr val="lt1"/>
                </a:solidFill>
                <a:latin typeface="Roboto Mono"/>
                <a:ea typeface="Roboto Mono"/>
                <a:cs typeface="Roboto Mono"/>
                <a:sym typeface="Roboto Mono"/>
              </a:defRPr>
            </a:lvl2pPr>
            <a:lvl3pPr marL="5486400" marR="0" lvl="2" indent="-1143000" algn="l" rtl="0">
              <a:lnSpc>
                <a:spcPct val="115000"/>
              </a:lnSpc>
              <a:spcBef>
                <a:spcPts val="1600"/>
              </a:spcBef>
              <a:spcAft>
                <a:spcPts val="0"/>
              </a:spcAft>
              <a:buClr>
                <a:schemeClr val="dk2"/>
              </a:buClr>
              <a:buSzPts val="900"/>
              <a:buFont typeface="Arial"/>
              <a:buChar char="•"/>
              <a:defRPr sz="3600" b="0" i="0" u="none" strike="noStrike" cap="none">
                <a:solidFill>
                  <a:schemeClr val="lt1"/>
                </a:solidFill>
                <a:latin typeface="Roboto Mono"/>
                <a:ea typeface="Roboto Mono"/>
                <a:cs typeface="Roboto Mono"/>
                <a:sym typeface="Roboto Mono"/>
              </a:defRPr>
            </a:lvl3pPr>
            <a:lvl4pPr marL="7315200" marR="0" lvl="3" indent="-1117600" algn="l" rtl="0">
              <a:lnSpc>
                <a:spcPct val="115000"/>
              </a:lnSpc>
              <a:spcBef>
                <a:spcPts val="1600"/>
              </a:spcBef>
              <a:spcAft>
                <a:spcPts val="0"/>
              </a:spcAft>
              <a:buClr>
                <a:schemeClr val="dk2"/>
              </a:buClr>
              <a:buSzPts val="800"/>
              <a:buFont typeface="Arial"/>
              <a:buChar char="•"/>
              <a:defRPr sz="3200" b="0" i="0" u="none" strike="noStrike" cap="none">
                <a:solidFill>
                  <a:schemeClr val="lt1"/>
                </a:solidFill>
                <a:latin typeface="Roboto Mono"/>
                <a:ea typeface="Roboto Mono"/>
                <a:cs typeface="Roboto Mono"/>
                <a:sym typeface="Roboto Mono"/>
              </a:defRPr>
            </a:lvl4pPr>
            <a:lvl5pPr marL="9144000" marR="0" lvl="4" indent="-1092200" algn="l" rtl="0">
              <a:lnSpc>
                <a:spcPct val="115000"/>
              </a:lnSpc>
              <a:spcBef>
                <a:spcPts val="1600"/>
              </a:spcBef>
              <a:spcAft>
                <a:spcPts val="0"/>
              </a:spcAft>
              <a:buClr>
                <a:schemeClr val="dk2"/>
              </a:buClr>
              <a:buSzPts val="700"/>
              <a:buFont typeface="Arial"/>
              <a:buChar char="•"/>
              <a:defRPr sz="2800" b="0" i="0" u="none" strike="noStrike" cap="none">
                <a:solidFill>
                  <a:schemeClr val="lt1"/>
                </a:solidFill>
                <a:latin typeface="Roboto Mono"/>
                <a:ea typeface="Roboto Mono"/>
                <a:cs typeface="Roboto Mono"/>
                <a:sym typeface="Roboto Mono"/>
              </a:defRPr>
            </a:lvl5pPr>
            <a:lvl6pPr marL="10972800" marR="0" lvl="5" indent="-1270000" algn="l" rtl="0">
              <a:lnSpc>
                <a:spcPct val="115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115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115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115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142" name="Google Shape;142;p23"/>
          <p:cNvSpPr txBox="1"/>
          <p:nvPr/>
        </p:nvSpPr>
        <p:spPr>
          <a:xfrm>
            <a:off x="708472" y="19635778"/>
            <a:ext cx="8056800" cy="461624"/>
          </a:xfrm>
          <a:prstGeom prst="rect">
            <a:avLst/>
          </a:prstGeom>
          <a:noFill/>
          <a:ln>
            <a:noFill/>
          </a:ln>
        </p:spPr>
        <p:txBody>
          <a:bodyPr spcFirstLastPara="1" wrap="square" lIns="91400" tIns="45700" rIns="91400" bIns="45700" anchor="t" anchorCtr="0">
            <a:spAutoFit/>
          </a:bodyPr>
          <a:lstStyle/>
          <a:p>
            <a:pPr marL="0" marR="0" lvl="0" indent="0" algn="l" rtl="0">
              <a:spcBef>
                <a:spcPts val="0"/>
              </a:spcBef>
              <a:spcAft>
                <a:spcPts val="0"/>
              </a:spcAft>
              <a:buNone/>
            </a:pPr>
            <a:r>
              <a:rPr lang="en" sz="2400">
                <a:solidFill>
                  <a:schemeClr val="lt1"/>
                </a:solidFill>
                <a:latin typeface="Trebuchet MS"/>
                <a:ea typeface="Trebuchet MS"/>
                <a:cs typeface="Trebuchet MS"/>
                <a:sym typeface="Trebuchet MS"/>
              </a:rPr>
              <a:t>NVIDIA CONFIDENTIAL. DO NOT DISTRIBUTE.</a:t>
            </a:r>
            <a:endParaRPr sz="1600">
              <a:latin typeface="Trebuchet MS"/>
              <a:ea typeface="Trebuchet MS"/>
              <a:cs typeface="Trebuchet MS"/>
              <a:sym typeface="Trebuchet MS"/>
            </a:endParaRPr>
          </a:p>
        </p:txBody>
      </p:sp>
      <p:sp>
        <p:nvSpPr>
          <p:cNvPr id="143" name="Google Shape;143;p23"/>
          <p:cNvSpPr txBox="1">
            <a:spLocks noGrp="1"/>
          </p:cNvSpPr>
          <p:nvPr>
            <p:ph type="subTitle" idx="2"/>
          </p:nvPr>
        </p:nvSpPr>
        <p:spPr>
          <a:xfrm>
            <a:off x="2514600" y="2514600"/>
            <a:ext cx="31546800" cy="1324800"/>
          </a:xfrm>
          <a:prstGeom prst="rect">
            <a:avLst/>
          </a:prstGeom>
          <a:noFill/>
          <a:ln>
            <a:noFill/>
          </a:ln>
        </p:spPr>
        <p:txBody>
          <a:bodyPr spcFirstLastPara="1" wrap="square" lIns="22850" tIns="22850" rIns="22850" bIns="22850" anchor="t" anchorCtr="0">
            <a:noAutofit/>
          </a:bodyPr>
          <a:lstStyle>
            <a:lvl1pPr lvl="0" algn="ctr" rtl="0">
              <a:spcBef>
                <a:spcPts val="0"/>
              </a:spcBef>
              <a:spcAft>
                <a:spcPts val="0"/>
              </a:spcAft>
              <a:buClr>
                <a:schemeClr val="dk2"/>
              </a:buClr>
              <a:buSzPts val="1200"/>
              <a:buFont typeface="Roboto Mono"/>
              <a:buNone/>
              <a:defRPr sz="4800">
                <a:solidFill>
                  <a:schemeClr val="dk2"/>
                </a:solidFill>
                <a:latin typeface="Roboto Mono"/>
                <a:ea typeface="Roboto Mono"/>
                <a:cs typeface="Roboto Mono"/>
                <a:sym typeface="Roboto Mono"/>
              </a:defRPr>
            </a:lvl1pPr>
            <a:lvl2pPr lvl="1" rtl="0">
              <a:spcBef>
                <a:spcPts val="0"/>
              </a:spcBef>
              <a:spcAft>
                <a:spcPts val="0"/>
              </a:spcAft>
              <a:buSzPts val="1200"/>
              <a:buFont typeface="Roboto Mono"/>
              <a:buNone/>
              <a:defRPr sz="4800">
                <a:latin typeface="Roboto Mono"/>
                <a:ea typeface="Roboto Mono"/>
                <a:cs typeface="Roboto Mono"/>
                <a:sym typeface="Roboto Mono"/>
              </a:defRPr>
            </a:lvl2pPr>
            <a:lvl3pPr lvl="2" rtl="0">
              <a:spcBef>
                <a:spcPts val="0"/>
              </a:spcBef>
              <a:spcAft>
                <a:spcPts val="0"/>
              </a:spcAft>
              <a:buSzPts val="1200"/>
              <a:buFont typeface="Roboto Mono"/>
              <a:buNone/>
              <a:defRPr sz="4800">
                <a:latin typeface="Roboto Mono"/>
                <a:ea typeface="Roboto Mono"/>
                <a:cs typeface="Roboto Mono"/>
                <a:sym typeface="Roboto Mono"/>
              </a:defRPr>
            </a:lvl3pPr>
            <a:lvl4pPr lvl="3" rtl="0">
              <a:spcBef>
                <a:spcPts val="0"/>
              </a:spcBef>
              <a:spcAft>
                <a:spcPts val="0"/>
              </a:spcAft>
              <a:buSzPts val="1200"/>
              <a:buFont typeface="Roboto Mono"/>
              <a:buNone/>
              <a:defRPr sz="4800">
                <a:latin typeface="Roboto Mono"/>
                <a:ea typeface="Roboto Mono"/>
                <a:cs typeface="Roboto Mono"/>
                <a:sym typeface="Roboto Mono"/>
              </a:defRPr>
            </a:lvl4pPr>
            <a:lvl5pPr lvl="4" rtl="0">
              <a:spcBef>
                <a:spcPts val="0"/>
              </a:spcBef>
              <a:spcAft>
                <a:spcPts val="0"/>
              </a:spcAft>
              <a:buSzPts val="1200"/>
              <a:buFont typeface="Roboto Mono"/>
              <a:buNone/>
              <a:defRPr sz="4800">
                <a:latin typeface="Roboto Mono"/>
                <a:ea typeface="Roboto Mono"/>
                <a:cs typeface="Roboto Mono"/>
                <a:sym typeface="Roboto Mono"/>
              </a:defRPr>
            </a:lvl5pPr>
            <a:lvl6pPr lvl="5" rtl="0">
              <a:spcBef>
                <a:spcPts val="0"/>
              </a:spcBef>
              <a:spcAft>
                <a:spcPts val="0"/>
              </a:spcAft>
              <a:buSzPts val="1200"/>
              <a:buFont typeface="Roboto Mono"/>
              <a:buNone/>
              <a:defRPr sz="4800">
                <a:latin typeface="Roboto Mono"/>
                <a:ea typeface="Roboto Mono"/>
                <a:cs typeface="Roboto Mono"/>
                <a:sym typeface="Roboto Mono"/>
              </a:defRPr>
            </a:lvl6pPr>
            <a:lvl7pPr lvl="6" rtl="0">
              <a:spcBef>
                <a:spcPts val="0"/>
              </a:spcBef>
              <a:spcAft>
                <a:spcPts val="0"/>
              </a:spcAft>
              <a:buSzPts val="1200"/>
              <a:buFont typeface="Roboto Mono"/>
              <a:buNone/>
              <a:defRPr sz="4800">
                <a:latin typeface="Roboto Mono"/>
                <a:ea typeface="Roboto Mono"/>
                <a:cs typeface="Roboto Mono"/>
                <a:sym typeface="Roboto Mono"/>
              </a:defRPr>
            </a:lvl7pPr>
            <a:lvl8pPr lvl="7" rtl="0">
              <a:spcBef>
                <a:spcPts val="0"/>
              </a:spcBef>
              <a:spcAft>
                <a:spcPts val="0"/>
              </a:spcAft>
              <a:buSzPts val="1200"/>
              <a:buFont typeface="Roboto Mono"/>
              <a:buNone/>
              <a:defRPr sz="4800">
                <a:latin typeface="Roboto Mono"/>
                <a:ea typeface="Roboto Mono"/>
                <a:cs typeface="Roboto Mono"/>
                <a:sym typeface="Roboto Mono"/>
              </a:defRPr>
            </a:lvl8pPr>
            <a:lvl9pPr lvl="8" rtl="0">
              <a:spcBef>
                <a:spcPts val="0"/>
              </a:spcBef>
              <a:spcAft>
                <a:spcPts val="0"/>
              </a:spcAft>
              <a:buSzPts val="1200"/>
              <a:buFont typeface="Roboto Mono"/>
              <a:buNone/>
              <a:defRPr sz="480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7917394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DING Layout">
  <p:cSld name="CODING Layout">
    <p:spTree>
      <p:nvGrpSpPr>
        <p:cNvPr id="1" name="Shape 144"/>
        <p:cNvGrpSpPr/>
        <p:nvPr/>
      </p:nvGrpSpPr>
      <p:grpSpPr>
        <a:xfrm>
          <a:off x="0" y="0"/>
          <a:ext cx="0" cy="0"/>
          <a:chOff x="0" y="0"/>
          <a:chExt cx="0" cy="0"/>
        </a:xfrm>
      </p:grpSpPr>
      <p:sp>
        <p:nvSpPr>
          <p:cNvPr id="145" name="Google Shape;145;p24"/>
          <p:cNvSpPr/>
          <p:nvPr/>
        </p:nvSpPr>
        <p:spPr>
          <a:xfrm>
            <a:off x="32689800" y="18333716"/>
            <a:ext cx="3886800" cy="22404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sp>
        <p:nvSpPr>
          <p:cNvPr id="146" name="Google Shape;146;p24"/>
          <p:cNvSpPr txBox="1">
            <a:spLocks noGrp="1"/>
          </p:cNvSpPr>
          <p:nvPr>
            <p:ph type="title"/>
          </p:nvPr>
        </p:nvSpPr>
        <p:spPr>
          <a:xfrm>
            <a:off x="2596896" y="302064"/>
            <a:ext cx="14640000" cy="3366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800"/>
              </a:spcBef>
              <a:spcAft>
                <a:spcPts val="0"/>
              </a:spcAft>
              <a:buClr>
                <a:schemeClr val="lt1"/>
              </a:buClr>
              <a:buSzPts val="1800"/>
              <a:buFont typeface="Roboto Mono"/>
              <a:buNone/>
              <a:defRPr sz="7200" b="1" cap="none">
                <a:latin typeface="Roboto Mono"/>
                <a:ea typeface="Roboto Mono"/>
                <a:cs typeface="Roboto Mono"/>
                <a:sym typeface="Roboto Mono"/>
              </a:defRPr>
            </a:lvl1pPr>
            <a:lvl2pPr lvl="1" rtl="0">
              <a:spcBef>
                <a:spcPts val="80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47" name="Google Shape;147;p24"/>
          <p:cNvSpPr txBox="1">
            <a:spLocks noGrp="1"/>
          </p:cNvSpPr>
          <p:nvPr>
            <p:ph type="body" idx="1"/>
          </p:nvPr>
        </p:nvSpPr>
        <p:spPr>
          <a:xfrm>
            <a:off x="2596896" y="6988192"/>
            <a:ext cx="14640000" cy="11346000"/>
          </a:xfrm>
          <a:prstGeom prst="rect">
            <a:avLst/>
          </a:prstGeom>
          <a:noFill/>
          <a:ln>
            <a:noFill/>
          </a:ln>
        </p:spPr>
        <p:txBody>
          <a:bodyPr spcFirstLastPara="1" wrap="square" lIns="22850" tIns="11425" rIns="22850" bIns="11425" anchor="t" anchorCtr="0">
            <a:noAutofit/>
          </a:bodyPr>
          <a:lstStyle>
            <a:lvl1pPr marL="1828800" marR="0" lvl="0" indent="-1219200" algn="l" rtl="0">
              <a:lnSpc>
                <a:spcPct val="115000"/>
              </a:lnSpc>
              <a:spcBef>
                <a:spcPts val="3200"/>
              </a:spcBef>
              <a:spcAft>
                <a:spcPts val="0"/>
              </a:spcAft>
              <a:buClr>
                <a:schemeClr val="dk2"/>
              </a:buClr>
              <a:buSzPts val="1200"/>
              <a:buFont typeface="Arial"/>
              <a:buChar char="•"/>
              <a:defRPr sz="4800" b="0" i="0" u="none" strike="noStrike" cap="none">
                <a:solidFill>
                  <a:schemeClr val="lt1"/>
                </a:solidFill>
                <a:latin typeface="Roboto Mono"/>
                <a:ea typeface="Roboto Mono"/>
                <a:cs typeface="Roboto Mono"/>
                <a:sym typeface="Roboto Mono"/>
              </a:defRPr>
            </a:lvl1pPr>
            <a:lvl2pPr marL="3657600" marR="0" lvl="1" indent="-1168400" algn="l" rtl="0">
              <a:lnSpc>
                <a:spcPct val="115000"/>
              </a:lnSpc>
              <a:spcBef>
                <a:spcPts val="1600"/>
              </a:spcBef>
              <a:spcAft>
                <a:spcPts val="0"/>
              </a:spcAft>
              <a:buClr>
                <a:schemeClr val="dk2"/>
              </a:buClr>
              <a:buSzPts val="1000"/>
              <a:buFont typeface="Arial"/>
              <a:buChar char="•"/>
              <a:defRPr sz="4000" b="0" i="0" u="none" strike="noStrike" cap="none">
                <a:solidFill>
                  <a:schemeClr val="lt1"/>
                </a:solidFill>
                <a:latin typeface="Roboto Mono"/>
                <a:ea typeface="Roboto Mono"/>
                <a:cs typeface="Roboto Mono"/>
                <a:sym typeface="Roboto Mono"/>
              </a:defRPr>
            </a:lvl2pPr>
            <a:lvl3pPr marL="5486400" marR="0" lvl="2" indent="-1143000" algn="l" rtl="0">
              <a:lnSpc>
                <a:spcPct val="115000"/>
              </a:lnSpc>
              <a:spcBef>
                <a:spcPts val="1600"/>
              </a:spcBef>
              <a:spcAft>
                <a:spcPts val="0"/>
              </a:spcAft>
              <a:buClr>
                <a:schemeClr val="dk2"/>
              </a:buClr>
              <a:buSzPts val="900"/>
              <a:buFont typeface="Arial"/>
              <a:buChar char="•"/>
              <a:defRPr sz="3600" b="0" i="0" u="none" strike="noStrike" cap="none">
                <a:solidFill>
                  <a:schemeClr val="lt1"/>
                </a:solidFill>
                <a:latin typeface="Roboto Mono"/>
                <a:ea typeface="Roboto Mono"/>
                <a:cs typeface="Roboto Mono"/>
                <a:sym typeface="Roboto Mono"/>
              </a:defRPr>
            </a:lvl3pPr>
            <a:lvl4pPr marL="7315200" marR="0" lvl="3" indent="-1117600" algn="l" rtl="0">
              <a:lnSpc>
                <a:spcPct val="115000"/>
              </a:lnSpc>
              <a:spcBef>
                <a:spcPts val="1600"/>
              </a:spcBef>
              <a:spcAft>
                <a:spcPts val="0"/>
              </a:spcAft>
              <a:buClr>
                <a:schemeClr val="dk2"/>
              </a:buClr>
              <a:buSzPts val="800"/>
              <a:buFont typeface="Arial"/>
              <a:buChar char="•"/>
              <a:defRPr sz="3200" b="0" i="0" u="none" strike="noStrike" cap="none">
                <a:solidFill>
                  <a:schemeClr val="lt1"/>
                </a:solidFill>
                <a:latin typeface="Roboto Mono"/>
                <a:ea typeface="Roboto Mono"/>
                <a:cs typeface="Roboto Mono"/>
                <a:sym typeface="Roboto Mono"/>
              </a:defRPr>
            </a:lvl4pPr>
            <a:lvl5pPr marL="9144000" marR="0" lvl="4" indent="-1092200" algn="l" rtl="0">
              <a:lnSpc>
                <a:spcPct val="115000"/>
              </a:lnSpc>
              <a:spcBef>
                <a:spcPts val="1600"/>
              </a:spcBef>
              <a:spcAft>
                <a:spcPts val="0"/>
              </a:spcAft>
              <a:buClr>
                <a:schemeClr val="dk2"/>
              </a:buClr>
              <a:buSzPts val="700"/>
              <a:buFont typeface="Arial"/>
              <a:buChar char="•"/>
              <a:defRPr sz="2800" b="0" i="0" u="none" strike="noStrike" cap="none">
                <a:solidFill>
                  <a:schemeClr val="lt1"/>
                </a:solidFill>
                <a:latin typeface="Roboto Mono"/>
                <a:ea typeface="Roboto Mono"/>
                <a:cs typeface="Roboto Mono"/>
                <a:sym typeface="Roboto Mono"/>
              </a:defRPr>
            </a:lvl5pPr>
            <a:lvl6pPr marL="10972800" marR="0" lvl="5" indent="-1270000" algn="l" rtl="0">
              <a:lnSpc>
                <a:spcPct val="115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115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115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115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148" name="Google Shape;148;p24"/>
          <p:cNvSpPr/>
          <p:nvPr/>
        </p:nvSpPr>
        <p:spPr>
          <a:xfrm>
            <a:off x="20162836" y="0"/>
            <a:ext cx="16413600" cy="20574000"/>
          </a:xfrm>
          <a:prstGeom prst="rect">
            <a:avLst/>
          </a:prstGeom>
          <a:solidFill>
            <a:srgbClr val="F2F2F2"/>
          </a:solidFill>
          <a:ln>
            <a:noFill/>
          </a:ln>
        </p:spPr>
        <p:txBody>
          <a:bodyPr spcFirstLastPara="1" wrap="square" lIns="91400" tIns="2194600" rIns="91400" bIns="45700" anchor="ctr" anchorCtr="0">
            <a:noAutofit/>
          </a:bodyPr>
          <a:lstStyle/>
          <a:p>
            <a:pPr marL="0" marR="0" lvl="0" indent="0" algn="ctr" rtl="0">
              <a:lnSpc>
                <a:spcPct val="90000"/>
              </a:lnSpc>
              <a:spcBef>
                <a:spcPts val="0"/>
              </a:spcBef>
              <a:spcAft>
                <a:spcPts val="0"/>
              </a:spcAft>
              <a:buClr>
                <a:schemeClr val="dk1"/>
              </a:buClr>
              <a:buSzPts val="1000"/>
              <a:buFont typeface="Arial"/>
              <a:buNone/>
            </a:pPr>
            <a:endParaRPr sz="4000">
              <a:solidFill>
                <a:schemeClr val="lt2"/>
              </a:solidFill>
              <a:latin typeface="Trebuchet MS"/>
              <a:ea typeface="Trebuchet MS"/>
              <a:cs typeface="Trebuchet MS"/>
              <a:sym typeface="Trebuchet MS"/>
            </a:endParaRPr>
          </a:p>
        </p:txBody>
      </p:sp>
      <p:grpSp>
        <p:nvGrpSpPr>
          <p:cNvPr id="149" name="Google Shape;149;p24"/>
          <p:cNvGrpSpPr/>
          <p:nvPr/>
        </p:nvGrpSpPr>
        <p:grpSpPr>
          <a:xfrm>
            <a:off x="0" y="19504416"/>
            <a:ext cx="2330568" cy="1083064"/>
            <a:chOff x="0" y="19504414"/>
            <a:chExt cx="2330569" cy="1083065"/>
          </a:xfrm>
        </p:grpSpPr>
        <p:sp>
          <p:nvSpPr>
            <p:cNvPr id="150" name="Google Shape;150;p24"/>
            <p:cNvSpPr/>
            <p:nvPr/>
          </p:nvSpPr>
          <p:spPr>
            <a:xfrm>
              <a:off x="0" y="19697679"/>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pic>
          <p:nvPicPr>
            <p:cNvPr id="151" name="Google Shape;151;p24"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152" name="Google Shape;152;p24"/>
          <p:cNvCxnSpPr/>
          <p:nvPr/>
        </p:nvCxnSpPr>
        <p:spPr>
          <a:xfrm>
            <a:off x="0" y="5693228"/>
            <a:ext cx="17236800" cy="0"/>
          </a:xfrm>
          <a:prstGeom prst="straightConnector1">
            <a:avLst/>
          </a:prstGeom>
          <a:noFill/>
          <a:ln w="31750" cap="flat" cmpd="sng">
            <a:solidFill>
              <a:schemeClr val="accent5"/>
            </a:solidFill>
            <a:prstDash val="solid"/>
            <a:round/>
            <a:headEnd type="none" w="sm" len="sm"/>
            <a:tailEnd type="none" w="sm" len="sm"/>
          </a:ln>
        </p:spPr>
      </p:cxnSp>
      <p:sp>
        <p:nvSpPr>
          <p:cNvPr id="153" name="Google Shape;153;p24"/>
          <p:cNvSpPr txBox="1"/>
          <p:nvPr/>
        </p:nvSpPr>
        <p:spPr>
          <a:xfrm>
            <a:off x="25968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l" rtl="0">
              <a:spcBef>
                <a:spcPts val="0"/>
              </a:spcBef>
              <a:spcAft>
                <a:spcPts val="0"/>
              </a:spcAft>
              <a:buNone/>
            </a:pPr>
            <a:fld id="{00000000-1234-1234-1234-123412341234}" type="slidenum">
              <a:rPr lang="en" sz="2400">
                <a:solidFill>
                  <a:schemeClr val="lt1"/>
                </a:solidFill>
                <a:latin typeface="Arial"/>
                <a:ea typeface="Arial"/>
                <a:cs typeface="Arial"/>
                <a:sym typeface="Arial"/>
              </a:rPr>
              <a:pPr marL="0" marR="0" lvl="0" indent="0" algn="l" rtl="0">
                <a:spcBef>
                  <a:spcPts val="0"/>
                </a:spcBef>
                <a:spcAft>
                  <a:spcPts val="0"/>
                </a:spcAft>
                <a:buNone/>
              </a:pPr>
              <a:t>‹#›</a:t>
            </a:fld>
            <a:endParaRPr sz="2400">
              <a:solidFill>
                <a:schemeClr val="lt1"/>
              </a:solidFill>
              <a:latin typeface="Arial"/>
              <a:ea typeface="Arial"/>
              <a:cs typeface="Arial"/>
              <a:sym typeface="Arial"/>
            </a:endParaRPr>
          </a:p>
        </p:txBody>
      </p:sp>
      <p:sp>
        <p:nvSpPr>
          <p:cNvPr id="154" name="Google Shape;154;p24"/>
          <p:cNvSpPr txBox="1">
            <a:spLocks noGrp="1"/>
          </p:cNvSpPr>
          <p:nvPr>
            <p:ph type="subTitle" idx="2"/>
          </p:nvPr>
        </p:nvSpPr>
        <p:spPr>
          <a:xfrm>
            <a:off x="2514600" y="3667752"/>
            <a:ext cx="13947600" cy="1324800"/>
          </a:xfrm>
          <a:prstGeom prst="rect">
            <a:avLst/>
          </a:prstGeom>
          <a:noFill/>
          <a:ln>
            <a:noFill/>
          </a:ln>
        </p:spPr>
        <p:txBody>
          <a:bodyPr spcFirstLastPara="1" wrap="square" lIns="22850" tIns="22850" rIns="22850" bIns="22850" anchor="t" anchorCtr="0">
            <a:noAutofit/>
          </a:bodyPr>
          <a:lstStyle>
            <a:lvl1pPr lvl="0" rtl="0">
              <a:spcBef>
                <a:spcPts val="0"/>
              </a:spcBef>
              <a:spcAft>
                <a:spcPts val="0"/>
              </a:spcAft>
              <a:buClr>
                <a:schemeClr val="dk2"/>
              </a:buClr>
              <a:buSzPts val="1200"/>
              <a:buFont typeface="Roboto Mono"/>
              <a:buNone/>
              <a:defRPr sz="4800">
                <a:solidFill>
                  <a:schemeClr val="dk2"/>
                </a:solidFill>
                <a:latin typeface="Roboto Mono"/>
                <a:ea typeface="Roboto Mono"/>
                <a:cs typeface="Roboto Mono"/>
                <a:sym typeface="Roboto Mono"/>
              </a:defRPr>
            </a:lvl1pPr>
            <a:lvl2pPr lvl="1" rtl="0">
              <a:spcBef>
                <a:spcPts val="0"/>
              </a:spcBef>
              <a:spcAft>
                <a:spcPts val="0"/>
              </a:spcAft>
              <a:buSzPts val="400"/>
              <a:buFont typeface="Roboto Mono"/>
              <a:buNone/>
              <a:defRPr sz="1600">
                <a:latin typeface="Roboto Mono"/>
                <a:ea typeface="Roboto Mono"/>
                <a:cs typeface="Roboto Mono"/>
                <a:sym typeface="Roboto Mono"/>
              </a:defRPr>
            </a:lvl2pPr>
            <a:lvl3pPr lvl="2" rtl="0">
              <a:spcBef>
                <a:spcPts val="0"/>
              </a:spcBef>
              <a:spcAft>
                <a:spcPts val="0"/>
              </a:spcAft>
              <a:buSzPts val="400"/>
              <a:buFont typeface="Roboto Mono"/>
              <a:buNone/>
              <a:defRPr sz="1600">
                <a:latin typeface="Roboto Mono"/>
                <a:ea typeface="Roboto Mono"/>
                <a:cs typeface="Roboto Mono"/>
                <a:sym typeface="Roboto Mono"/>
              </a:defRPr>
            </a:lvl3pPr>
            <a:lvl4pPr lvl="3" rtl="0">
              <a:spcBef>
                <a:spcPts val="0"/>
              </a:spcBef>
              <a:spcAft>
                <a:spcPts val="0"/>
              </a:spcAft>
              <a:buSzPts val="400"/>
              <a:buFont typeface="Roboto Mono"/>
              <a:buNone/>
              <a:defRPr sz="1600">
                <a:latin typeface="Roboto Mono"/>
                <a:ea typeface="Roboto Mono"/>
                <a:cs typeface="Roboto Mono"/>
                <a:sym typeface="Roboto Mono"/>
              </a:defRPr>
            </a:lvl4pPr>
            <a:lvl5pPr lvl="4" rtl="0">
              <a:spcBef>
                <a:spcPts val="0"/>
              </a:spcBef>
              <a:spcAft>
                <a:spcPts val="0"/>
              </a:spcAft>
              <a:buSzPts val="400"/>
              <a:buFont typeface="Roboto Mono"/>
              <a:buNone/>
              <a:defRPr sz="1600">
                <a:latin typeface="Roboto Mono"/>
                <a:ea typeface="Roboto Mono"/>
                <a:cs typeface="Roboto Mono"/>
                <a:sym typeface="Roboto Mono"/>
              </a:defRPr>
            </a:lvl5pPr>
            <a:lvl6pPr lvl="5" rtl="0">
              <a:spcBef>
                <a:spcPts val="0"/>
              </a:spcBef>
              <a:spcAft>
                <a:spcPts val="0"/>
              </a:spcAft>
              <a:buSzPts val="400"/>
              <a:buFont typeface="Roboto Mono"/>
              <a:buNone/>
              <a:defRPr sz="1600">
                <a:latin typeface="Roboto Mono"/>
                <a:ea typeface="Roboto Mono"/>
                <a:cs typeface="Roboto Mono"/>
                <a:sym typeface="Roboto Mono"/>
              </a:defRPr>
            </a:lvl6pPr>
            <a:lvl7pPr lvl="6" rtl="0">
              <a:spcBef>
                <a:spcPts val="0"/>
              </a:spcBef>
              <a:spcAft>
                <a:spcPts val="0"/>
              </a:spcAft>
              <a:buSzPts val="400"/>
              <a:buFont typeface="Roboto Mono"/>
              <a:buNone/>
              <a:defRPr sz="1600">
                <a:latin typeface="Roboto Mono"/>
                <a:ea typeface="Roboto Mono"/>
                <a:cs typeface="Roboto Mono"/>
                <a:sym typeface="Roboto Mono"/>
              </a:defRPr>
            </a:lvl7pPr>
            <a:lvl8pPr lvl="7" rtl="0">
              <a:spcBef>
                <a:spcPts val="0"/>
              </a:spcBef>
              <a:spcAft>
                <a:spcPts val="0"/>
              </a:spcAft>
              <a:buSzPts val="400"/>
              <a:buFont typeface="Roboto Mono"/>
              <a:buNone/>
              <a:defRPr sz="1600">
                <a:latin typeface="Roboto Mono"/>
                <a:ea typeface="Roboto Mono"/>
                <a:cs typeface="Roboto Mono"/>
                <a:sym typeface="Roboto Mono"/>
              </a:defRPr>
            </a:lvl8pPr>
            <a:lvl9pPr lvl="8" rtl="0">
              <a:spcBef>
                <a:spcPts val="0"/>
              </a:spcBef>
              <a:spcAft>
                <a:spcPts val="0"/>
              </a:spcAft>
              <a:buSzPts val="400"/>
              <a:buFont typeface="Roboto Mono"/>
              <a:buNone/>
              <a:defRPr sz="160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34741296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xt Left NO BULLETS - Image Right ">
  <p:cSld name="Text Left NO BULLETS - Image Right ">
    <p:spTree>
      <p:nvGrpSpPr>
        <p:cNvPr id="1" name="Shape 155"/>
        <p:cNvGrpSpPr/>
        <p:nvPr/>
      </p:nvGrpSpPr>
      <p:grpSpPr>
        <a:xfrm>
          <a:off x="0" y="0"/>
          <a:ext cx="0" cy="0"/>
          <a:chOff x="0" y="0"/>
          <a:chExt cx="0" cy="0"/>
        </a:xfrm>
      </p:grpSpPr>
      <p:sp>
        <p:nvSpPr>
          <p:cNvPr id="156" name="Google Shape;156;p25"/>
          <p:cNvSpPr/>
          <p:nvPr/>
        </p:nvSpPr>
        <p:spPr>
          <a:xfrm>
            <a:off x="32964120" y="18928080"/>
            <a:ext cx="3612000" cy="16464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sp>
        <p:nvSpPr>
          <p:cNvPr id="157" name="Google Shape;157;p25"/>
          <p:cNvSpPr txBox="1">
            <a:spLocks noGrp="1"/>
          </p:cNvSpPr>
          <p:nvPr>
            <p:ph type="title"/>
          </p:nvPr>
        </p:nvSpPr>
        <p:spPr>
          <a:xfrm>
            <a:off x="2596896" y="6829592"/>
            <a:ext cx="12142800" cy="3366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800"/>
              </a:spcBef>
              <a:spcAft>
                <a:spcPts val="0"/>
              </a:spcAft>
              <a:buClr>
                <a:schemeClr val="lt1"/>
              </a:buClr>
              <a:buSzPts val="1800"/>
              <a:buFont typeface="Arial"/>
              <a:buNone/>
              <a:defRPr sz="7200" b="1" cap="none">
                <a:latin typeface="Arial"/>
                <a:ea typeface="Arial"/>
                <a:cs typeface="Arial"/>
                <a:sym typeface="Arial"/>
              </a:defRPr>
            </a:lvl1pPr>
            <a:lvl2pPr lvl="1" rtl="0">
              <a:spcBef>
                <a:spcPts val="80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grpSp>
        <p:nvGrpSpPr>
          <p:cNvPr id="158" name="Google Shape;158;p25"/>
          <p:cNvGrpSpPr/>
          <p:nvPr/>
        </p:nvGrpSpPr>
        <p:grpSpPr>
          <a:xfrm>
            <a:off x="0" y="19504416"/>
            <a:ext cx="2330568" cy="1083064"/>
            <a:chOff x="0" y="19504414"/>
            <a:chExt cx="2330569" cy="1083065"/>
          </a:xfrm>
        </p:grpSpPr>
        <p:sp>
          <p:nvSpPr>
            <p:cNvPr id="159" name="Google Shape;159;p25"/>
            <p:cNvSpPr/>
            <p:nvPr/>
          </p:nvSpPr>
          <p:spPr>
            <a:xfrm>
              <a:off x="0" y="19697679"/>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pic>
          <p:nvPicPr>
            <p:cNvPr id="160" name="Google Shape;160;p25"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sp>
        <p:nvSpPr>
          <p:cNvPr id="161" name="Google Shape;161;p25"/>
          <p:cNvSpPr>
            <a:spLocks noGrp="1"/>
          </p:cNvSpPr>
          <p:nvPr>
            <p:ph type="pic" idx="2"/>
          </p:nvPr>
        </p:nvSpPr>
        <p:spPr>
          <a:xfrm>
            <a:off x="16422624" y="0"/>
            <a:ext cx="201540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162" name="Google Shape;162;p25"/>
          <p:cNvSpPr txBox="1"/>
          <p:nvPr/>
        </p:nvSpPr>
        <p:spPr>
          <a:xfrm>
            <a:off x="25968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l" rtl="0">
              <a:spcBef>
                <a:spcPts val="0"/>
              </a:spcBef>
              <a:spcAft>
                <a:spcPts val="0"/>
              </a:spcAft>
              <a:buNone/>
            </a:pPr>
            <a:fld id="{00000000-1234-1234-1234-123412341234}" type="slidenum">
              <a:rPr lang="en" sz="2400">
                <a:solidFill>
                  <a:schemeClr val="lt1"/>
                </a:solidFill>
                <a:latin typeface="Arial"/>
                <a:ea typeface="Arial"/>
                <a:cs typeface="Arial"/>
                <a:sym typeface="Arial"/>
              </a:rPr>
              <a:pPr marL="0" marR="0" lvl="0" indent="0" algn="l" rtl="0">
                <a:spcBef>
                  <a:spcPts val="0"/>
                </a:spcBef>
                <a:spcAft>
                  <a:spcPts val="0"/>
                </a:spcAft>
                <a:buNone/>
              </a:pPr>
              <a:t>‹#›</a:t>
            </a:fld>
            <a:endParaRPr sz="2400">
              <a:solidFill>
                <a:schemeClr val="lt1"/>
              </a:solidFill>
              <a:latin typeface="Arial"/>
              <a:ea typeface="Arial"/>
              <a:cs typeface="Arial"/>
              <a:sym typeface="Arial"/>
            </a:endParaRPr>
          </a:p>
        </p:txBody>
      </p:sp>
      <p:sp>
        <p:nvSpPr>
          <p:cNvPr id="163" name="Google Shape;163;p25"/>
          <p:cNvSpPr txBox="1">
            <a:spLocks noGrp="1"/>
          </p:cNvSpPr>
          <p:nvPr>
            <p:ph type="subTitle" idx="1"/>
          </p:nvPr>
        </p:nvSpPr>
        <p:spPr>
          <a:xfrm>
            <a:off x="2514600" y="10583700"/>
            <a:ext cx="10384800" cy="1324800"/>
          </a:xfrm>
          <a:prstGeom prst="rect">
            <a:avLst/>
          </a:prstGeom>
          <a:noFill/>
          <a:ln>
            <a:noFill/>
          </a:ln>
        </p:spPr>
        <p:txBody>
          <a:bodyPr spcFirstLastPara="1" wrap="square" lIns="22850" tIns="22850" rIns="22850" bIns="22850" anchor="t" anchorCtr="0">
            <a:noAutofit/>
          </a:bodyPr>
          <a:lstStyle>
            <a:lvl1pPr lvl="0" rtl="0">
              <a:spcBef>
                <a:spcPts val="0"/>
              </a:spcBef>
              <a:spcAft>
                <a:spcPts val="0"/>
              </a:spcAft>
              <a:buClr>
                <a:schemeClr val="dk2"/>
              </a:buClr>
              <a:buSzPts val="1200"/>
              <a:buFont typeface="Trebuchet MS"/>
              <a:buNone/>
              <a:defRPr sz="4800">
                <a:solidFill>
                  <a:schemeClr val="dk2"/>
                </a:solidFill>
                <a:latin typeface="Trebuchet MS"/>
                <a:ea typeface="Trebuchet MS"/>
                <a:cs typeface="Trebuchet MS"/>
                <a:sym typeface="Trebuchet MS"/>
              </a:defRPr>
            </a:lvl1pPr>
            <a:lvl2pPr lvl="1" rtl="0">
              <a:spcBef>
                <a:spcPts val="0"/>
              </a:spcBef>
              <a:spcAft>
                <a:spcPts val="0"/>
              </a:spcAft>
              <a:buSzPts val="400"/>
              <a:buNone/>
              <a:defRPr sz="1600"/>
            </a:lvl2pPr>
            <a:lvl3pPr lvl="2" rtl="0">
              <a:spcBef>
                <a:spcPts val="0"/>
              </a:spcBef>
              <a:spcAft>
                <a:spcPts val="0"/>
              </a:spcAft>
              <a:buSzPts val="400"/>
              <a:buNone/>
              <a:defRPr sz="1600"/>
            </a:lvl3pPr>
            <a:lvl4pPr lvl="3" rtl="0">
              <a:spcBef>
                <a:spcPts val="0"/>
              </a:spcBef>
              <a:spcAft>
                <a:spcPts val="0"/>
              </a:spcAft>
              <a:buSzPts val="400"/>
              <a:buNone/>
              <a:defRPr sz="1600"/>
            </a:lvl4pPr>
            <a:lvl5pPr lvl="4" rtl="0">
              <a:spcBef>
                <a:spcPts val="0"/>
              </a:spcBef>
              <a:spcAft>
                <a:spcPts val="0"/>
              </a:spcAft>
              <a:buSzPts val="400"/>
              <a:buNone/>
              <a:defRPr sz="1600"/>
            </a:lvl5pPr>
            <a:lvl6pPr lvl="5" rtl="0">
              <a:spcBef>
                <a:spcPts val="0"/>
              </a:spcBef>
              <a:spcAft>
                <a:spcPts val="0"/>
              </a:spcAft>
              <a:buSzPts val="400"/>
              <a:buNone/>
              <a:defRPr sz="1600"/>
            </a:lvl6pPr>
            <a:lvl7pPr lvl="6" rtl="0">
              <a:spcBef>
                <a:spcPts val="0"/>
              </a:spcBef>
              <a:spcAft>
                <a:spcPts val="0"/>
              </a:spcAft>
              <a:buSzPts val="400"/>
              <a:buNone/>
              <a:defRPr sz="1600"/>
            </a:lvl7pPr>
            <a:lvl8pPr lvl="7" rtl="0">
              <a:spcBef>
                <a:spcPts val="0"/>
              </a:spcBef>
              <a:spcAft>
                <a:spcPts val="0"/>
              </a:spcAft>
              <a:buSzPts val="400"/>
              <a:buNone/>
              <a:defRPr sz="1600"/>
            </a:lvl8pPr>
            <a:lvl9pPr lvl="8" rtl="0">
              <a:spcBef>
                <a:spcPts val="0"/>
              </a:spcBef>
              <a:spcAft>
                <a:spcPts val="0"/>
              </a:spcAft>
              <a:buSzPts val="400"/>
              <a:buNone/>
              <a:defRPr sz="1600"/>
            </a:lvl9pPr>
          </a:lstStyle>
          <a:p>
            <a:endParaRPr/>
          </a:p>
        </p:txBody>
      </p:sp>
    </p:spTree>
    <p:extLst>
      <p:ext uri="{BB962C8B-B14F-4D97-AF65-F5344CB8AC3E}">
        <p14:creationId xmlns:p14="http://schemas.microsoft.com/office/powerpoint/2010/main" val="9709663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64"/>
        <p:cNvGrpSpPr/>
        <p:nvPr/>
      </p:nvGrpSpPr>
      <p:grpSpPr>
        <a:xfrm>
          <a:off x="0" y="0"/>
          <a:ext cx="0" cy="0"/>
          <a:chOff x="0" y="0"/>
          <a:chExt cx="0" cy="0"/>
        </a:xfrm>
      </p:grpSpPr>
      <p:pic>
        <p:nvPicPr>
          <p:cNvPr id="165" name="Google Shape;165;p26" descr="A picture containing blur&#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166" name="Google Shape;166;p26"/>
          <p:cNvSpPr/>
          <p:nvPr/>
        </p:nvSpPr>
        <p:spPr>
          <a:xfrm rot="10800000" flipH="1">
            <a:off x="0" y="14986800"/>
            <a:ext cx="36576000" cy="5587200"/>
          </a:xfrm>
          <a:prstGeom prst="rect">
            <a:avLst/>
          </a:prstGeom>
          <a:gradFill>
            <a:gsLst>
              <a:gs pos="0">
                <a:schemeClr val="lt1"/>
              </a:gs>
              <a:gs pos="100000">
                <a:srgbClr val="000000">
                  <a:alpha val="0"/>
                </a:srgbClr>
              </a:gs>
            </a:gsLst>
            <a:lin ang="5400012" scaled="0"/>
          </a:gra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sp>
        <p:nvSpPr>
          <p:cNvPr id="167" name="Google Shape;167;p26"/>
          <p:cNvSpPr/>
          <p:nvPr/>
        </p:nvSpPr>
        <p:spPr>
          <a:xfrm>
            <a:off x="0" y="0"/>
            <a:ext cx="36576000" cy="11268000"/>
          </a:xfrm>
          <a:prstGeom prst="rect">
            <a:avLst/>
          </a:prstGeom>
          <a:gradFill>
            <a:gsLst>
              <a:gs pos="0">
                <a:schemeClr val="lt1"/>
              </a:gs>
              <a:gs pos="100000">
                <a:srgbClr val="000000">
                  <a:alpha val="0"/>
                </a:srgbClr>
              </a:gs>
            </a:gsLst>
            <a:lin ang="5400012" scaled="0"/>
          </a:gra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sp>
        <p:nvSpPr>
          <p:cNvPr id="168" name="Google Shape;168;p26"/>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dk1"/>
              </a:buClr>
              <a:buSzPts val="1800"/>
              <a:buFont typeface="Arial"/>
              <a:buNone/>
              <a:defRPr sz="7200" b="1" cap="none">
                <a:solidFill>
                  <a:schemeClr val="dk1"/>
                </a:solidFill>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69" name="Google Shape;169;p26"/>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cxnSp>
        <p:nvCxnSpPr>
          <p:cNvPr id="170" name="Google Shape;170;p26"/>
          <p:cNvCxnSpPr/>
          <p:nvPr/>
        </p:nvCxnSpPr>
        <p:spPr>
          <a:xfrm>
            <a:off x="0" y="11329276"/>
            <a:ext cx="36576000" cy="0"/>
          </a:xfrm>
          <a:prstGeom prst="straightConnector1">
            <a:avLst/>
          </a:prstGeom>
          <a:noFill/>
          <a:ln w="50800" cap="flat" cmpd="sng">
            <a:solidFill>
              <a:srgbClr val="3B5C00"/>
            </a:solidFill>
            <a:prstDash val="solid"/>
            <a:round/>
            <a:headEnd type="none" w="sm" len="sm"/>
            <a:tailEnd type="none" w="sm" len="sm"/>
          </a:ln>
        </p:spPr>
      </p:cxnSp>
      <p:grpSp>
        <p:nvGrpSpPr>
          <p:cNvPr id="171" name="Google Shape;171;p26"/>
          <p:cNvGrpSpPr/>
          <p:nvPr/>
        </p:nvGrpSpPr>
        <p:grpSpPr>
          <a:xfrm>
            <a:off x="34015680" y="19477638"/>
            <a:ext cx="2560272" cy="1099692"/>
            <a:chOff x="34015681" y="19477636"/>
            <a:chExt cx="2560271" cy="1099690"/>
          </a:xfrm>
        </p:grpSpPr>
        <p:sp>
          <p:nvSpPr>
            <p:cNvPr id="172" name="Google Shape;172;p26"/>
            <p:cNvSpPr/>
            <p:nvPr/>
          </p:nvSpPr>
          <p:spPr>
            <a:xfrm>
              <a:off x="36420552" y="19687526"/>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pic>
          <p:nvPicPr>
            <p:cNvPr id="173" name="Google Shape;173;p26" descr="Logo&#10;&#10;Description automatically generated"/>
            <p:cNvPicPr preferRelativeResize="0"/>
            <p:nvPr/>
          </p:nvPicPr>
          <p:blipFill rotWithShape="1">
            <a:blip r:embed="rId3">
              <a:alphaModFix/>
            </a:blip>
            <a:srcRect/>
            <a:stretch/>
          </p:blipFill>
          <p:spPr>
            <a:xfrm>
              <a:off x="34015681" y="19477636"/>
              <a:ext cx="2159580" cy="743794"/>
            </a:xfrm>
            <a:prstGeom prst="rect">
              <a:avLst/>
            </a:prstGeom>
            <a:noFill/>
            <a:ln>
              <a:noFill/>
            </a:ln>
          </p:spPr>
        </p:pic>
      </p:grpSp>
    </p:spTree>
    <p:extLst>
      <p:ext uri="{BB962C8B-B14F-4D97-AF65-F5344CB8AC3E}">
        <p14:creationId xmlns:p14="http://schemas.microsoft.com/office/powerpoint/2010/main" val="9039862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mplex_Timeline">
  <p:cSld name="Complex_Timeline">
    <p:spTree>
      <p:nvGrpSpPr>
        <p:cNvPr id="1" name="Shape 174"/>
        <p:cNvGrpSpPr/>
        <p:nvPr/>
      </p:nvGrpSpPr>
      <p:grpSpPr>
        <a:xfrm>
          <a:off x="0" y="0"/>
          <a:ext cx="0" cy="0"/>
          <a:chOff x="0" y="0"/>
          <a:chExt cx="0" cy="0"/>
        </a:xfrm>
      </p:grpSpPr>
      <p:pic>
        <p:nvPicPr>
          <p:cNvPr id="175" name="Google Shape;175;p27" descr="A picture containing blur&#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176" name="Google Shape;176;p27"/>
          <p:cNvSpPr/>
          <p:nvPr/>
        </p:nvSpPr>
        <p:spPr>
          <a:xfrm rot="10800000" flipH="1">
            <a:off x="0" y="14986800"/>
            <a:ext cx="36576000" cy="5587200"/>
          </a:xfrm>
          <a:prstGeom prst="rect">
            <a:avLst/>
          </a:prstGeom>
          <a:gradFill>
            <a:gsLst>
              <a:gs pos="0">
                <a:schemeClr val="lt1"/>
              </a:gs>
              <a:gs pos="100000">
                <a:srgbClr val="000000">
                  <a:alpha val="0"/>
                </a:srgbClr>
              </a:gs>
            </a:gsLst>
            <a:lin ang="5400012" scaled="0"/>
          </a:gra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sp>
        <p:nvSpPr>
          <p:cNvPr id="177" name="Google Shape;177;p27"/>
          <p:cNvSpPr/>
          <p:nvPr/>
        </p:nvSpPr>
        <p:spPr>
          <a:xfrm>
            <a:off x="0" y="0"/>
            <a:ext cx="36576000" cy="11268000"/>
          </a:xfrm>
          <a:prstGeom prst="rect">
            <a:avLst/>
          </a:prstGeom>
          <a:gradFill>
            <a:gsLst>
              <a:gs pos="0">
                <a:schemeClr val="lt1"/>
              </a:gs>
              <a:gs pos="100000">
                <a:srgbClr val="000000">
                  <a:alpha val="0"/>
                </a:srgbClr>
              </a:gs>
            </a:gsLst>
            <a:lin ang="5400012" scaled="0"/>
          </a:gra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sp>
        <p:nvSpPr>
          <p:cNvPr id="178" name="Google Shape;178;p27"/>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dk1"/>
              </a:buClr>
              <a:buSzPts val="1800"/>
              <a:buFont typeface="Arial"/>
              <a:buNone/>
              <a:defRPr sz="7200" b="1" cap="none">
                <a:solidFill>
                  <a:schemeClr val="dk1"/>
                </a:solidFill>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79" name="Google Shape;179;p27"/>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grpSp>
        <p:nvGrpSpPr>
          <p:cNvPr id="180" name="Google Shape;180;p27"/>
          <p:cNvGrpSpPr/>
          <p:nvPr/>
        </p:nvGrpSpPr>
        <p:grpSpPr>
          <a:xfrm>
            <a:off x="34015680" y="19477638"/>
            <a:ext cx="2560272" cy="1099692"/>
            <a:chOff x="34015681" y="19477636"/>
            <a:chExt cx="2560271" cy="1099690"/>
          </a:xfrm>
        </p:grpSpPr>
        <p:sp>
          <p:nvSpPr>
            <p:cNvPr id="181" name="Google Shape;181;p27"/>
            <p:cNvSpPr/>
            <p:nvPr/>
          </p:nvSpPr>
          <p:spPr>
            <a:xfrm>
              <a:off x="36420552" y="19687526"/>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pic>
          <p:nvPicPr>
            <p:cNvPr id="182" name="Google Shape;182;p27" descr="Logo&#10;&#10;Description automatically generated"/>
            <p:cNvPicPr preferRelativeResize="0"/>
            <p:nvPr/>
          </p:nvPicPr>
          <p:blipFill rotWithShape="1">
            <a:blip r:embed="rId3">
              <a:alphaModFix/>
            </a:blip>
            <a:srcRect/>
            <a:stretch/>
          </p:blipFill>
          <p:spPr>
            <a:xfrm>
              <a:off x="34015681" y="19477636"/>
              <a:ext cx="2159580" cy="743794"/>
            </a:xfrm>
            <a:prstGeom prst="rect">
              <a:avLst/>
            </a:prstGeom>
            <a:noFill/>
            <a:ln>
              <a:noFill/>
            </a:ln>
          </p:spPr>
        </p:pic>
      </p:grpSp>
    </p:spTree>
    <p:extLst>
      <p:ext uri="{BB962C8B-B14F-4D97-AF65-F5344CB8AC3E}">
        <p14:creationId xmlns:p14="http://schemas.microsoft.com/office/powerpoint/2010/main" val="28470463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185" name="Google Shape;185;p28" descr="Logo&#10;&#10;Description automatically generated"/>
          <p:cNvPicPr preferRelativeResize="0"/>
          <p:nvPr/>
        </p:nvPicPr>
        <p:blipFill rotWithShape="1">
          <a:blip r:embed="rId3">
            <a:alphaModFix/>
          </a:blip>
          <a:srcRect/>
          <a:stretch/>
        </p:blipFill>
        <p:spPr>
          <a:xfrm>
            <a:off x="816130" y="2587250"/>
            <a:ext cx="8439764" cy="2906796"/>
          </a:xfrm>
          <a:prstGeom prst="rect">
            <a:avLst/>
          </a:prstGeom>
          <a:noFill/>
          <a:ln>
            <a:noFill/>
          </a:ln>
        </p:spPr>
      </p:pic>
    </p:spTree>
    <p:extLst>
      <p:ext uri="{BB962C8B-B14F-4D97-AF65-F5344CB8AC3E}">
        <p14:creationId xmlns:p14="http://schemas.microsoft.com/office/powerpoint/2010/main" val="26577152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ext Left NO SUBTITLE - Image Right">
  <p:cSld name="Text Left NO SUBTITLE - Image Right">
    <p:spTree>
      <p:nvGrpSpPr>
        <p:cNvPr id="1" name="Shape 186"/>
        <p:cNvGrpSpPr/>
        <p:nvPr/>
      </p:nvGrpSpPr>
      <p:grpSpPr>
        <a:xfrm>
          <a:off x="0" y="0"/>
          <a:ext cx="0" cy="0"/>
          <a:chOff x="0" y="0"/>
          <a:chExt cx="0" cy="0"/>
        </a:xfrm>
      </p:grpSpPr>
      <p:sp>
        <p:nvSpPr>
          <p:cNvPr id="187" name="Google Shape;187;p29"/>
          <p:cNvSpPr/>
          <p:nvPr/>
        </p:nvSpPr>
        <p:spPr>
          <a:xfrm>
            <a:off x="32964120" y="18928080"/>
            <a:ext cx="3612000" cy="16464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sp>
        <p:nvSpPr>
          <p:cNvPr id="188" name="Google Shape;188;p29"/>
          <p:cNvSpPr txBox="1">
            <a:spLocks noGrp="1"/>
          </p:cNvSpPr>
          <p:nvPr>
            <p:ph type="title"/>
          </p:nvPr>
        </p:nvSpPr>
        <p:spPr>
          <a:xfrm>
            <a:off x="2596896" y="1218776"/>
            <a:ext cx="14640000" cy="3366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800"/>
              </a:spcBef>
              <a:spcAft>
                <a:spcPts val="0"/>
              </a:spcAft>
              <a:buClr>
                <a:schemeClr val="lt1"/>
              </a:buClr>
              <a:buSzPts val="1800"/>
              <a:buFont typeface="Arial"/>
              <a:buNone/>
              <a:defRPr sz="7200" b="1" cap="none">
                <a:latin typeface="Arial"/>
                <a:ea typeface="Arial"/>
                <a:cs typeface="Arial"/>
                <a:sym typeface="Arial"/>
              </a:defRPr>
            </a:lvl1pPr>
            <a:lvl2pPr lvl="1" rtl="0">
              <a:spcBef>
                <a:spcPts val="80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89" name="Google Shape;189;p29"/>
          <p:cNvSpPr txBox="1">
            <a:spLocks noGrp="1"/>
          </p:cNvSpPr>
          <p:nvPr>
            <p:ph type="body" idx="1"/>
          </p:nvPr>
        </p:nvSpPr>
        <p:spPr>
          <a:xfrm>
            <a:off x="2596896" y="6988192"/>
            <a:ext cx="14640000" cy="113460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Arial"/>
              <a:buChar char="•"/>
              <a:defRPr sz="4400" b="0" i="0" u="none" strike="noStrike" cap="none">
                <a:solidFill>
                  <a:schemeClr val="lt1"/>
                </a:solidFill>
                <a:latin typeface="Arial"/>
                <a:ea typeface="Arial"/>
                <a:cs typeface="Arial"/>
                <a:sym typeface="Arial"/>
              </a:defRPr>
            </a:lvl1pPr>
            <a:lvl2pPr marL="3657600" marR="0" lvl="1" indent="-1168400" algn="l" rtl="0">
              <a:lnSpc>
                <a:spcPct val="90000"/>
              </a:lnSpc>
              <a:spcBef>
                <a:spcPts val="1600"/>
              </a:spcBef>
              <a:spcAft>
                <a:spcPts val="0"/>
              </a:spcAft>
              <a:buClr>
                <a:schemeClr val="dk2"/>
              </a:buClr>
              <a:buSzPts val="1000"/>
              <a:buFont typeface="Arial"/>
              <a:buChar char="•"/>
              <a:defRPr sz="4000" b="0" i="0" u="none" strike="noStrike" cap="none">
                <a:solidFill>
                  <a:schemeClr val="lt1"/>
                </a:solidFill>
                <a:latin typeface="Arial"/>
                <a:ea typeface="Arial"/>
                <a:cs typeface="Arial"/>
                <a:sym typeface="Arial"/>
              </a:defRPr>
            </a:lvl2pPr>
            <a:lvl3pPr marL="5486400" marR="0" lvl="2" indent="-1143000" algn="l" rtl="0">
              <a:lnSpc>
                <a:spcPct val="90000"/>
              </a:lnSpc>
              <a:spcBef>
                <a:spcPts val="1600"/>
              </a:spcBef>
              <a:spcAft>
                <a:spcPts val="0"/>
              </a:spcAft>
              <a:buClr>
                <a:schemeClr val="dk2"/>
              </a:buClr>
              <a:buSzPts val="900"/>
              <a:buFont typeface="Arial"/>
              <a:buChar char="•"/>
              <a:defRPr sz="3600" b="0" i="0" u="none" strike="noStrike" cap="none">
                <a:solidFill>
                  <a:schemeClr val="lt1"/>
                </a:solidFill>
                <a:latin typeface="Arial"/>
                <a:ea typeface="Arial"/>
                <a:cs typeface="Arial"/>
                <a:sym typeface="Arial"/>
              </a:defRPr>
            </a:lvl3pPr>
            <a:lvl4pPr marL="7315200" marR="0" lvl="3" indent="-1117600" algn="l" rtl="0">
              <a:lnSpc>
                <a:spcPct val="90000"/>
              </a:lnSpc>
              <a:spcBef>
                <a:spcPts val="1600"/>
              </a:spcBef>
              <a:spcAft>
                <a:spcPts val="0"/>
              </a:spcAft>
              <a:buClr>
                <a:schemeClr val="dk2"/>
              </a:buClr>
              <a:buSzPts val="800"/>
              <a:buFont typeface="Arial"/>
              <a:buChar char="•"/>
              <a:defRPr sz="3200" b="0" i="0" u="none" strike="noStrike" cap="none">
                <a:solidFill>
                  <a:schemeClr val="lt1"/>
                </a:solidFill>
                <a:latin typeface="Arial"/>
                <a:ea typeface="Arial"/>
                <a:cs typeface="Arial"/>
                <a:sym typeface="Arial"/>
              </a:defRPr>
            </a:lvl4pPr>
            <a:lvl5pPr marL="9144000" marR="0" lvl="4" indent="-1092200" algn="l" rtl="0">
              <a:lnSpc>
                <a:spcPct val="90000"/>
              </a:lnSpc>
              <a:spcBef>
                <a:spcPts val="1600"/>
              </a:spcBef>
              <a:spcAft>
                <a:spcPts val="0"/>
              </a:spcAft>
              <a:buClr>
                <a:schemeClr val="dk2"/>
              </a:buClr>
              <a:buSzPts val="700"/>
              <a:buFont typeface="Arial"/>
              <a:buChar char="•"/>
              <a:defRPr sz="2800" b="0" i="0" u="none" strike="noStrike" cap="none">
                <a:solidFill>
                  <a:schemeClr val="lt1"/>
                </a:solidFill>
                <a:latin typeface="Arial"/>
                <a:ea typeface="Arial"/>
                <a:cs typeface="Arial"/>
                <a:sym typeface="Arial"/>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grpSp>
        <p:nvGrpSpPr>
          <p:cNvPr id="190" name="Google Shape;190;p29"/>
          <p:cNvGrpSpPr/>
          <p:nvPr/>
        </p:nvGrpSpPr>
        <p:grpSpPr>
          <a:xfrm>
            <a:off x="0" y="19504416"/>
            <a:ext cx="2330568" cy="1083064"/>
            <a:chOff x="0" y="19504414"/>
            <a:chExt cx="2330569" cy="1083065"/>
          </a:xfrm>
        </p:grpSpPr>
        <p:sp>
          <p:nvSpPr>
            <p:cNvPr id="191" name="Google Shape;191;p29"/>
            <p:cNvSpPr/>
            <p:nvPr/>
          </p:nvSpPr>
          <p:spPr>
            <a:xfrm>
              <a:off x="0" y="19697679"/>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pic>
          <p:nvPicPr>
            <p:cNvPr id="192" name="Google Shape;192;p29"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193" name="Google Shape;193;p29"/>
          <p:cNvCxnSpPr/>
          <p:nvPr/>
        </p:nvCxnSpPr>
        <p:spPr>
          <a:xfrm>
            <a:off x="0" y="5693228"/>
            <a:ext cx="17236800" cy="0"/>
          </a:xfrm>
          <a:prstGeom prst="straightConnector1">
            <a:avLst/>
          </a:prstGeom>
          <a:noFill/>
          <a:ln w="31750" cap="flat" cmpd="sng">
            <a:solidFill>
              <a:schemeClr val="accent5"/>
            </a:solidFill>
            <a:prstDash val="solid"/>
            <a:round/>
            <a:headEnd type="none" w="sm" len="sm"/>
            <a:tailEnd type="none" w="sm" len="sm"/>
          </a:ln>
        </p:spPr>
      </p:cxnSp>
      <p:sp>
        <p:nvSpPr>
          <p:cNvPr id="194" name="Google Shape;194;p29"/>
          <p:cNvSpPr>
            <a:spLocks noGrp="1"/>
          </p:cNvSpPr>
          <p:nvPr>
            <p:ph type="pic" idx="2"/>
          </p:nvPr>
        </p:nvSpPr>
        <p:spPr>
          <a:xfrm>
            <a:off x="20162836" y="0"/>
            <a:ext cx="164136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195" name="Google Shape;195;p29"/>
          <p:cNvSpPr txBox="1"/>
          <p:nvPr/>
        </p:nvSpPr>
        <p:spPr>
          <a:xfrm>
            <a:off x="25968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l" rtl="0">
              <a:spcBef>
                <a:spcPts val="0"/>
              </a:spcBef>
              <a:spcAft>
                <a:spcPts val="0"/>
              </a:spcAft>
              <a:buNone/>
            </a:pPr>
            <a:fld id="{00000000-1234-1234-1234-123412341234}" type="slidenum">
              <a:rPr lang="en" sz="2400">
                <a:solidFill>
                  <a:schemeClr val="lt1"/>
                </a:solidFill>
                <a:latin typeface="Arial"/>
                <a:ea typeface="Arial"/>
                <a:cs typeface="Arial"/>
                <a:sym typeface="Arial"/>
              </a:rPr>
              <a:pPr marL="0" marR="0" lvl="0" indent="0" algn="l" rtl="0">
                <a:spcBef>
                  <a:spcPts val="0"/>
                </a:spcBef>
                <a:spcAft>
                  <a:spcPts val="0"/>
                </a:spcAft>
                <a:buNone/>
              </a:pPr>
              <a:t>‹#›</a:t>
            </a:fld>
            <a:endParaRPr sz="2400">
              <a:solidFill>
                <a:schemeClr val="lt1"/>
              </a:solidFill>
              <a:latin typeface="Arial"/>
              <a:ea typeface="Arial"/>
              <a:cs typeface="Arial"/>
              <a:sym typeface="Arial"/>
            </a:endParaRPr>
          </a:p>
        </p:txBody>
      </p:sp>
    </p:spTree>
    <p:extLst>
      <p:ext uri="{BB962C8B-B14F-4D97-AF65-F5344CB8AC3E}">
        <p14:creationId xmlns:p14="http://schemas.microsoft.com/office/powerpoint/2010/main" val="21479604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ext Left TITLE ONLY - Image Right">
  <p:cSld name="Text Left TITLE ONLY - Image Right">
    <p:spTree>
      <p:nvGrpSpPr>
        <p:cNvPr id="1" name="Shape 196"/>
        <p:cNvGrpSpPr/>
        <p:nvPr/>
      </p:nvGrpSpPr>
      <p:grpSpPr>
        <a:xfrm>
          <a:off x="0" y="0"/>
          <a:ext cx="0" cy="0"/>
          <a:chOff x="0" y="0"/>
          <a:chExt cx="0" cy="0"/>
        </a:xfrm>
      </p:grpSpPr>
      <p:sp>
        <p:nvSpPr>
          <p:cNvPr id="197" name="Google Shape;197;p30"/>
          <p:cNvSpPr/>
          <p:nvPr/>
        </p:nvSpPr>
        <p:spPr>
          <a:xfrm>
            <a:off x="32964120" y="18928080"/>
            <a:ext cx="3612000" cy="16464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sp>
        <p:nvSpPr>
          <p:cNvPr id="198" name="Google Shape;198;p30"/>
          <p:cNvSpPr>
            <a:spLocks noGrp="1"/>
          </p:cNvSpPr>
          <p:nvPr>
            <p:ph type="pic" idx="2"/>
          </p:nvPr>
        </p:nvSpPr>
        <p:spPr>
          <a:xfrm>
            <a:off x="16422624" y="0"/>
            <a:ext cx="201540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199" name="Google Shape;199;p30"/>
          <p:cNvSpPr txBox="1">
            <a:spLocks noGrp="1"/>
          </p:cNvSpPr>
          <p:nvPr>
            <p:ph type="title"/>
          </p:nvPr>
        </p:nvSpPr>
        <p:spPr>
          <a:xfrm>
            <a:off x="2596896" y="8604152"/>
            <a:ext cx="12180000" cy="3366000"/>
          </a:xfrm>
          <a:prstGeom prst="rect">
            <a:avLst/>
          </a:prstGeom>
          <a:noFill/>
          <a:ln>
            <a:noFill/>
          </a:ln>
        </p:spPr>
        <p:txBody>
          <a:bodyPr spcFirstLastPara="1" wrap="square" lIns="22850" tIns="11425" rIns="22850" bIns="11425" anchor="ctr" anchorCtr="0">
            <a:normAutofit/>
          </a:bodyPr>
          <a:lstStyle>
            <a:lvl1pPr lvl="0" algn="l" rtl="0">
              <a:lnSpc>
                <a:spcPct val="90000"/>
              </a:lnSpc>
              <a:spcBef>
                <a:spcPts val="800"/>
              </a:spcBef>
              <a:spcAft>
                <a:spcPts val="0"/>
              </a:spcAft>
              <a:buClr>
                <a:schemeClr val="lt1"/>
              </a:buClr>
              <a:buSzPts val="1800"/>
              <a:buFont typeface="Arial"/>
              <a:buNone/>
              <a:defRPr sz="7200" b="1" cap="none">
                <a:latin typeface="Arial"/>
                <a:ea typeface="Arial"/>
                <a:cs typeface="Arial"/>
                <a:sym typeface="Arial"/>
              </a:defRPr>
            </a:lvl1pPr>
            <a:lvl2pPr lvl="1" rtl="0">
              <a:spcBef>
                <a:spcPts val="80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grpSp>
        <p:nvGrpSpPr>
          <p:cNvPr id="200" name="Google Shape;200;p30"/>
          <p:cNvGrpSpPr/>
          <p:nvPr/>
        </p:nvGrpSpPr>
        <p:grpSpPr>
          <a:xfrm>
            <a:off x="0" y="19504416"/>
            <a:ext cx="2330568" cy="1083064"/>
            <a:chOff x="0" y="19504414"/>
            <a:chExt cx="2330569" cy="1083065"/>
          </a:xfrm>
        </p:grpSpPr>
        <p:sp>
          <p:nvSpPr>
            <p:cNvPr id="201" name="Google Shape;201;p30"/>
            <p:cNvSpPr/>
            <p:nvPr/>
          </p:nvSpPr>
          <p:spPr>
            <a:xfrm>
              <a:off x="0" y="19697679"/>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pic>
          <p:nvPicPr>
            <p:cNvPr id="202" name="Google Shape;202;p30"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sp>
        <p:nvSpPr>
          <p:cNvPr id="203" name="Google Shape;203;p30"/>
          <p:cNvSpPr txBox="1"/>
          <p:nvPr/>
        </p:nvSpPr>
        <p:spPr>
          <a:xfrm>
            <a:off x="25968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l" rtl="0">
              <a:spcBef>
                <a:spcPts val="0"/>
              </a:spcBef>
              <a:spcAft>
                <a:spcPts val="0"/>
              </a:spcAft>
              <a:buNone/>
            </a:pPr>
            <a:fld id="{00000000-1234-1234-1234-123412341234}" type="slidenum">
              <a:rPr lang="en" sz="2400">
                <a:solidFill>
                  <a:schemeClr val="lt1"/>
                </a:solidFill>
                <a:latin typeface="Arial"/>
                <a:ea typeface="Arial"/>
                <a:cs typeface="Arial"/>
                <a:sym typeface="Arial"/>
              </a:rPr>
              <a:pPr marL="0" marR="0" lvl="0" indent="0" algn="l" rtl="0">
                <a:spcBef>
                  <a:spcPts val="0"/>
                </a:spcBef>
                <a:spcAft>
                  <a:spcPts val="0"/>
                </a:spcAft>
                <a:buNone/>
              </a:pPr>
              <a:t>‹#›</a:t>
            </a:fld>
            <a:endParaRPr sz="2400">
              <a:solidFill>
                <a:schemeClr val="lt1"/>
              </a:solidFill>
              <a:latin typeface="Arial"/>
              <a:ea typeface="Arial"/>
              <a:cs typeface="Arial"/>
              <a:sym typeface="Arial"/>
            </a:endParaRPr>
          </a:p>
        </p:txBody>
      </p:sp>
    </p:spTree>
    <p:extLst>
      <p:ext uri="{BB962C8B-B14F-4D97-AF65-F5344CB8AC3E}">
        <p14:creationId xmlns:p14="http://schemas.microsoft.com/office/powerpoint/2010/main" val="198270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ingle Image Layout">
  <p:cSld name="Single Image Layout">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06" name="Google Shape;206;p31"/>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07" name="Google Shape;207;p31"/>
          <p:cNvSpPr>
            <a:spLocks noGrp="1"/>
          </p:cNvSpPr>
          <p:nvPr>
            <p:ph type="pic" idx="2"/>
          </p:nvPr>
        </p:nvSpPr>
        <p:spPr>
          <a:xfrm>
            <a:off x="6062652" y="4849812"/>
            <a:ext cx="24451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08" name="Google Shape;208;p31"/>
          <p:cNvSpPr txBox="1">
            <a:spLocks noGrp="1"/>
          </p:cNvSpPr>
          <p:nvPr>
            <p:ph type="body" idx="3"/>
          </p:nvPr>
        </p:nvSpPr>
        <p:spPr>
          <a:xfrm>
            <a:off x="6062652" y="17063960"/>
            <a:ext cx="244512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09" name="Google Shape;209;p31"/>
          <p:cNvSpPr txBox="1">
            <a:spLocks noGrp="1"/>
          </p:cNvSpPr>
          <p:nvPr>
            <p:ph type="body" idx="4"/>
          </p:nvPr>
        </p:nvSpPr>
        <p:spPr>
          <a:xfrm>
            <a:off x="6062652" y="17751568"/>
            <a:ext cx="244512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984606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mage w/ Text">
  <p:cSld name="Image w/ Text">
    <p:spTree>
      <p:nvGrpSpPr>
        <p:cNvPr id="1" name="Shape 210"/>
        <p:cNvGrpSpPr/>
        <p:nvPr/>
      </p:nvGrpSpPr>
      <p:grpSpPr>
        <a:xfrm>
          <a:off x="0" y="0"/>
          <a:ext cx="0" cy="0"/>
          <a:chOff x="0" y="0"/>
          <a:chExt cx="0" cy="0"/>
        </a:xfrm>
      </p:grpSpPr>
      <p:sp>
        <p:nvSpPr>
          <p:cNvPr id="211" name="Google Shape;211;p32"/>
          <p:cNvSpPr txBox="1">
            <a:spLocks noGrp="1"/>
          </p:cNvSpPr>
          <p:nvPr>
            <p:ph type="body" idx="1"/>
          </p:nvPr>
        </p:nvSpPr>
        <p:spPr>
          <a:xfrm>
            <a:off x="19354800" y="6919968"/>
            <a:ext cx="15583200" cy="7879200"/>
          </a:xfrm>
          <a:prstGeom prst="rect">
            <a:avLst/>
          </a:prstGeom>
          <a:noFill/>
          <a:ln>
            <a:noFill/>
          </a:ln>
        </p:spPr>
        <p:txBody>
          <a:bodyPr spcFirstLastPara="1" wrap="square" lIns="22850" tIns="11425" rIns="22850" bIns="11425" anchor="ctr" anchorCtr="0">
            <a:noAutofit/>
          </a:bodyPr>
          <a:lstStyle>
            <a:lvl1pPr marL="1828800" marR="0" lvl="0" indent="-1193800" algn="l" rtl="0">
              <a:lnSpc>
                <a:spcPct val="90000"/>
              </a:lnSpc>
              <a:spcBef>
                <a:spcPts val="3200"/>
              </a:spcBef>
              <a:spcAft>
                <a:spcPts val="0"/>
              </a:spcAft>
              <a:buClr>
                <a:schemeClr val="dk2"/>
              </a:buClr>
              <a:buSzPts val="1100"/>
              <a:buFont typeface="Arial"/>
              <a:buChar char="•"/>
              <a:defRPr sz="4400" b="0" i="0" u="none" strike="noStrike" cap="none">
                <a:solidFill>
                  <a:schemeClr val="lt1"/>
                </a:solidFill>
                <a:latin typeface="Arial"/>
                <a:ea typeface="Arial"/>
                <a:cs typeface="Arial"/>
                <a:sym typeface="Arial"/>
              </a:defRPr>
            </a:lvl1pPr>
            <a:lvl2pPr marL="3657600" marR="0" lvl="1" indent="-1168400" algn="l" rtl="0">
              <a:lnSpc>
                <a:spcPct val="90000"/>
              </a:lnSpc>
              <a:spcBef>
                <a:spcPts val="1600"/>
              </a:spcBef>
              <a:spcAft>
                <a:spcPts val="0"/>
              </a:spcAft>
              <a:buClr>
                <a:schemeClr val="dk2"/>
              </a:buClr>
              <a:buSzPts val="1000"/>
              <a:buFont typeface="Arial"/>
              <a:buChar char="•"/>
              <a:defRPr sz="4000" b="0" i="0" u="none" strike="noStrike" cap="none">
                <a:solidFill>
                  <a:schemeClr val="lt1"/>
                </a:solidFill>
                <a:latin typeface="Arial"/>
                <a:ea typeface="Arial"/>
                <a:cs typeface="Arial"/>
                <a:sym typeface="Arial"/>
              </a:defRPr>
            </a:lvl2pPr>
            <a:lvl3pPr marL="5486400" marR="0" lvl="2" indent="-1143000" algn="l" rtl="0">
              <a:lnSpc>
                <a:spcPct val="90000"/>
              </a:lnSpc>
              <a:spcBef>
                <a:spcPts val="1600"/>
              </a:spcBef>
              <a:spcAft>
                <a:spcPts val="0"/>
              </a:spcAft>
              <a:buClr>
                <a:schemeClr val="dk2"/>
              </a:buClr>
              <a:buSzPts val="900"/>
              <a:buFont typeface="Arial"/>
              <a:buChar char="•"/>
              <a:defRPr sz="3600" b="0" i="0" u="none" strike="noStrike" cap="none">
                <a:solidFill>
                  <a:schemeClr val="lt1"/>
                </a:solidFill>
                <a:latin typeface="Arial"/>
                <a:ea typeface="Arial"/>
                <a:cs typeface="Arial"/>
                <a:sym typeface="Arial"/>
              </a:defRPr>
            </a:lvl3pPr>
            <a:lvl4pPr marL="7315200" marR="0" lvl="3" indent="-1117600" algn="l" rtl="0">
              <a:lnSpc>
                <a:spcPct val="90000"/>
              </a:lnSpc>
              <a:spcBef>
                <a:spcPts val="1600"/>
              </a:spcBef>
              <a:spcAft>
                <a:spcPts val="0"/>
              </a:spcAft>
              <a:buClr>
                <a:schemeClr val="dk2"/>
              </a:buClr>
              <a:buSzPts val="800"/>
              <a:buFont typeface="Arial"/>
              <a:buChar char="•"/>
              <a:defRPr sz="3200" b="0" i="0" u="none" strike="noStrike" cap="none">
                <a:solidFill>
                  <a:schemeClr val="lt1"/>
                </a:solidFill>
                <a:latin typeface="Arial"/>
                <a:ea typeface="Arial"/>
                <a:cs typeface="Arial"/>
                <a:sym typeface="Arial"/>
              </a:defRPr>
            </a:lvl4pPr>
            <a:lvl5pPr marL="9144000" marR="0" lvl="4" indent="-1092200" algn="l" rtl="0">
              <a:lnSpc>
                <a:spcPct val="90000"/>
              </a:lnSpc>
              <a:spcBef>
                <a:spcPts val="1600"/>
              </a:spcBef>
              <a:spcAft>
                <a:spcPts val="0"/>
              </a:spcAft>
              <a:buClr>
                <a:schemeClr val="dk2"/>
              </a:buClr>
              <a:buSzPts val="700"/>
              <a:buFont typeface="Arial"/>
              <a:buChar char="•"/>
              <a:defRPr sz="2800" b="0" i="0" u="none" strike="noStrike" cap="none">
                <a:solidFill>
                  <a:schemeClr val="lt1"/>
                </a:solidFill>
                <a:latin typeface="Arial"/>
                <a:ea typeface="Arial"/>
                <a:cs typeface="Arial"/>
                <a:sym typeface="Arial"/>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12" name="Google Shape;212;p32"/>
          <p:cNvSpPr>
            <a:spLocks noGrp="1"/>
          </p:cNvSpPr>
          <p:nvPr>
            <p:ph type="pic" idx="2"/>
          </p:nvPr>
        </p:nvSpPr>
        <p:spPr>
          <a:xfrm>
            <a:off x="1637604" y="4849812"/>
            <a:ext cx="16345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13" name="Google Shape;213;p32"/>
          <p:cNvSpPr txBox="1">
            <a:spLocks noGrp="1"/>
          </p:cNvSpPr>
          <p:nvPr>
            <p:ph type="body" idx="3"/>
          </p:nvPr>
        </p:nvSpPr>
        <p:spPr>
          <a:xfrm>
            <a:off x="1637604" y="17063960"/>
            <a:ext cx="163452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14" name="Google Shape;214;p32"/>
          <p:cNvSpPr txBox="1">
            <a:spLocks noGrp="1"/>
          </p:cNvSpPr>
          <p:nvPr>
            <p:ph type="body" idx="4"/>
          </p:nvPr>
        </p:nvSpPr>
        <p:spPr>
          <a:xfrm>
            <a:off x="1637604" y="17751568"/>
            <a:ext cx="163452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15" name="Google Shape;215;p32"/>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16" name="Google Shape;216;p32"/>
          <p:cNvSpPr txBox="1">
            <a:spLocks noGrp="1"/>
          </p:cNvSpPr>
          <p:nvPr>
            <p:ph type="body" idx="5"/>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64832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up Image">
  <p:cSld name="2-up Image">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19" name="Google Shape;219;p33"/>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20" name="Google Shape;220;p33"/>
          <p:cNvSpPr>
            <a:spLocks noGrp="1"/>
          </p:cNvSpPr>
          <p:nvPr>
            <p:ph type="pic" idx="2"/>
          </p:nvPr>
        </p:nvSpPr>
        <p:spPr>
          <a:xfrm>
            <a:off x="1637604" y="4849812"/>
            <a:ext cx="16345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21" name="Google Shape;221;p33"/>
          <p:cNvSpPr>
            <a:spLocks noGrp="1"/>
          </p:cNvSpPr>
          <p:nvPr>
            <p:ph type="pic" idx="3"/>
          </p:nvPr>
        </p:nvSpPr>
        <p:spPr>
          <a:xfrm>
            <a:off x="18592800" y="4849812"/>
            <a:ext cx="16345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22" name="Google Shape;222;p33"/>
          <p:cNvSpPr txBox="1">
            <a:spLocks noGrp="1"/>
          </p:cNvSpPr>
          <p:nvPr>
            <p:ph type="body" idx="4"/>
          </p:nvPr>
        </p:nvSpPr>
        <p:spPr>
          <a:xfrm>
            <a:off x="1637604" y="17063960"/>
            <a:ext cx="163452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23" name="Google Shape;223;p33"/>
          <p:cNvSpPr txBox="1">
            <a:spLocks noGrp="1"/>
          </p:cNvSpPr>
          <p:nvPr>
            <p:ph type="body" idx="5"/>
          </p:nvPr>
        </p:nvSpPr>
        <p:spPr>
          <a:xfrm>
            <a:off x="1637604" y="17751568"/>
            <a:ext cx="163452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24" name="Google Shape;224;p33"/>
          <p:cNvSpPr txBox="1">
            <a:spLocks noGrp="1"/>
          </p:cNvSpPr>
          <p:nvPr>
            <p:ph type="body" idx="6"/>
          </p:nvPr>
        </p:nvSpPr>
        <p:spPr>
          <a:xfrm>
            <a:off x="18592804" y="17063960"/>
            <a:ext cx="16346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25" name="Google Shape;225;p33"/>
          <p:cNvSpPr txBox="1">
            <a:spLocks noGrp="1"/>
          </p:cNvSpPr>
          <p:nvPr>
            <p:ph type="body" idx="7"/>
          </p:nvPr>
        </p:nvSpPr>
        <p:spPr>
          <a:xfrm>
            <a:off x="18592804" y="17751568"/>
            <a:ext cx="16346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931807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up Image Layout with Bullets">
  <p:cSld name="2-up Image Layout with Bullets">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28" name="Google Shape;228;p34"/>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29" name="Google Shape;229;p34"/>
          <p:cNvSpPr>
            <a:spLocks noGrp="1"/>
          </p:cNvSpPr>
          <p:nvPr>
            <p:ph type="pic" idx="2"/>
          </p:nvPr>
        </p:nvSpPr>
        <p:spPr>
          <a:xfrm>
            <a:off x="1637604" y="4849812"/>
            <a:ext cx="88320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30" name="Google Shape;230;p34"/>
          <p:cNvSpPr txBox="1">
            <a:spLocks noGrp="1"/>
          </p:cNvSpPr>
          <p:nvPr>
            <p:ph type="body" idx="3"/>
          </p:nvPr>
        </p:nvSpPr>
        <p:spPr>
          <a:xfrm>
            <a:off x="11058352" y="6919968"/>
            <a:ext cx="6925200" cy="7879200"/>
          </a:xfrm>
          <a:prstGeom prst="rect">
            <a:avLst/>
          </a:prstGeom>
          <a:noFill/>
          <a:ln>
            <a:noFill/>
          </a:ln>
        </p:spPr>
        <p:txBody>
          <a:bodyPr spcFirstLastPara="1" wrap="square" lIns="22850" tIns="11425" rIns="22850" bIns="11425" anchor="ctr" anchorCtr="0">
            <a:noAutofit/>
          </a:bodyPr>
          <a:lstStyle>
            <a:lvl1pPr marL="1828800" marR="0" lvl="0" indent="-1193800" algn="l" rtl="0">
              <a:lnSpc>
                <a:spcPct val="90000"/>
              </a:lnSpc>
              <a:spcBef>
                <a:spcPts val="3200"/>
              </a:spcBef>
              <a:spcAft>
                <a:spcPts val="0"/>
              </a:spcAft>
              <a:buClr>
                <a:schemeClr val="dk2"/>
              </a:buClr>
              <a:buSzPts val="1100"/>
              <a:buFont typeface="Arial"/>
              <a:buChar char="•"/>
              <a:defRPr sz="4400" b="0" i="0" u="none" strike="noStrike" cap="none">
                <a:solidFill>
                  <a:schemeClr val="lt1"/>
                </a:solidFill>
                <a:latin typeface="Arial"/>
                <a:ea typeface="Arial"/>
                <a:cs typeface="Arial"/>
                <a:sym typeface="Arial"/>
              </a:defRPr>
            </a:lvl1pPr>
            <a:lvl2pPr marL="3657600" marR="0" lvl="1" indent="-1168400" algn="l" rtl="0">
              <a:lnSpc>
                <a:spcPct val="90000"/>
              </a:lnSpc>
              <a:spcBef>
                <a:spcPts val="1600"/>
              </a:spcBef>
              <a:spcAft>
                <a:spcPts val="0"/>
              </a:spcAft>
              <a:buClr>
                <a:schemeClr val="dk2"/>
              </a:buClr>
              <a:buSzPts val="1000"/>
              <a:buFont typeface="Arial"/>
              <a:buChar char="•"/>
              <a:defRPr sz="4000" b="0" i="0" u="none" strike="noStrike" cap="none">
                <a:solidFill>
                  <a:schemeClr val="lt1"/>
                </a:solidFill>
                <a:latin typeface="Arial"/>
                <a:ea typeface="Arial"/>
                <a:cs typeface="Arial"/>
                <a:sym typeface="Arial"/>
              </a:defRPr>
            </a:lvl2pPr>
            <a:lvl3pPr marL="5486400" marR="0" lvl="2" indent="-1143000" algn="l" rtl="0">
              <a:lnSpc>
                <a:spcPct val="90000"/>
              </a:lnSpc>
              <a:spcBef>
                <a:spcPts val="1600"/>
              </a:spcBef>
              <a:spcAft>
                <a:spcPts val="0"/>
              </a:spcAft>
              <a:buClr>
                <a:schemeClr val="dk2"/>
              </a:buClr>
              <a:buSzPts val="900"/>
              <a:buFont typeface="Arial"/>
              <a:buChar char="•"/>
              <a:defRPr sz="3600" b="0" i="0" u="none" strike="noStrike" cap="none">
                <a:solidFill>
                  <a:schemeClr val="lt1"/>
                </a:solidFill>
                <a:latin typeface="Arial"/>
                <a:ea typeface="Arial"/>
                <a:cs typeface="Arial"/>
                <a:sym typeface="Arial"/>
              </a:defRPr>
            </a:lvl3pPr>
            <a:lvl4pPr marL="7315200" marR="0" lvl="3" indent="-1117600" algn="l" rtl="0">
              <a:lnSpc>
                <a:spcPct val="90000"/>
              </a:lnSpc>
              <a:spcBef>
                <a:spcPts val="1600"/>
              </a:spcBef>
              <a:spcAft>
                <a:spcPts val="0"/>
              </a:spcAft>
              <a:buClr>
                <a:schemeClr val="dk2"/>
              </a:buClr>
              <a:buSzPts val="800"/>
              <a:buFont typeface="Arial"/>
              <a:buChar char="•"/>
              <a:defRPr sz="3200" b="0" i="0" u="none" strike="noStrike" cap="none">
                <a:solidFill>
                  <a:schemeClr val="lt1"/>
                </a:solidFill>
                <a:latin typeface="Arial"/>
                <a:ea typeface="Arial"/>
                <a:cs typeface="Arial"/>
                <a:sym typeface="Arial"/>
              </a:defRPr>
            </a:lvl4pPr>
            <a:lvl5pPr marL="9144000" marR="0" lvl="4" indent="-1092200" algn="l" rtl="0">
              <a:lnSpc>
                <a:spcPct val="90000"/>
              </a:lnSpc>
              <a:spcBef>
                <a:spcPts val="1600"/>
              </a:spcBef>
              <a:spcAft>
                <a:spcPts val="0"/>
              </a:spcAft>
              <a:buClr>
                <a:schemeClr val="dk2"/>
              </a:buClr>
              <a:buSzPts val="700"/>
              <a:buFont typeface="Arial"/>
              <a:buChar char="•"/>
              <a:defRPr sz="2800" b="0" i="0" u="none" strike="noStrike" cap="none">
                <a:solidFill>
                  <a:schemeClr val="lt1"/>
                </a:solidFill>
                <a:latin typeface="Arial"/>
                <a:ea typeface="Arial"/>
                <a:cs typeface="Arial"/>
                <a:sym typeface="Arial"/>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31" name="Google Shape;231;p34"/>
          <p:cNvSpPr>
            <a:spLocks noGrp="1"/>
          </p:cNvSpPr>
          <p:nvPr>
            <p:ph type="pic" idx="4"/>
          </p:nvPr>
        </p:nvSpPr>
        <p:spPr>
          <a:xfrm>
            <a:off x="18592804" y="4849812"/>
            <a:ext cx="88320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32" name="Google Shape;232;p34"/>
          <p:cNvSpPr txBox="1">
            <a:spLocks noGrp="1"/>
          </p:cNvSpPr>
          <p:nvPr>
            <p:ph type="body" idx="5"/>
          </p:nvPr>
        </p:nvSpPr>
        <p:spPr>
          <a:xfrm>
            <a:off x="28013552" y="6919968"/>
            <a:ext cx="6925200" cy="7879200"/>
          </a:xfrm>
          <a:prstGeom prst="rect">
            <a:avLst/>
          </a:prstGeom>
          <a:noFill/>
          <a:ln>
            <a:noFill/>
          </a:ln>
        </p:spPr>
        <p:txBody>
          <a:bodyPr spcFirstLastPara="1" wrap="square" lIns="22850" tIns="11425" rIns="22850" bIns="11425" anchor="ctr" anchorCtr="0">
            <a:noAutofit/>
          </a:bodyPr>
          <a:lstStyle>
            <a:lvl1pPr marL="1828800" marR="0" lvl="0" indent="-1193800" algn="l" rtl="0">
              <a:lnSpc>
                <a:spcPct val="90000"/>
              </a:lnSpc>
              <a:spcBef>
                <a:spcPts val="3200"/>
              </a:spcBef>
              <a:spcAft>
                <a:spcPts val="0"/>
              </a:spcAft>
              <a:buClr>
                <a:schemeClr val="dk2"/>
              </a:buClr>
              <a:buSzPts val="1100"/>
              <a:buFont typeface="Arial"/>
              <a:buChar char="•"/>
              <a:defRPr sz="4400" b="0" i="0" u="none" strike="noStrike" cap="none">
                <a:solidFill>
                  <a:schemeClr val="lt1"/>
                </a:solidFill>
                <a:latin typeface="Arial"/>
                <a:ea typeface="Arial"/>
                <a:cs typeface="Arial"/>
                <a:sym typeface="Arial"/>
              </a:defRPr>
            </a:lvl1pPr>
            <a:lvl2pPr marL="3657600" marR="0" lvl="1" indent="-1168400" algn="l" rtl="0">
              <a:lnSpc>
                <a:spcPct val="90000"/>
              </a:lnSpc>
              <a:spcBef>
                <a:spcPts val="1600"/>
              </a:spcBef>
              <a:spcAft>
                <a:spcPts val="0"/>
              </a:spcAft>
              <a:buClr>
                <a:schemeClr val="dk2"/>
              </a:buClr>
              <a:buSzPts val="1000"/>
              <a:buFont typeface="Arial"/>
              <a:buChar char="•"/>
              <a:defRPr sz="4000" b="0" i="0" u="none" strike="noStrike" cap="none">
                <a:solidFill>
                  <a:schemeClr val="lt1"/>
                </a:solidFill>
                <a:latin typeface="Arial"/>
                <a:ea typeface="Arial"/>
                <a:cs typeface="Arial"/>
                <a:sym typeface="Arial"/>
              </a:defRPr>
            </a:lvl2pPr>
            <a:lvl3pPr marL="5486400" marR="0" lvl="2" indent="-1143000" algn="l" rtl="0">
              <a:lnSpc>
                <a:spcPct val="90000"/>
              </a:lnSpc>
              <a:spcBef>
                <a:spcPts val="1600"/>
              </a:spcBef>
              <a:spcAft>
                <a:spcPts val="0"/>
              </a:spcAft>
              <a:buClr>
                <a:schemeClr val="dk2"/>
              </a:buClr>
              <a:buSzPts val="900"/>
              <a:buFont typeface="Arial"/>
              <a:buChar char="•"/>
              <a:defRPr sz="3600" b="0" i="0" u="none" strike="noStrike" cap="none">
                <a:solidFill>
                  <a:schemeClr val="lt1"/>
                </a:solidFill>
                <a:latin typeface="Arial"/>
                <a:ea typeface="Arial"/>
                <a:cs typeface="Arial"/>
                <a:sym typeface="Arial"/>
              </a:defRPr>
            </a:lvl3pPr>
            <a:lvl4pPr marL="7315200" marR="0" lvl="3" indent="-1117600" algn="l" rtl="0">
              <a:lnSpc>
                <a:spcPct val="90000"/>
              </a:lnSpc>
              <a:spcBef>
                <a:spcPts val="1600"/>
              </a:spcBef>
              <a:spcAft>
                <a:spcPts val="0"/>
              </a:spcAft>
              <a:buClr>
                <a:schemeClr val="dk2"/>
              </a:buClr>
              <a:buSzPts val="800"/>
              <a:buFont typeface="Arial"/>
              <a:buChar char="•"/>
              <a:defRPr sz="3200" b="0" i="0" u="none" strike="noStrike" cap="none">
                <a:solidFill>
                  <a:schemeClr val="lt1"/>
                </a:solidFill>
                <a:latin typeface="Arial"/>
                <a:ea typeface="Arial"/>
                <a:cs typeface="Arial"/>
                <a:sym typeface="Arial"/>
              </a:defRPr>
            </a:lvl4pPr>
            <a:lvl5pPr marL="9144000" marR="0" lvl="4" indent="-1092200" algn="l" rtl="0">
              <a:lnSpc>
                <a:spcPct val="90000"/>
              </a:lnSpc>
              <a:spcBef>
                <a:spcPts val="1600"/>
              </a:spcBef>
              <a:spcAft>
                <a:spcPts val="0"/>
              </a:spcAft>
              <a:buClr>
                <a:schemeClr val="dk2"/>
              </a:buClr>
              <a:buSzPts val="700"/>
              <a:buFont typeface="Arial"/>
              <a:buChar char="•"/>
              <a:defRPr sz="2800" b="0" i="0" u="none" strike="noStrike" cap="none">
                <a:solidFill>
                  <a:schemeClr val="lt1"/>
                </a:solidFill>
                <a:latin typeface="Arial"/>
                <a:ea typeface="Arial"/>
                <a:cs typeface="Arial"/>
                <a:sym typeface="Arial"/>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33" name="Google Shape;233;p34"/>
          <p:cNvSpPr txBox="1">
            <a:spLocks noGrp="1"/>
          </p:cNvSpPr>
          <p:nvPr>
            <p:ph type="body" idx="6"/>
          </p:nvPr>
        </p:nvSpPr>
        <p:spPr>
          <a:xfrm>
            <a:off x="1637604" y="17063960"/>
            <a:ext cx="8832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34" name="Google Shape;234;p34"/>
          <p:cNvSpPr txBox="1">
            <a:spLocks noGrp="1"/>
          </p:cNvSpPr>
          <p:nvPr>
            <p:ph type="body" idx="7"/>
          </p:nvPr>
        </p:nvSpPr>
        <p:spPr>
          <a:xfrm>
            <a:off x="1637604" y="17751568"/>
            <a:ext cx="8832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35" name="Google Shape;235;p34"/>
          <p:cNvSpPr txBox="1">
            <a:spLocks noGrp="1"/>
          </p:cNvSpPr>
          <p:nvPr>
            <p:ph type="body" idx="8"/>
          </p:nvPr>
        </p:nvSpPr>
        <p:spPr>
          <a:xfrm>
            <a:off x="18592804" y="17063960"/>
            <a:ext cx="88332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36" name="Google Shape;236;p34"/>
          <p:cNvSpPr txBox="1">
            <a:spLocks noGrp="1"/>
          </p:cNvSpPr>
          <p:nvPr>
            <p:ph type="body" idx="9"/>
          </p:nvPr>
        </p:nvSpPr>
        <p:spPr>
          <a:xfrm>
            <a:off x="18592804" y="17751568"/>
            <a:ext cx="88332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8004657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3-up Image">
  <p:cSld name="3-up Image">
    <p:spTree>
      <p:nvGrpSpPr>
        <p:cNvPr id="1" name="Shape 237"/>
        <p:cNvGrpSpPr/>
        <p:nvPr/>
      </p:nvGrpSpPr>
      <p:grpSpPr>
        <a:xfrm>
          <a:off x="0" y="0"/>
          <a:ext cx="0" cy="0"/>
          <a:chOff x="0" y="0"/>
          <a:chExt cx="0" cy="0"/>
        </a:xfrm>
      </p:grpSpPr>
      <p:sp>
        <p:nvSpPr>
          <p:cNvPr id="238" name="Google Shape;238;p35"/>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39" name="Google Shape;239;p35"/>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40" name="Google Shape;240;p35"/>
          <p:cNvSpPr>
            <a:spLocks noGrp="1"/>
          </p:cNvSpPr>
          <p:nvPr>
            <p:ph type="pic" idx="2"/>
          </p:nvPr>
        </p:nvSpPr>
        <p:spPr>
          <a:xfrm>
            <a:off x="24148472" y="4849812"/>
            <a:ext cx="107904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41" name="Google Shape;241;p35"/>
          <p:cNvSpPr>
            <a:spLocks noGrp="1"/>
          </p:cNvSpPr>
          <p:nvPr>
            <p:ph type="pic" idx="3"/>
          </p:nvPr>
        </p:nvSpPr>
        <p:spPr>
          <a:xfrm>
            <a:off x="12893040" y="4849812"/>
            <a:ext cx="107904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42" name="Google Shape;242;p35"/>
          <p:cNvSpPr>
            <a:spLocks noGrp="1"/>
          </p:cNvSpPr>
          <p:nvPr>
            <p:ph type="pic" idx="4"/>
          </p:nvPr>
        </p:nvSpPr>
        <p:spPr>
          <a:xfrm>
            <a:off x="1637604" y="4849812"/>
            <a:ext cx="107904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43" name="Google Shape;243;p35"/>
          <p:cNvSpPr txBox="1">
            <a:spLocks noGrp="1"/>
          </p:cNvSpPr>
          <p:nvPr>
            <p:ph type="body" idx="5"/>
          </p:nvPr>
        </p:nvSpPr>
        <p:spPr>
          <a:xfrm>
            <a:off x="1653112" y="17063960"/>
            <a:ext cx="10790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44" name="Google Shape;244;p35"/>
          <p:cNvSpPr txBox="1">
            <a:spLocks noGrp="1"/>
          </p:cNvSpPr>
          <p:nvPr>
            <p:ph type="body" idx="6"/>
          </p:nvPr>
        </p:nvSpPr>
        <p:spPr>
          <a:xfrm>
            <a:off x="1653112" y="17751568"/>
            <a:ext cx="10790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45" name="Google Shape;245;p35"/>
          <p:cNvSpPr txBox="1">
            <a:spLocks noGrp="1"/>
          </p:cNvSpPr>
          <p:nvPr>
            <p:ph type="body" idx="7"/>
          </p:nvPr>
        </p:nvSpPr>
        <p:spPr>
          <a:xfrm>
            <a:off x="12893040" y="17063960"/>
            <a:ext cx="10790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46" name="Google Shape;246;p35"/>
          <p:cNvSpPr txBox="1">
            <a:spLocks noGrp="1"/>
          </p:cNvSpPr>
          <p:nvPr>
            <p:ph type="body" idx="8"/>
          </p:nvPr>
        </p:nvSpPr>
        <p:spPr>
          <a:xfrm>
            <a:off x="12893040" y="17751568"/>
            <a:ext cx="10790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47" name="Google Shape;247;p35"/>
          <p:cNvSpPr txBox="1">
            <a:spLocks noGrp="1"/>
          </p:cNvSpPr>
          <p:nvPr>
            <p:ph type="body" idx="9"/>
          </p:nvPr>
        </p:nvSpPr>
        <p:spPr>
          <a:xfrm>
            <a:off x="24132972" y="17063960"/>
            <a:ext cx="10790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48" name="Google Shape;248;p35"/>
          <p:cNvSpPr txBox="1">
            <a:spLocks noGrp="1"/>
          </p:cNvSpPr>
          <p:nvPr>
            <p:ph type="body" idx="13"/>
          </p:nvPr>
        </p:nvSpPr>
        <p:spPr>
          <a:xfrm>
            <a:off x="24132972" y="17751568"/>
            <a:ext cx="10790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63243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4-up Image">
  <p:cSld name="4-up Image">
    <p:spTree>
      <p:nvGrpSpPr>
        <p:cNvPr id="1" name="Shape 249"/>
        <p:cNvGrpSpPr/>
        <p:nvPr/>
      </p:nvGrpSpPr>
      <p:grpSpPr>
        <a:xfrm>
          <a:off x="0" y="0"/>
          <a:ext cx="0" cy="0"/>
          <a:chOff x="0" y="0"/>
          <a:chExt cx="0" cy="0"/>
        </a:xfrm>
      </p:grpSpPr>
      <p:sp>
        <p:nvSpPr>
          <p:cNvPr id="250" name="Google Shape;250;p36"/>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51" name="Google Shape;251;p36"/>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52" name="Google Shape;252;p36"/>
          <p:cNvSpPr>
            <a:spLocks noGrp="1"/>
          </p:cNvSpPr>
          <p:nvPr>
            <p:ph type="pic" idx="2"/>
          </p:nvPr>
        </p:nvSpPr>
        <p:spPr>
          <a:xfrm>
            <a:off x="18520756" y="4849812"/>
            <a:ext cx="79836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53" name="Google Shape;253;p36"/>
          <p:cNvSpPr>
            <a:spLocks noGrp="1"/>
          </p:cNvSpPr>
          <p:nvPr>
            <p:ph type="pic" idx="3"/>
          </p:nvPr>
        </p:nvSpPr>
        <p:spPr>
          <a:xfrm>
            <a:off x="10072252" y="4849812"/>
            <a:ext cx="79836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54" name="Google Shape;254;p36"/>
          <p:cNvSpPr>
            <a:spLocks noGrp="1"/>
          </p:cNvSpPr>
          <p:nvPr>
            <p:ph type="pic" idx="4"/>
          </p:nvPr>
        </p:nvSpPr>
        <p:spPr>
          <a:xfrm>
            <a:off x="1637604" y="4849812"/>
            <a:ext cx="7969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55" name="Google Shape;255;p36"/>
          <p:cNvSpPr>
            <a:spLocks noGrp="1"/>
          </p:cNvSpPr>
          <p:nvPr>
            <p:ph type="pic" idx="5"/>
          </p:nvPr>
        </p:nvSpPr>
        <p:spPr>
          <a:xfrm>
            <a:off x="26969260" y="4849812"/>
            <a:ext cx="7969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56" name="Google Shape;256;p36"/>
          <p:cNvSpPr txBox="1">
            <a:spLocks noGrp="1"/>
          </p:cNvSpPr>
          <p:nvPr>
            <p:ph type="body" idx="6"/>
          </p:nvPr>
        </p:nvSpPr>
        <p:spPr>
          <a:xfrm>
            <a:off x="10087332" y="17063960"/>
            <a:ext cx="7968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57" name="Google Shape;257;p36"/>
          <p:cNvSpPr txBox="1">
            <a:spLocks noGrp="1"/>
          </p:cNvSpPr>
          <p:nvPr>
            <p:ph type="body" idx="7"/>
          </p:nvPr>
        </p:nvSpPr>
        <p:spPr>
          <a:xfrm>
            <a:off x="1630528" y="17063960"/>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58" name="Google Shape;258;p36"/>
          <p:cNvSpPr txBox="1">
            <a:spLocks noGrp="1"/>
          </p:cNvSpPr>
          <p:nvPr>
            <p:ph type="body" idx="8"/>
          </p:nvPr>
        </p:nvSpPr>
        <p:spPr>
          <a:xfrm>
            <a:off x="10087332" y="17751568"/>
            <a:ext cx="7968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59" name="Google Shape;259;p36"/>
          <p:cNvSpPr txBox="1">
            <a:spLocks noGrp="1"/>
          </p:cNvSpPr>
          <p:nvPr>
            <p:ph type="body" idx="9"/>
          </p:nvPr>
        </p:nvSpPr>
        <p:spPr>
          <a:xfrm>
            <a:off x="1630528" y="1775156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60" name="Google Shape;260;p36"/>
          <p:cNvSpPr txBox="1">
            <a:spLocks noGrp="1"/>
          </p:cNvSpPr>
          <p:nvPr>
            <p:ph type="body" idx="13"/>
          </p:nvPr>
        </p:nvSpPr>
        <p:spPr>
          <a:xfrm>
            <a:off x="18527528" y="17063960"/>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61" name="Google Shape;261;p36"/>
          <p:cNvSpPr txBox="1">
            <a:spLocks noGrp="1"/>
          </p:cNvSpPr>
          <p:nvPr>
            <p:ph type="body" idx="14"/>
          </p:nvPr>
        </p:nvSpPr>
        <p:spPr>
          <a:xfrm>
            <a:off x="18527528" y="1775156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62" name="Google Shape;262;p36"/>
          <p:cNvSpPr txBox="1">
            <a:spLocks noGrp="1"/>
          </p:cNvSpPr>
          <p:nvPr>
            <p:ph type="body" idx="15"/>
          </p:nvPr>
        </p:nvSpPr>
        <p:spPr>
          <a:xfrm>
            <a:off x="26976036" y="17063960"/>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63" name="Google Shape;263;p36"/>
          <p:cNvSpPr txBox="1">
            <a:spLocks noGrp="1"/>
          </p:cNvSpPr>
          <p:nvPr>
            <p:ph type="body" idx="16"/>
          </p:nvPr>
        </p:nvSpPr>
        <p:spPr>
          <a:xfrm>
            <a:off x="26976036" y="1775156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55961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up Image">
  <p:cSld name="5-up Image">
    <p:spTree>
      <p:nvGrpSpPr>
        <p:cNvPr id="1" name="Shape 264"/>
        <p:cNvGrpSpPr/>
        <p:nvPr/>
      </p:nvGrpSpPr>
      <p:grpSpPr>
        <a:xfrm>
          <a:off x="0" y="0"/>
          <a:ext cx="0" cy="0"/>
          <a:chOff x="0" y="0"/>
          <a:chExt cx="0" cy="0"/>
        </a:xfrm>
      </p:grpSpPr>
      <p:sp>
        <p:nvSpPr>
          <p:cNvPr id="265" name="Google Shape;265;p37"/>
          <p:cNvSpPr>
            <a:spLocks noGrp="1"/>
          </p:cNvSpPr>
          <p:nvPr>
            <p:ph type="pic" idx="2"/>
          </p:nvPr>
        </p:nvSpPr>
        <p:spPr>
          <a:xfrm>
            <a:off x="12891392"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66" name="Google Shape;266;p37"/>
          <p:cNvSpPr>
            <a:spLocks noGrp="1"/>
          </p:cNvSpPr>
          <p:nvPr>
            <p:ph type="pic" idx="3"/>
          </p:nvPr>
        </p:nvSpPr>
        <p:spPr>
          <a:xfrm>
            <a:off x="1645584"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67" name="Google Shape;267;p37"/>
          <p:cNvSpPr>
            <a:spLocks noGrp="1"/>
          </p:cNvSpPr>
          <p:nvPr>
            <p:ph type="pic" idx="4"/>
          </p:nvPr>
        </p:nvSpPr>
        <p:spPr>
          <a:xfrm>
            <a:off x="24148472"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68" name="Google Shape;268;p37"/>
          <p:cNvSpPr txBox="1">
            <a:spLocks noGrp="1"/>
          </p:cNvSpPr>
          <p:nvPr>
            <p:ph type="body" idx="1"/>
          </p:nvPr>
        </p:nvSpPr>
        <p:spPr>
          <a:xfrm>
            <a:off x="1656844" y="9981888"/>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69" name="Google Shape;269;p37"/>
          <p:cNvSpPr txBox="1">
            <a:spLocks noGrp="1"/>
          </p:cNvSpPr>
          <p:nvPr>
            <p:ph type="body" idx="5"/>
          </p:nvPr>
        </p:nvSpPr>
        <p:spPr>
          <a:xfrm>
            <a:off x="1656844" y="10669492"/>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70" name="Google Shape;270;p37"/>
          <p:cNvSpPr txBox="1">
            <a:spLocks noGrp="1"/>
          </p:cNvSpPr>
          <p:nvPr>
            <p:ph type="body" idx="6"/>
          </p:nvPr>
        </p:nvSpPr>
        <p:spPr>
          <a:xfrm>
            <a:off x="12894348" y="9981888"/>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71" name="Google Shape;271;p37"/>
          <p:cNvSpPr txBox="1">
            <a:spLocks noGrp="1"/>
          </p:cNvSpPr>
          <p:nvPr>
            <p:ph type="body" idx="7"/>
          </p:nvPr>
        </p:nvSpPr>
        <p:spPr>
          <a:xfrm>
            <a:off x="12894348" y="10669492"/>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72" name="Google Shape;272;p37"/>
          <p:cNvSpPr txBox="1">
            <a:spLocks noGrp="1"/>
          </p:cNvSpPr>
          <p:nvPr>
            <p:ph type="body" idx="8"/>
          </p:nvPr>
        </p:nvSpPr>
        <p:spPr>
          <a:xfrm>
            <a:off x="24151316" y="9981888"/>
            <a:ext cx="10779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73" name="Google Shape;273;p37"/>
          <p:cNvSpPr txBox="1">
            <a:spLocks noGrp="1"/>
          </p:cNvSpPr>
          <p:nvPr>
            <p:ph type="body" idx="9"/>
          </p:nvPr>
        </p:nvSpPr>
        <p:spPr>
          <a:xfrm>
            <a:off x="24151316" y="10669492"/>
            <a:ext cx="10779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74" name="Google Shape;274;p37"/>
          <p:cNvSpPr>
            <a:spLocks noGrp="1"/>
          </p:cNvSpPr>
          <p:nvPr>
            <p:ph type="pic" idx="13"/>
          </p:nvPr>
        </p:nvSpPr>
        <p:spPr>
          <a:xfrm>
            <a:off x="18520756" y="11931888"/>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75" name="Google Shape;275;p37"/>
          <p:cNvSpPr>
            <a:spLocks noGrp="1"/>
          </p:cNvSpPr>
          <p:nvPr>
            <p:ph type="pic" idx="14"/>
          </p:nvPr>
        </p:nvSpPr>
        <p:spPr>
          <a:xfrm>
            <a:off x="7265320" y="11931888"/>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76" name="Google Shape;276;p37"/>
          <p:cNvSpPr txBox="1">
            <a:spLocks noGrp="1"/>
          </p:cNvSpPr>
          <p:nvPr>
            <p:ph type="body" idx="15"/>
          </p:nvPr>
        </p:nvSpPr>
        <p:spPr>
          <a:xfrm>
            <a:off x="7276588" y="17063960"/>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77" name="Google Shape;277;p37"/>
          <p:cNvSpPr txBox="1">
            <a:spLocks noGrp="1"/>
          </p:cNvSpPr>
          <p:nvPr>
            <p:ph type="body" idx="16"/>
          </p:nvPr>
        </p:nvSpPr>
        <p:spPr>
          <a:xfrm>
            <a:off x="7276588" y="17751568"/>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78" name="Google Shape;278;p37"/>
          <p:cNvSpPr txBox="1">
            <a:spLocks noGrp="1"/>
          </p:cNvSpPr>
          <p:nvPr>
            <p:ph type="body" idx="17"/>
          </p:nvPr>
        </p:nvSpPr>
        <p:spPr>
          <a:xfrm>
            <a:off x="18533552" y="17063960"/>
            <a:ext cx="10779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79" name="Google Shape;279;p37"/>
          <p:cNvSpPr txBox="1">
            <a:spLocks noGrp="1"/>
          </p:cNvSpPr>
          <p:nvPr>
            <p:ph type="body" idx="18"/>
          </p:nvPr>
        </p:nvSpPr>
        <p:spPr>
          <a:xfrm>
            <a:off x="18533552" y="17751568"/>
            <a:ext cx="10779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80" name="Google Shape;280;p37"/>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81" name="Google Shape;281;p37"/>
          <p:cNvSpPr txBox="1">
            <a:spLocks noGrp="1"/>
          </p:cNvSpPr>
          <p:nvPr>
            <p:ph type="body" idx="19"/>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611757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up Image">
  <p:cSld name="6-up Image">
    <p:spTree>
      <p:nvGrpSpPr>
        <p:cNvPr id="1" name="Shape 282"/>
        <p:cNvGrpSpPr/>
        <p:nvPr/>
      </p:nvGrpSpPr>
      <p:grpSpPr>
        <a:xfrm>
          <a:off x="0" y="0"/>
          <a:ext cx="0" cy="0"/>
          <a:chOff x="0" y="0"/>
          <a:chExt cx="0" cy="0"/>
        </a:xfrm>
      </p:grpSpPr>
      <p:sp>
        <p:nvSpPr>
          <p:cNvPr id="283" name="Google Shape;283;p38"/>
          <p:cNvSpPr>
            <a:spLocks noGrp="1"/>
          </p:cNvSpPr>
          <p:nvPr>
            <p:ph type="pic" idx="2"/>
          </p:nvPr>
        </p:nvSpPr>
        <p:spPr>
          <a:xfrm>
            <a:off x="12891392"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84" name="Google Shape;284;p38"/>
          <p:cNvSpPr>
            <a:spLocks noGrp="1"/>
          </p:cNvSpPr>
          <p:nvPr>
            <p:ph type="pic" idx="3"/>
          </p:nvPr>
        </p:nvSpPr>
        <p:spPr>
          <a:xfrm>
            <a:off x="1645584"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85" name="Google Shape;285;p38"/>
          <p:cNvSpPr>
            <a:spLocks noGrp="1"/>
          </p:cNvSpPr>
          <p:nvPr>
            <p:ph type="pic" idx="4"/>
          </p:nvPr>
        </p:nvSpPr>
        <p:spPr>
          <a:xfrm>
            <a:off x="24148472"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86" name="Google Shape;286;p38"/>
          <p:cNvSpPr txBox="1">
            <a:spLocks noGrp="1"/>
          </p:cNvSpPr>
          <p:nvPr>
            <p:ph type="body" idx="1"/>
          </p:nvPr>
        </p:nvSpPr>
        <p:spPr>
          <a:xfrm>
            <a:off x="1656844" y="9981888"/>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87" name="Google Shape;287;p38"/>
          <p:cNvSpPr txBox="1">
            <a:spLocks noGrp="1"/>
          </p:cNvSpPr>
          <p:nvPr>
            <p:ph type="body" idx="5"/>
          </p:nvPr>
        </p:nvSpPr>
        <p:spPr>
          <a:xfrm>
            <a:off x="1656844" y="10669492"/>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88" name="Google Shape;288;p38"/>
          <p:cNvSpPr txBox="1">
            <a:spLocks noGrp="1"/>
          </p:cNvSpPr>
          <p:nvPr>
            <p:ph type="body" idx="6"/>
          </p:nvPr>
        </p:nvSpPr>
        <p:spPr>
          <a:xfrm>
            <a:off x="12894348" y="9981888"/>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89" name="Google Shape;289;p38"/>
          <p:cNvSpPr txBox="1">
            <a:spLocks noGrp="1"/>
          </p:cNvSpPr>
          <p:nvPr>
            <p:ph type="body" idx="7"/>
          </p:nvPr>
        </p:nvSpPr>
        <p:spPr>
          <a:xfrm>
            <a:off x="12894348" y="10669492"/>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90" name="Google Shape;290;p38"/>
          <p:cNvSpPr txBox="1">
            <a:spLocks noGrp="1"/>
          </p:cNvSpPr>
          <p:nvPr>
            <p:ph type="body" idx="8"/>
          </p:nvPr>
        </p:nvSpPr>
        <p:spPr>
          <a:xfrm>
            <a:off x="24151316" y="9981888"/>
            <a:ext cx="10779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91" name="Google Shape;291;p38"/>
          <p:cNvSpPr txBox="1">
            <a:spLocks noGrp="1"/>
          </p:cNvSpPr>
          <p:nvPr>
            <p:ph type="body" idx="9"/>
          </p:nvPr>
        </p:nvSpPr>
        <p:spPr>
          <a:xfrm>
            <a:off x="24151316" y="10669492"/>
            <a:ext cx="10779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92" name="Google Shape;292;p38"/>
          <p:cNvSpPr>
            <a:spLocks noGrp="1"/>
          </p:cNvSpPr>
          <p:nvPr>
            <p:ph type="pic" idx="13"/>
          </p:nvPr>
        </p:nvSpPr>
        <p:spPr>
          <a:xfrm>
            <a:off x="12902652" y="11931888"/>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93" name="Google Shape;293;p38"/>
          <p:cNvSpPr>
            <a:spLocks noGrp="1"/>
          </p:cNvSpPr>
          <p:nvPr>
            <p:ph type="pic" idx="14"/>
          </p:nvPr>
        </p:nvSpPr>
        <p:spPr>
          <a:xfrm>
            <a:off x="1656844" y="11931888"/>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94" name="Google Shape;294;p38"/>
          <p:cNvSpPr>
            <a:spLocks noGrp="1"/>
          </p:cNvSpPr>
          <p:nvPr>
            <p:ph type="pic" idx="15"/>
          </p:nvPr>
        </p:nvSpPr>
        <p:spPr>
          <a:xfrm>
            <a:off x="24159732" y="11931888"/>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95" name="Google Shape;295;p38"/>
          <p:cNvSpPr txBox="1">
            <a:spLocks noGrp="1"/>
          </p:cNvSpPr>
          <p:nvPr>
            <p:ph type="body" idx="16"/>
          </p:nvPr>
        </p:nvSpPr>
        <p:spPr>
          <a:xfrm>
            <a:off x="1668104" y="17063960"/>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96" name="Google Shape;296;p38"/>
          <p:cNvSpPr txBox="1">
            <a:spLocks noGrp="1"/>
          </p:cNvSpPr>
          <p:nvPr>
            <p:ph type="body" idx="17"/>
          </p:nvPr>
        </p:nvSpPr>
        <p:spPr>
          <a:xfrm>
            <a:off x="1668104" y="17751568"/>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97" name="Google Shape;297;p38"/>
          <p:cNvSpPr txBox="1">
            <a:spLocks noGrp="1"/>
          </p:cNvSpPr>
          <p:nvPr>
            <p:ph type="body" idx="18"/>
          </p:nvPr>
        </p:nvSpPr>
        <p:spPr>
          <a:xfrm>
            <a:off x="12905608" y="17063960"/>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98" name="Google Shape;298;p38"/>
          <p:cNvSpPr txBox="1">
            <a:spLocks noGrp="1"/>
          </p:cNvSpPr>
          <p:nvPr>
            <p:ph type="body" idx="19"/>
          </p:nvPr>
        </p:nvSpPr>
        <p:spPr>
          <a:xfrm>
            <a:off x="12905608" y="17751568"/>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299" name="Google Shape;299;p38"/>
          <p:cNvSpPr txBox="1">
            <a:spLocks noGrp="1"/>
          </p:cNvSpPr>
          <p:nvPr>
            <p:ph type="body" idx="20"/>
          </p:nvPr>
        </p:nvSpPr>
        <p:spPr>
          <a:xfrm>
            <a:off x="24162576" y="17063960"/>
            <a:ext cx="10779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00" name="Google Shape;300;p38"/>
          <p:cNvSpPr txBox="1">
            <a:spLocks noGrp="1"/>
          </p:cNvSpPr>
          <p:nvPr>
            <p:ph type="body" idx="21"/>
          </p:nvPr>
        </p:nvSpPr>
        <p:spPr>
          <a:xfrm>
            <a:off x="24162576" y="17751568"/>
            <a:ext cx="10779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01" name="Google Shape;301;p38"/>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302" name="Google Shape;302;p38"/>
          <p:cNvSpPr txBox="1">
            <a:spLocks noGrp="1"/>
          </p:cNvSpPr>
          <p:nvPr>
            <p:ph type="body" idx="2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171201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up Image">
  <p:cSld name="7-up Image">
    <p:spTree>
      <p:nvGrpSpPr>
        <p:cNvPr id="1" name="Shape 303"/>
        <p:cNvGrpSpPr/>
        <p:nvPr/>
      </p:nvGrpSpPr>
      <p:grpSpPr>
        <a:xfrm>
          <a:off x="0" y="0"/>
          <a:ext cx="0" cy="0"/>
          <a:chOff x="0" y="0"/>
          <a:chExt cx="0" cy="0"/>
        </a:xfrm>
      </p:grpSpPr>
      <p:sp>
        <p:nvSpPr>
          <p:cNvPr id="304" name="Google Shape;304;p39"/>
          <p:cNvSpPr txBox="1">
            <a:spLocks noGrp="1"/>
          </p:cNvSpPr>
          <p:nvPr>
            <p:ph type="body" idx="1"/>
          </p:nvPr>
        </p:nvSpPr>
        <p:spPr>
          <a:xfrm>
            <a:off x="14335072" y="17059124"/>
            <a:ext cx="7956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05" name="Google Shape;305;p39"/>
          <p:cNvSpPr txBox="1">
            <a:spLocks noGrp="1"/>
          </p:cNvSpPr>
          <p:nvPr>
            <p:ph type="body" idx="2"/>
          </p:nvPr>
        </p:nvSpPr>
        <p:spPr>
          <a:xfrm>
            <a:off x="5886572" y="17059124"/>
            <a:ext cx="7970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06" name="Google Shape;306;p39"/>
          <p:cNvSpPr txBox="1">
            <a:spLocks noGrp="1"/>
          </p:cNvSpPr>
          <p:nvPr>
            <p:ph type="body" idx="3"/>
          </p:nvPr>
        </p:nvSpPr>
        <p:spPr>
          <a:xfrm>
            <a:off x="14335072" y="17727056"/>
            <a:ext cx="7956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07" name="Google Shape;307;p39"/>
          <p:cNvSpPr txBox="1">
            <a:spLocks noGrp="1"/>
          </p:cNvSpPr>
          <p:nvPr>
            <p:ph type="body" idx="4"/>
          </p:nvPr>
        </p:nvSpPr>
        <p:spPr>
          <a:xfrm>
            <a:off x="5886572" y="17727056"/>
            <a:ext cx="7970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08" name="Google Shape;308;p39"/>
          <p:cNvSpPr>
            <a:spLocks noGrp="1"/>
          </p:cNvSpPr>
          <p:nvPr>
            <p:ph type="pic" idx="5"/>
          </p:nvPr>
        </p:nvSpPr>
        <p:spPr>
          <a:xfrm>
            <a:off x="5886572"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09" name="Google Shape;309;p39"/>
          <p:cNvSpPr>
            <a:spLocks noGrp="1"/>
          </p:cNvSpPr>
          <p:nvPr>
            <p:ph type="pic" idx="6"/>
          </p:nvPr>
        </p:nvSpPr>
        <p:spPr>
          <a:xfrm>
            <a:off x="14335072"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10" name="Google Shape;310;p39"/>
          <p:cNvSpPr>
            <a:spLocks noGrp="1"/>
          </p:cNvSpPr>
          <p:nvPr>
            <p:ph type="pic" idx="7"/>
          </p:nvPr>
        </p:nvSpPr>
        <p:spPr>
          <a:xfrm>
            <a:off x="22783576"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11" name="Google Shape;311;p39"/>
          <p:cNvSpPr txBox="1">
            <a:spLocks noGrp="1"/>
          </p:cNvSpPr>
          <p:nvPr>
            <p:ph type="body" idx="8"/>
          </p:nvPr>
        </p:nvSpPr>
        <p:spPr>
          <a:xfrm>
            <a:off x="22783576" y="17059124"/>
            <a:ext cx="79512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12" name="Google Shape;312;p39"/>
          <p:cNvSpPr txBox="1">
            <a:spLocks noGrp="1"/>
          </p:cNvSpPr>
          <p:nvPr>
            <p:ph type="body" idx="9"/>
          </p:nvPr>
        </p:nvSpPr>
        <p:spPr>
          <a:xfrm>
            <a:off x="22783576" y="17727056"/>
            <a:ext cx="79512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13" name="Google Shape;313;p39"/>
          <p:cNvSpPr>
            <a:spLocks noGrp="1"/>
          </p:cNvSpPr>
          <p:nvPr>
            <p:ph type="pic" idx="13"/>
          </p:nvPr>
        </p:nvSpPr>
        <p:spPr>
          <a:xfrm>
            <a:off x="18534612"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14" name="Google Shape;314;p39"/>
          <p:cNvSpPr>
            <a:spLocks noGrp="1"/>
          </p:cNvSpPr>
          <p:nvPr>
            <p:ph type="pic" idx="14"/>
          </p:nvPr>
        </p:nvSpPr>
        <p:spPr>
          <a:xfrm>
            <a:off x="10086108"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15" name="Google Shape;315;p39"/>
          <p:cNvSpPr>
            <a:spLocks noGrp="1"/>
          </p:cNvSpPr>
          <p:nvPr>
            <p:ph type="pic" idx="15"/>
          </p:nvPr>
        </p:nvSpPr>
        <p:spPr>
          <a:xfrm>
            <a:off x="1637604"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16" name="Google Shape;316;p39"/>
          <p:cNvSpPr>
            <a:spLocks noGrp="1"/>
          </p:cNvSpPr>
          <p:nvPr>
            <p:ph type="pic" idx="16"/>
          </p:nvPr>
        </p:nvSpPr>
        <p:spPr>
          <a:xfrm>
            <a:off x="26983112"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17" name="Google Shape;317;p39"/>
          <p:cNvSpPr txBox="1">
            <a:spLocks noGrp="1"/>
          </p:cNvSpPr>
          <p:nvPr>
            <p:ph type="body" idx="17"/>
          </p:nvPr>
        </p:nvSpPr>
        <p:spPr>
          <a:xfrm>
            <a:off x="10094408"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18" name="Google Shape;318;p39"/>
          <p:cNvSpPr txBox="1">
            <a:spLocks noGrp="1"/>
          </p:cNvSpPr>
          <p:nvPr>
            <p:ph type="body" idx="18"/>
          </p:nvPr>
        </p:nvSpPr>
        <p:spPr>
          <a:xfrm>
            <a:off x="1637604"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19" name="Google Shape;319;p39"/>
          <p:cNvSpPr txBox="1">
            <a:spLocks noGrp="1"/>
          </p:cNvSpPr>
          <p:nvPr>
            <p:ph type="body" idx="19"/>
          </p:nvPr>
        </p:nvSpPr>
        <p:spPr>
          <a:xfrm>
            <a:off x="10094408"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20" name="Google Shape;320;p39"/>
          <p:cNvSpPr txBox="1">
            <a:spLocks noGrp="1"/>
          </p:cNvSpPr>
          <p:nvPr>
            <p:ph type="body" idx="20"/>
          </p:nvPr>
        </p:nvSpPr>
        <p:spPr>
          <a:xfrm>
            <a:off x="1637604"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21" name="Google Shape;321;p39"/>
          <p:cNvSpPr txBox="1">
            <a:spLocks noGrp="1"/>
          </p:cNvSpPr>
          <p:nvPr>
            <p:ph type="body" idx="21"/>
          </p:nvPr>
        </p:nvSpPr>
        <p:spPr>
          <a:xfrm>
            <a:off x="18534604"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22" name="Google Shape;322;p39"/>
          <p:cNvSpPr txBox="1">
            <a:spLocks noGrp="1"/>
          </p:cNvSpPr>
          <p:nvPr>
            <p:ph type="body" idx="22"/>
          </p:nvPr>
        </p:nvSpPr>
        <p:spPr>
          <a:xfrm>
            <a:off x="18534604"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23" name="Google Shape;323;p39"/>
          <p:cNvSpPr txBox="1">
            <a:spLocks noGrp="1"/>
          </p:cNvSpPr>
          <p:nvPr>
            <p:ph type="body" idx="23"/>
          </p:nvPr>
        </p:nvSpPr>
        <p:spPr>
          <a:xfrm>
            <a:off x="26983112"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24" name="Google Shape;324;p39"/>
          <p:cNvSpPr txBox="1">
            <a:spLocks noGrp="1"/>
          </p:cNvSpPr>
          <p:nvPr>
            <p:ph type="body" idx="24"/>
          </p:nvPr>
        </p:nvSpPr>
        <p:spPr>
          <a:xfrm>
            <a:off x="26983112"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25" name="Google Shape;325;p39"/>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326" name="Google Shape;326;p39"/>
          <p:cNvSpPr txBox="1">
            <a:spLocks noGrp="1"/>
          </p:cNvSpPr>
          <p:nvPr>
            <p:ph type="body" idx="25"/>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045793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8-up Image">
  <p:cSld name="8-up Image">
    <p:spTree>
      <p:nvGrpSpPr>
        <p:cNvPr id="1" name="Shape 327"/>
        <p:cNvGrpSpPr/>
        <p:nvPr/>
      </p:nvGrpSpPr>
      <p:grpSpPr>
        <a:xfrm>
          <a:off x="0" y="0"/>
          <a:ext cx="0" cy="0"/>
          <a:chOff x="0" y="0"/>
          <a:chExt cx="0" cy="0"/>
        </a:xfrm>
      </p:grpSpPr>
      <p:sp>
        <p:nvSpPr>
          <p:cNvPr id="328" name="Google Shape;328;p40"/>
          <p:cNvSpPr>
            <a:spLocks noGrp="1"/>
          </p:cNvSpPr>
          <p:nvPr>
            <p:ph type="pic" idx="2"/>
          </p:nvPr>
        </p:nvSpPr>
        <p:spPr>
          <a:xfrm>
            <a:off x="1637604"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29" name="Google Shape;329;p40"/>
          <p:cNvSpPr>
            <a:spLocks noGrp="1"/>
          </p:cNvSpPr>
          <p:nvPr>
            <p:ph type="pic" idx="3"/>
          </p:nvPr>
        </p:nvSpPr>
        <p:spPr>
          <a:xfrm>
            <a:off x="10086104"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0" name="Google Shape;330;p40"/>
          <p:cNvSpPr>
            <a:spLocks noGrp="1"/>
          </p:cNvSpPr>
          <p:nvPr>
            <p:ph type="pic" idx="4"/>
          </p:nvPr>
        </p:nvSpPr>
        <p:spPr>
          <a:xfrm>
            <a:off x="18534608"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1" name="Google Shape;331;p40"/>
          <p:cNvSpPr>
            <a:spLocks noGrp="1"/>
          </p:cNvSpPr>
          <p:nvPr>
            <p:ph type="pic" idx="5"/>
          </p:nvPr>
        </p:nvSpPr>
        <p:spPr>
          <a:xfrm>
            <a:off x="18534612"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2" name="Google Shape;332;p40"/>
          <p:cNvSpPr>
            <a:spLocks noGrp="1"/>
          </p:cNvSpPr>
          <p:nvPr>
            <p:ph type="pic" idx="6"/>
          </p:nvPr>
        </p:nvSpPr>
        <p:spPr>
          <a:xfrm>
            <a:off x="10086108"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3" name="Google Shape;333;p40"/>
          <p:cNvSpPr>
            <a:spLocks noGrp="1"/>
          </p:cNvSpPr>
          <p:nvPr>
            <p:ph type="pic" idx="7"/>
          </p:nvPr>
        </p:nvSpPr>
        <p:spPr>
          <a:xfrm>
            <a:off x="1637604"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4" name="Google Shape;334;p40"/>
          <p:cNvSpPr>
            <a:spLocks noGrp="1"/>
          </p:cNvSpPr>
          <p:nvPr>
            <p:ph type="pic" idx="8"/>
          </p:nvPr>
        </p:nvSpPr>
        <p:spPr>
          <a:xfrm>
            <a:off x="26983112"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5" name="Google Shape;335;p40"/>
          <p:cNvSpPr>
            <a:spLocks noGrp="1"/>
          </p:cNvSpPr>
          <p:nvPr>
            <p:ph type="pic" idx="9"/>
          </p:nvPr>
        </p:nvSpPr>
        <p:spPr>
          <a:xfrm>
            <a:off x="26968060"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6" name="Google Shape;336;p40"/>
          <p:cNvSpPr txBox="1">
            <a:spLocks noGrp="1"/>
          </p:cNvSpPr>
          <p:nvPr>
            <p:ph type="body" idx="1"/>
          </p:nvPr>
        </p:nvSpPr>
        <p:spPr>
          <a:xfrm>
            <a:off x="10094408"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37" name="Google Shape;337;p40"/>
          <p:cNvSpPr txBox="1">
            <a:spLocks noGrp="1"/>
          </p:cNvSpPr>
          <p:nvPr>
            <p:ph type="body" idx="13"/>
          </p:nvPr>
        </p:nvSpPr>
        <p:spPr>
          <a:xfrm>
            <a:off x="1637604"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38" name="Google Shape;338;p40"/>
          <p:cNvSpPr txBox="1">
            <a:spLocks noGrp="1"/>
          </p:cNvSpPr>
          <p:nvPr>
            <p:ph type="body" idx="14"/>
          </p:nvPr>
        </p:nvSpPr>
        <p:spPr>
          <a:xfrm>
            <a:off x="10094408"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39" name="Google Shape;339;p40"/>
          <p:cNvSpPr txBox="1">
            <a:spLocks noGrp="1"/>
          </p:cNvSpPr>
          <p:nvPr>
            <p:ph type="body" idx="15"/>
          </p:nvPr>
        </p:nvSpPr>
        <p:spPr>
          <a:xfrm>
            <a:off x="1637604"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40" name="Google Shape;340;p40"/>
          <p:cNvSpPr txBox="1">
            <a:spLocks noGrp="1"/>
          </p:cNvSpPr>
          <p:nvPr>
            <p:ph type="body" idx="16"/>
          </p:nvPr>
        </p:nvSpPr>
        <p:spPr>
          <a:xfrm>
            <a:off x="18534604"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41" name="Google Shape;341;p40"/>
          <p:cNvSpPr txBox="1">
            <a:spLocks noGrp="1"/>
          </p:cNvSpPr>
          <p:nvPr>
            <p:ph type="body" idx="17"/>
          </p:nvPr>
        </p:nvSpPr>
        <p:spPr>
          <a:xfrm>
            <a:off x="18534604"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42" name="Google Shape;342;p40"/>
          <p:cNvSpPr txBox="1">
            <a:spLocks noGrp="1"/>
          </p:cNvSpPr>
          <p:nvPr>
            <p:ph type="body" idx="18"/>
          </p:nvPr>
        </p:nvSpPr>
        <p:spPr>
          <a:xfrm>
            <a:off x="26983112"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43" name="Google Shape;343;p40"/>
          <p:cNvSpPr txBox="1">
            <a:spLocks noGrp="1"/>
          </p:cNvSpPr>
          <p:nvPr>
            <p:ph type="body" idx="19"/>
          </p:nvPr>
        </p:nvSpPr>
        <p:spPr>
          <a:xfrm>
            <a:off x="26983112"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44" name="Google Shape;344;p40"/>
          <p:cNvSpPr txBox="1">
            <a:spLocks noGrp="1"/>
          </p:cNvSpPr>
          <p:nvPr>
            <p:ph type="body" idx="20"/>
          </p:nvPr>
        </p:nvSpPr>
        <p:spPr>
          <a:xfrm>
            <a:off x="10087332" y="17059124"/>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45" name="Google Shape;345;p40"/>
          <p:cNvSpPr txBox="1">
            <a:spLocks noGrp="1"/>
          </p:cNvSpPr>
          <p:nvPr>
            <p:ph type="body" idx="21"/>
          </p:nvPr>
        </p:nvSpPr>
        <p:spPr>
          <a:xfrm>
            <a:off x="1630528" y="17059124"/>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46" name="Google Shape;346;p40"/>
          <p:cNvSpPr txBox="1">
            <a:spLocks noGrp="1"/>
          </p:cNvSpPr>
          <p:nvPr>
            <p:ph type="body" idx="22"/>
          </p:nvPr>
        </p:nvSpPr>
        <p:spPr>
          <a:xfrm>
            <a:off x="10087332" y="1774672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47" name="Google Shape;347;p40"/>
          <p:cNvSpPr txBox="1">
            <a:spLocks noGrp="1"/>
          </p:cNvSpPr>
          <p:nvPr>
            <p:ph type="body" idx="23"/>
          </p:nvPr>
        </p:nvSpPr>
        <p:spPr>
          <a:xfrm>
            <a:off x="1630528" y="1774672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48" name="Google Shape;348;p40"/>
          <p:cNvSpPr txBox="1">
            <a:spLocks noGrp="1"/>
          </p:cNvSpPr>
          <p:nvPr>
            <p:ph type="body" idx="24"/>
          </p:nvPr>
        </p:nvSpPr>
        <p:spPr>
          <a:xfrm>
            <a:off x="18527528" y="17059124"/>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49" name="Google Shape;349;p40"/>
          <p:cNvSpPr txBox="1">
            <a:spLocks noGrp="1"/>
          </p:cNvSpPr>
          <p:nvPr>
            <p:ph type="body" idx="25"/>
          </p:nvPr>
        </p:nvSpPr>
        <p:spPr>
          <a:xfrm>
            <a:off x="18527528" y="1774672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50" name="Google Shape;350;p40"/>
          <p:cNvSpPr txBox="1">
            <a:spLocks noGrp="1"/>
          </p:cNvSpPr>
          <p:nvPr>
            <p:ph type="body" idx="26"/>
          </p:nvPr>
        </p:nvSpPr>
        <p:spPr>
          <a:xfrm>
            <a:off x="26976036" y="17059124"/>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51" name="Google Shape;351;p40"/>
          <p:cNvSpPr txBox="1">
            <a:spLocks noGrp="1"/>
          </p:cNvSpPr>
          <p:nvPr>
            <p:ph type="body" idx="27"/>
          </p:nvPr>
        </p:nvSpPr>
        <p:spPr>
          <a:xfrm>
            <a:off x="26976036" y="1774672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52" name="Google Shape;352;p40"/>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353" name="Google Shape;353;p40"/>
          <p:cNvSpPr txBox="1">
            <a:spLocks noGrp="1"/>
          </p:cNvSpPr>
          <p:nvPr>
            <p:ph type="body" idx="28"/>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22828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9-up Image">
  <p:cSld name="9-up Image">
    <p:spTree>
      <p:nvGrpSpPr>
        <p:cNvPr id="1" name="Shape 354"/>
        <p:cNvGrpSpPr/>
        <p:nvPr/>
      </p:nvGrpSpPr>
      <p:grpSpPr>
        <a:xfrm>
          <a:off x="0" y="0"/>
          <a:ext cx="0" cy="0"/>
          <a:chOff x="0" y="0"/>
          <a:chExt cx="0" cy="0"/>
        </a:xfrm>
      </p:grpSpPr>
      <p:sp>
        <p:nvSpPr>
          <p:cNvPr id="355" name="Google Shape;355;p41"/>
          <p:cNvSpPr txBox="1">
            <a:spLocks noGrp="1"/>
          </p:cNvSpPr>
          <p:nvPr>
            <p:ph type="body" idx="1"/>
          </p:nvPr>
        </p:nvSpPr>
        <p:spPr>
          <a:xfrm>
            <a:off x="11782112" y="17059124"/>
            <a:ext cx="6261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56" name="Google Shape;356;p41"/>
          <p:cNvSpPr txBox="1">
            <a:spLocks noGrp="1"/>
          </p:cNvSpPr>
          <p:nvPr>
            <p:ph type="body" idx="2"/>
          </p:nvPr>
        </p:nvSpPr>
        <p:spPr>
          <a:xfrm>
            <a:off x="5037420" y="17059124"/>
            <a:ext cx="6254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57" name="Google Shape;357;p41"/>
          <p:cNvSpPr txBox="1">
            <a:spLocks noGrp="1"/>
          </p:cNvSpPr>
          <p:nvPr>
            <p:ph type="body" idx="3"/>
          </p:nvPr>
        </p:nvSpPr>
        <p:spPr>
          <a:xfrm>
            <a:off x="11782112" y="17727056"/>
            <a:ext cx="6261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58" name="Google Shape;358;p41"/>
          <p:cNvSpPr txBox="1">
            <a:spLocks noGrp="1"/>
          </p:cNvSpPr>
          <p:nvPr>
            <p:ph type="body" idx="4"/>
          </p:nvPr>
        </p:nvSpPr>
        <p:spPr>
          <a:xfrm>
            <a:off x="5037420" y="17727056"/>
            <a:ext cx="6254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59" name="Google Shape;359;p41"/>
          <p:cNvSpPr>
            <a:spLocks noGrp="1"/>
          </p:cNvSpPr>
          <p:nvPr>
            <p:ph type="pic" idx="5"/>
          </p:nvPr>
        </p:nvSpPr>
        <p:spPr>
          <a:xfrm>
            <a:off x="5021176"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0" name="Google Shape;360;p41"/>
          <p:cNvSpPr>
            <a:spLocks noGrp="1"/>
          </p:cNvSpPr>
          <p:nvPr>
            <p:ph type="pic" idx="6"/>
          </p:nvPr>
        </p:nvSpPr>
        <p:spPr>
          <a:xfrm>
            <a:off x="11779716"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1" name="Google Shape;361;p41"/>
          <p:cNvSpPr>
            <a:spLocks noGrp="1"/>
          </p:cNvSpPr>
          <p:nvPr>
            <p:ph type="pic" idx="7"/>
          </p:nvPr>
        </p:nvSpPr>
        <p:spPr>
          <a:xfrm>
            <a:off x="25286156"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2" name="Google Shape;362;p41"/>
          <p:cNvSpPr txBox="1">
            <a:spLocks noGrp="1"/>
          </p:cNvSpPr>
          <p:nvPr>
            <p:ph type="body" idx="8"/>
          </p:nvPr>
        </p:nvSpPr>
        <p:spPr>
          <a:xfrm>
            <a:off x="18532408" y="17059124"/>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63" name="Google Shape;363;p41"/>
          <p:cNvSpPr txBox="1">
            <a:spLocks noGrp="1"/>
          </p:cNvSpPr>
          <p:nvPr>
            <p:ph type="body" idx="9"/>
          </p:nvPr>
        </p:nvSpPr>
        <p:spPr>
          <a:xfrm>
            <a:off x="18532408" y="17727056"/>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64" name="Google Shape;364;p41"/>
          <p:cNvSpPr>
            <a:spLocks noGrp="1"/>
          </p:cNvSpPr>
          <p:nvPr>
            <p:ph type="pic" idx="13"/>
          </p:nvPr>
        </p:nvSpPr>
        <p:spPr>
          <a:xfrm>
            <a:off x="15152060"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5" name="Google Shape;365;p41"/>
          <p:cNvSpPr>
            <a:spLocks noGrp="1"/>
          </p:cNvSpPr>
          <p:nvPr>
            <p:ph type="pic" idx="14"/>
          </p:nvPr>
        </p:nvSpPr>
        <p:spPr>
          <a:xfrm>
            <a:off x="8394832"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6" name="Google Shape;366;p41"/>
          <p:cNvSpPr>
            <a:spLocks noGrp="1"/>
          </p:cNvSpPr>
          <p:nvPr>
            <p:ph type="pic" idx="15"/>
          </p:nvPr>
        </p:nvSpPr>
        <p:spPr>
          <a:xfrm>
            <a:off x="1637604"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7" name="Google Shape;367;p41"/>
          <p:cNvSpPr>
            <a:spLocks noGrp="1"/>
          </p:cNvSpPr>
          <p:nvPr>
            <p:ph type="pic" idx="16"/>
          </p:nvPr>
        </p:nvSpPr>
        <p:spPr>
          <a:xfrm>
            <a:off x="21909288"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8" name="Google Shape;368;p41"/>
          <p:cNvSpPr>
            <a:spLocks noGrp="1"/>
          </p:cNvSpPr>
          <p:nvPr>
            <p:ph type="pic" idx="17"/>
          </p:nvPr>
        </p:nvSpPr>
        <p:spPr>
          <a:xfrm>
            <a:off x="28666516"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9" name="Google Shape;369;p41"/>
          <p:cNvSpPr>
            <a:spLocks noGrp="1"/>
          </p:cNvSpPr>
          <p:nvPr>
            <p:ph type="pic" idx="18"/>
          </p:nvPr>
        </p:nvSpPr>
        <p:spPr>
          <a:xfrm>
            <a:off x="18527620"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70" name="Google Shape;370;p41"/>
          <p:cNvSpPr txBox="1">
            <a:spLocks noGrp="1"/>
          </p:cNvSpPr>
          <p:nvPr>
            <p:ph type="body" idx="19"/>
          </p:nvPr>
        </p:nvSpPr>
        <p:spPr>
          <a:xfrm>
            <a:off x="25307424" y="17059124"/>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71" name="Google Shape;371;p41"/>
          <p:cNvSpPr txBox="1">
            <a:spLocks noGrp="1"/>
          </p:cNvSpPr>
          <p:nvPr>
            <p:ph type="body" idx="20"/>
          </p:nvPr>
        </p:nvSpPr>
        <p:spPr>
          <a:xfrm>
            <a:off x="25307424" y="17727056"/>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72" name="Google Shape;372;p41"/>
          <p:cNvSpPr txBox="1">
            <a:spLocks noGrp="1"/>
          </p:cNvSpPr>
          <p:nvPr>
            <p:ph type="body" idx="21"/>
          </p:nvPr>
        </p:nvSpPr>
        <p:spPr>
          <a:xfrm>
            <a:off x="15141912"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73" name="Google Shape;373;p41"/>
          <p:cNvSpPr txBox="1">
            <a:spLocks noGrp="1"/>
          </p:cNvSpPr>
          <p:nvPr>
            <p:ph type="body" idx="22"/>
          </p:nvPr>
        </p:nvSpPr>
        <p:spPr>
          <a:xfrm>
            <a:off x="8391956"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74" name="Google Shape;374;p41"/>
          <p:cNvSpPr txBox="1">
            <a:spLocks noGrp="1"/>
          </p:cNvSpPr>
          <p:nvPr>
            <p:ph type="body" idx="23"/>
          </p:nvPr>
        </p:nvSpPr>
        <p:spPr>
          <a:xfrm>
            <a:off x="15141912"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75" name="Google Shape;375;p41"/>
          <p:cNvSpPr txBox="1">
            <a:spLocks noGrp="1"/>
          </p:cNvSpPr>
          <p:nvPr>
            <p:ph type="body" idx="24"/>
          </p:nvPr>
        </p:nvSpPr>
        <p:spPr>
          <a:xfrm>
            <a:off x="8391956"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76" name="Google Shape;376;p41"/>
          <p:cNvSpPr txBox="1">
            <a:spLocks noGrp="1"/>
          </p:cNvSpPr>
          <p:nvPr>
            <p:ph type="body" idx="25"/>
          </p:nvPr>
        </p:nvSpPr>
        <p:spPr>
          <a:xfrm>
            <a:off x="21900664"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77" name="Google Shape;377;p41"/>
          <p:cNvSpPr txBox="1">
            <a:spLocks noGrp="1"/>
          </p:cNvSpPr>
          <p:nvPr>
            <p:ph type="body" idx="26"/>
          </p:nvPr>
        </p:nvSpPr>
        <p:spPr>
          <a:xfrm>
            <a:off x="21900664"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78" name="Google Shape;378;p41"/>
          <p:cNvSpPr txBox="1">
            <a:spLocks noGrp="1"/>
          </p:cNvSpPr>
          <p:nvPr>
            <p:ph type="body" idx="27"/>
          </p:nvPr>
        </p:nvSpPr>
        <p:spPr>
          <a:xfrm>
            <a:off x="28666516"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79" name="Google Shape;379;p41"/>
          <p:cNvSpPr txBox="1">
            <a:spLocks noGrp="1"/>
          </p:cNvSpPr>
          <p:nvPr>
            <p:ph type="body" idx="28"/>
          </p:nvPr>
        </p:nvSpPr>
        <p:spPr>
          <a:xfrm>
            <a:off x="28666516"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80" name="Google Shape;380;p41"/>
          <p:cNvSpPr txBox="1">
            <a:spLocks noGrp="1"/>
          </p:cNvSpPr>
          <p:nvPr>
            <p:ph type="body" idx="29"/>
          </p:nvPr>
        </p:nvSpPr>
        <p:spPr>
          <a:xfrm>
            <a:off x="1637604"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81" name="Google Shape;381;p41"/>
          <p:cNvSpPr txBox="1">
            <a:spLocks noGrp="1"/>
          </p:cNvSpPr>
          <p:nvPr>
            <p:ph type="body" idx="30"/>
          </p:nvPr>
        </p:nvSpPr>
        <p:spPr>
          <a:xfrm>
            <a:off x="1637604"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82" name="Google Shape;382;p41"/>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383" name="Google Shape;383;p41"/>
          <p:cNvSpPr txBox="1">
            <a:spLocks noGrp="1"/>
          </p:cNvSpPr>
          <p:nvPr>
            <p:ph type="body" idx="3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904198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0-up Image">
  <p:cSld name="10-up Image">
    <p:spTree>
      <p:nvGrpSpPr>
        <p:cNvPr id="1" name="Shape 384"/>
        <p:cNvGrpSpPr/>
        <p:nvPr/>
      </p:nvGrpSpPr>
      <p:grpSpPr>
        <a:xfrm>
          <a:off x="0" y="0"/>
          <a:ext cx="0" cy="0"/>
          <a:chOff x="0" y="0"/>
          <a:chExt cx="0" cy="0"/>
        </a:xfrm>
      </p:grpSpPr>
      <p:sp>
        <p:nvSpPr>
          <p:cNvPr id="385" name="Google Shape;385;p42"/>
          <p:cNvSpPr txBox="1">
            <a:spLocks noGrp="1"/>
          </p:cNvSpPr>
          <p:nvPr>
            <p:ph type="body" idx="1"/>
          </p:nvPr>
        </p:nvSpPr>
        <p:spPr>
          <a:xfrm>
            <a:off x="8382296" y="17059124"/>
            <a:ext cx="6261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86" name="Google Shape;386;p42"/>
          <p:cNvSpPr txBox="1">
            <a:spLocks noGrp="1"/>
          </p:cNvSpPr>
          <p:nvPr>
            <p:ph type="body" idx="2"/>
          </p:nvPr>
        </p:nvSpPr>
        <p:spPr>
          <a:xfrm>
            <a:off x="1637604" y="17059124"/>
            <a:ext cx="6254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87" name="Google Shape;387;p42"/>
          <p:cNvSpPr txBox="1">
            <a:spLocks noGrp="1"/>
          </p:cNvSpPr>
          <p:nvPr>
            <p:ph type="body" idx="3"/>
          </p:nvPr>
        </p:nvSpPr>
        <p:spPr>
          <a:xfrm>
            <a:off x="8382296" y="17727056"/>
            <a:ext cx="6261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88" name="Google Shape;388;p42"/>
          <p:cNvSpPr txBox="1">
            <a:spLocks noGrp="1"/>
          </p:cNvSpPr>
          <p:nvPr>
            <p:ph type="body" idx="4"/>
          </p:nvPr>
        </p:nvSpPr>
        <p:spPr>
          <a:xfrm>
            <a:off x="1637604" y="17727056"/>
            <a:ext cx="6254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89" name="Google Shape;389;p42"/>
          <p:cNvSpPr>
            <a:spLocks noGrp="1"/>
          </p:cNvSpPr>
          <p:nvPr>
            <p:ph type="pic" idx="5"/>
          </p:nvPr>
        </p:nvSpPr>
        <p:spPr>
          <a:xfrm>
            <a:off x="1637604"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90" name="Google Shape;390;p42"/>
          <p:cNvSpPr>
            <a:spLocks noGrp="1"/>
          </p:cNvSpPr>
          <p:nvPr>
            <p:ph type="pic" idx="6"/>
          </p:nvPr>
        </p:nvSpPr>
        <p:spPr>
          <a:xfrm>
            <a:off x="8396144"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91" name="Google Shape;391;p42"/>
          <p:cNvSpPr>
            <a:spLocks noGrp="1"/>
          </p:cNvSpPr>
          <p:nvPr>
            <p:ph type="pic" idx="7"/>
          </p:nvPr>
        </p:nvSpPr>
        <p:spPr>
          <a:xfrm>
            <a:off x="21902588"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92" name="Google Shape;392;p42"/>
          <p:cNvSpPr txBox="1">
            <a:spLocks noGrp="1"/>
          </p:cNvSpPr>
          <p:nvPr>
            <p:ph type="body" idx="8"/>
          </p:nvPr>
        </p:nvSpPr>
        <p:spPr>
          <a:xfrm>
            <a:off x="15132596" y="17059124"/>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93" name="Google Shape;393;p42"/>
          <p:cNvSpPr txBox="1">
            <a:spLocks noGrp="1"/>
          </p:cNvSpPr>
          <p:nvPr>
            <p:ph type="body" idx="9"/>
          </p:nvPr>
        </p:nvSpPr>
        <p:spPr>
          <a:xfrm>
            <a:off x="15132596" y="17727056"/>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394" name="Google Shape;394;p42"/>
          <p:cNvSpPr>
            <a:spLocks noGrp="1"/>
          </p:cNvSpPr>
          <p:nvPr>
            <p:ph type="pic" idx="13"/>
          </p:nvPr>
        </p:nvSpPr>
        <p:spPr>
          <a:xfrm>
            <a:off x="15152060"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95" name="Google Shape;395;p42"/>
          <p:cNvSpPr>
            <a:spLocks noGrp="1"/>
          </p:cNvSpPr>
          <p:nvPr>
            <p:ph type="pic" idx="14"/>
          </p:nvPr>
        </p:nvSpPr>
        <p:spPr>
          <a:xfrm>
            <a:off x="8394832"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96" name="Google Shape;396;p42"/>
          <p:cNvSpPr>
            <a:spLocks noGrp="1"/>
          </p:cNvSpPr>
          <p:nvPr>
            <p:ph type="pic" idx="15"/>
          </p:nvPr>
        </p:nvSpPr>
        <p:spPr>
          <a:xfrm>
            <a:off x="1637604"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97" name="Google Shape;397;p42"/>
          <p:cNvSpPr>
            <a:spLocks noGrp="1"/>
          </p:cNvSpPr>
          <p:nvPr>
            <p:ph type="pic" idx="16"/>
          </p:nvPr>
        </p:nvSpPr>
        <p:spPr>
          <a:xfrm>
            <a:off x="21909288"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98" name="Google Shape;398;p42"/>
          <p:cNvSpPr>
            <a:spLocks noGrp="1"/>
          </p:cNvSpPr>
          <p:nvPr>
            <p:ph type="pic" idx="17"/>
          </p:nvPr>
        </p:nvSpPr>
        <p:spPr>
          <a:xfrm>
            <a:off x="28666516"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99" name="Google Shape;399;p42"/>
          <p:cNvSpPr>
            <a:spLocks noGrp="1"/>
          </p:cNvSpPr>
          <p:nvPr>
            <p:ph type="pic" idx="18"/>
          </p:nvPr>
        </p:nvSpPr>
        <p:spPr>
          <a:xfrm>
            <a:off x="15144048"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400" name="Google Shape;400;p42"/>
          <p:cNvSpPr txBox="1">
            <a:spLocks noGrp="1"/>
          </p:cNvSpPr>
          <p:nvPr>
            <p:ph type="body" idx="19"/>
          </p:nvPr>
        </p:nvSpPr>
        <p:spPr>
          <a:xfrm>
            <a:off x="21907608" y="17059124"/>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01" name="Google Shape;401;p42"/>
          <p:cNvSpPr txBox="1">
            <a:spLocks noGrp="1"/>
          </p:cNvSpPr>
          <p:nvPr>
            <p:ph type="body" idx="20"/>
          </p:nvPr>
        </p:nvSpPr>
        <p:spPr>
          <a:xfrm>
            <a:off x="21907608" y="17727056"/>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02" name="Google Shape;402;p42"/>
          <p:cNvSpPr txBox="1">
            <a:spLocks noGrp="1"/>
          </p:cNvSpPr>
          <p:nvPr>
            <p:ph type="body" idx="21"/>
          </p:nvPr>
        </p:nvSpPr>
        <p:spPr>
          <a:xfrm>
            <a:off x="15141912"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03" name="Google Shape;403;p42"/>
          <p:cNvSpPr txBox="1">
            <a:spLocks noGrp="1"/>
          </p:cNvSpPr>
          <p:nvPr>
            <p:ph type="body" idx="22"/>
          </p:nvPr>
        </p:nvSpPr>
        <p:spPr>
          <a:xfrm>
            <a:off x="8391956"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04" name="Google Shape;404;p42"/>
          <p:cNvSpPr txBox="1">
            <a:spLocks noGrp="1"/>
          </p:cNvSpPr>
          <p:nvPr>
            <p:ph type="body" idx="23"/>
          </p:nvPr>
        </p:nvSpPr>
        <p:spPr>
          <a:xfrm>
            <a:off x="15141912"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05" name="Google Shape;405;p42"/>
          <p:cNvSpPr txBox="1">
            <a:spLocks noGrp="1"/>
          </p:cNvSpPr>
          <p:nvPr>
            <p:ph type="body" idx="24"/>
          </p:nvPr>
        </p:nvSpPr>
        <p:spPr>
          <a:xfrm>
            <a:off x="8391956"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06" name="Google Shape;406;p42"/>
          <p:cNvSpPr txBox="1">
            <a:spLocks noGrp="1"/>
          </p:cNvSpPr>
          <p:nvPr>
            <p:ph type="body" idx="25"/>
          </p:nvPr>
        </p:nvSpPr>
        <p:spPr>
          <a:xfrm>
            <a:off x="21900664"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07" name="Google Shape;407;p42"/>
          <p:cNvSpPr txBox="1">
            <a:spLocks noGrp="1"/>
          </p:cNvSpPr>
          <p:nvPr>
            <p:ph type="body" idx="26"/>
          </p:nvPr>
        </p:nvSpPr>
        <p:spPr>
          <a:xfrm>
            <a:off x="21900664"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08" name="Google Shape;408;p42"/>
          <p:cNvSpPr txBox="1">
            <a:spLocks noGrp="1"/>
          </p:cNvSpPr>
          <p:nvPr>
            <p:ph type="body" idx="27"/>
          </p:nvPr>
        </p:nvSpPr>
        <p:spPr>
          <a:xfrm>
            <a:off x="28666516"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09" name="Google Shape;409;p42"/>
          <p:cNvSpPr txBox="1">
            <a:spLocks noGrp="1"/>
          </p:cNvSpPr>
          <p:nvPr>
            <p:ph type="body" idx="28"/>
          </p:nvPr>
        </p:nvSpPr>
        <p:spPr>
          <a:xfrm>
            <a:off x="28666516"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10" name="Google Shape;410;p42"/>
          <p:cNvSpPr>
            <a:spLocks noGrp="1"/>
          </p:cNvSpPr>
          <p:nvPr>
            <p:ph type="pic" idx="29"/>
          </p:nvPr>
        </p:nvSpPr>
        <p:spPr>
          <a:xfrm>
            <a:off x="28661124"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411" name="Google Shape;411;p42"/>
          <p:cNvSpPr txBox="1">
            <a:spLocks noGrp="1"/>
          </p:cNvSpPr>
          <p:nvPr>
            <p:ph type="body" idx="30"/>
          </p:nvPr>
        </p:nvSpPr>
        <p:spPr>
          <a:xfrm>
            <a:off x="28644880" y="1710356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12" name="Google Shape;412;p42"/>
          <p:cNvSpPr txBox="1">
            <a:spLocks noGrp="1"/>
          </p:cNvSpPr>
          <p:nvPr>
            <p:ph type="body" idx="31"/>
          </p:nvPr>
        </p:nvSpPr>
        <p:spPr>
          <a:xfrm>
            <a:off x="28644880" y="17791176"/>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13" name="Google Shape;413;p42"/>
          <p:cNvSpPr txBox="1">
            <a:spLocks noGrp="1"/>
          </p:cNvSpPr>
          <p:nvPr>
            <p:ph type="body" idx="32"/>
          </p:nvPr>
        </p:nvSpPr>
        <p:spPr>
          <a:xfrm>
            <a:off x="1637604"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Arial"/>
              <a:buNone/>
              <a:defRPr sz="40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14" name="Google Shape;414;p42"/>
          <p:cNvSpPr txBox="1">
            <a:spLocks noGrp="1"/>
          </p:cNvSpPr>
          <p:nvPr>
            <p:ph type="body" idx="33"/>
          </p:nvPr>
        </p:nvSpPr>
        <p:spPr>
          <a:xfrm>
            <a:off x="1637604"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Arial"/>
              <a:buNone/>
              <a:defRPr sz="2800" b="0" i="0" u="none" strike="noStrike" cap="none">
                <a:solidFill>
                  <a:schemeClr val="lt1"/>
                </a:solidFill>
                <a:latin typeface="Arial"/>
                <a:ea typeface="Arial"/>
                <a:cs typeface="Arial"/>
                <a:sym typeface="Arial"/>
              </a:defRPr>
            </a:lvl1pPr>
            <a:lvl2pPr marL="3657600" marR="0" lvl="1"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2pPr>
            <a:lvl3pPr marL="5486400" marR="0" lvl="2"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3pPr>
            <a:lvl4pPr marL="7315200" marR="0" lvl="3"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4pPr>
            <a:lvl5pPr marL="9144000" marR="0" lvl="4" indent="-914400" algn="l" rtl="0">
              <a:lnSpc>
                <a:spcPct val="90000"/>
              </a:lnSpc>
              <a:spcBef>
                <a:spcPts val="1600"/>
              </a:spcBef>
              <a:spcAft>
                <a:spcPts val="0"/>
              </a:spcAft>
              <a:buClr>
                <a:schemeClr val="dk1"/>
              </a:buClr>
              <a:buSzPts val="1000"/>
              <a:buFont typeface="Arial"/>
              <a:buNone/>
              <a:defRPr sz="4000" b="1"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15" name="Google Shape;415;p42"/>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416" name="Google Shape;416;p42"/>
          <p:cNvSpPr txBox="1">
            <a:spLocks noGrp="1"/>
          </p:cNvSpPr>
          <p:nvPr>
            <p:ph type="body" idx="34"/>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Trebuchet MS"/>
                <a:ea typeface="Trebuchet MS"/>
                <a:cs typeface="Trebuchet MS"/>
                <a:sym typeface="Trebuchet MS"/>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13110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Use Case Layout">
  <p:cSld name="Use Case Layout">
    <p:spTree>
      <p:nvGrpSpPr>
        <p:cNvPr id="1" name="Shape 417"/>
        <p:cNvGrpSpPr/>
        <p:nvPr/>
      </p:nvGrpSpPr>
      <p:grpSpPr>
        <a:xfrm>
          <a:off x="0" y="0"/>
          <a:ext cx="0" cy="0"/>
          <a:chOff x="0" y="0"/>
          <a:chExt cx="0" cy="0"/>
        </a:xfrm>
      </p:grpSpPr>
      <p:pic>
        <p:nvPicPr>
          <p:cNvPr id="418" name="Google Shape;418;p43"/>
          <p:cNvPicPr preferRelativeResize="0"/>
          <p:nvPr/>
        </p:nvPicPr>
        <p:blipFill rotWithShape="1">
          <a:blip r:embed="rId2">
            <a:alphaModFix/>
          </a:blip>
          <a:srcRect/>
          <a:stretch/>
        </p:blipFill>
        <p:spPr>
          <a:xfrm>
            <a:off x="0" y="2"/>
            <a:ext cx="36576008" cy="20574004"/>
          </a:xfrm>
          <a:prstGeom prst="rect">
            <a:avLst/>
          </a:prstGeom>
          <a:noFill/>
          <a:ln>
            <a:noFill/>
          </a:ln>
        </p:spPr>
      </p:pic>
      <p:sp>
        <p:nvSpPr>
          <p:cNvPr id="419" name="Google Shape;419;p43"/>
          <p:cNvSpPr>
            <a:spLocks noGrp="1"/>
          </p:cNvSpPr>
          <p:nvPr>
            <p:ph type="pic" idx="2"/>
          </p:nvPr>
        </p:nvSpPr>
        <p:spPr>
          <a:xfrm>
            <a:off x="0" y="0"/>
            <a:ext cx="36576000" cy="20574000"/>
          </a:xfrm>
          <a:prstGeom prst="rect">
            <a:avLst/>
          </a:prstGeom>
          <a:solidFill>
            <a:srgbClr val="F2F2F2"/>
          </a:solidFill>
          <a:ln>
            <a:noFill/>
          </a:ln>
        </p:spPr>
      </p:sp>
    </p:spTree>
    <p:extLst>
      <p:ext uri="{BB962C8B-B14F-4D97-AF65-F5344CB8AC3E}">
        <p14:creationId xmlns:p14="http://schemas.microsoft.com/office/powerpoint/2010/main" val="39390476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_Demo - Image Layout">
  <p:cSld name="1_Demo - Image Layout">
    <p:spTree>
      <p:nvGrpSpPr>
        <p:cNvPr id="1" name="Shape 420"/>
        <p:cNvGrpSpPr/>
        <p:nvPr/>
      </p:nvGrpSpPr>
      <p:grpSpPr>
        <a:xfrm>
          <a:off x="0" y="0"/>
          <a:ext cx="0" cy="0"/>
          <a:chOff x="0" y="0"/>
          <a:chExt cx="0" cy="0"/>
        </a:xfrm>
      </p:grpSpPr>
      <p:pic>
        <p:nvPicPr>
          <p:cNvPr id="421" name="Google Shape;421;p44"/>
          <p:cNvPicPr preferRelativeResize="0"/>
          <p:nvPr/>
        </p:nvPicPr>
        <p:blipFill rotWithShape="1">
          <a:blip r:embed="rId2">
            <a:alphaModFix/>
          </a:blip>
          <a:srcRect/>
          <a:stretch/>
        </p:blipFill>
        <p:spPr>
          <a:xfrm>
            <a:off x="0" y="2"/>
            <a:ext cx="36576008" cy="20574004"/>
          </a:xfrm>
          <a:prstGeom prst="rect">
            <a:avLst/>
          </a:prstGeom>
          <a:noFill/>
          <a:ln>
            <a:noFill/>
          </a:ln>
        </p:spPr>
      </p:pic>
      <p:sp>
        <p:nvSpPr>
          <p:cNvPr id="422" name="Google Shape;422;p44"/>
          <p:cNvSpPr>
            <a:spLocks noGrp="1"/>
          </p:cNvSpPr>
          <p:nvPr>
            <p:ph type="pic" idx="2"/>
          </p:nvPr>
        </p:nvSpPr>
        <p:spPr>
          <a:xfrm>
            <a:off x="0" y="0"/>
            <a:ext cx="36576000" cy="20574000"/>
          </a:xfrm>
          <a:prstGeom prst="rect">
            <a:avLst/>
          </a:prstGeom>
          <a:solidFill>
            <a:srgbClr val="F2F2F2"/>
          </a:solidFill>
          <a:ln>
            <a:noFill/>
          </a:ln>
        </p:spPr>
      </p:sp>
    </p:spTree>
    <p:extLst>
      <p:ext uri="{BB962C8B-B14F-4D97-AF65-F5344CB8AC3E}">
        <p14:creationId xmlns:p14="http://schemas.microsoft.com/office/powerpoint/2010/main" val="14008278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Demo - Insert Video Layout">
  <p:cSld name="Demo - Insert Video Layout">
    <p:spTree>
      <p:nvGrpSpPr>
        <p:cNvPr id="1" name="Shape 423"/>
        <p:cNvGrpSpPr/>
        <p:nvPr/>
      </p:nvGrpSpPr>
      <p:grpSpPr>
        <a:xfrm>
          <a:off x="0" y="0"/>
          <a:ext cx="0" cy="0"/>
          <a:chOff x="0" y="0"/>
          <a:chExt cx="0" cy="0"/>
        </a:xfrm>
      </p:grpSpPr>
      <p:sp>
        <p:nvSpPr>
          <p:cNvPr id="424" name="Google Shape;424;p45"/>
          <p:cNvSpPr/>
          <p:nvPr/>
        </p:nvSpPr>
        <p:spPr>
          <a:xfrm>
            <a:off x="0" y="0"/>
            <a:ext cx="36576000" cy="205740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Trebuchet MS"/>
              <a:ea typeface="Trebuchet MS"/>
              <a:cs typeface="Trebuchet MS"/>
              <a:sym typeface="Trebuchet MS"/>
            </a:endParaRPr>
          </a:p>
        </p:txBody>
      </p:sp>
      <p:sp>
        <p:nvSpPr>
          <p:cNvPr id="425" name="Google Shape;425;p45"/>
          <p:cNvSpPr>
            <a:spLocks noGrp="1"/>
          </p:cNvSpPr>
          <p:nvPr>
            <p:ph type="media" idx="2"/>
          </p:nvPr>
        </p:nvSpPr>
        <p:spPr>
          <a:xfrm>
            <a:off x="0" y="0"/>
            <a:ext cx="36576000" cy="20574000"/>
          </a:xfrm>
          <a:prstGeom prst="rect">
            <a:avLst/>
          </a:prstGeom>
          <a:solidFill>
            <a:srgbClr val="F2F2F2"/>
          </a:solidFill>
          <a:ln>
            <a:noFill/>
          </a:ln>
        </p:spPr>
        <p:txBody>
          <a:bodyPr spcFirstLastPara="1" wrap="square" lIns="22850" tIns="0" rIns="22850" bIns="1051550" anchor="ctr" anchorCtr="0">
            <a:noAutofit/>
          </a:bodyPr>
          <a:lstStyle>
            <a:lvl1pPr marR="0" lvl="0" algn="ctr" rtl="0">
              <a:lnSpc>
                <a:spcPct val="90000"/>
              </a:lnSpc>
              <a:spcBef>
                <a:spcPts val="3200"/>
              </a:spcBef>
              <a:spcAft>
                <a:spcPts val="0"/>
              </a:spcAft>
              <a:buClr>
                <a:schemeClr val="lt1"/>
              </a:buClr>
              <a:buSzPts val="2100"/>
              <a:buFont typeface="Arial"/>
              <a:buNone/>
              <a:defRPr sz="8400" b="1" i="0" u="none" strike="noStrike" cap="none">
                <a:solidFill>
                  <a:schemeClr val="lt1"/>
                </a:solidFill>
                <a:latin typeface="Arial"/>
                <a:ea typeface="Arial"/>
                <a:cs typeface="Arial"/>
                <a:sym typeface="Arial"/>
              </a:defRPr>
            </a:lvl1pPr>
            <a:lvl2pPr marR="0" lvl="1" algn="l" rtl="0">
              <a:lnSpc>
                <a:spcPct val="90000"/>
              </a:lnSpc>
              <a:spcBef>
                <a:spcPts val="1600"/>
              </a:spcBef>
              <a:spcAft>
                <a:spcPts val="0"/>
              </a:spcAft>
              <a:buClr>
                <a:schemeClr val="dk1"/>
              </a:buClr>
              <a:buSzPts val="1800"/>
              <a:buFont typeface="Arial"/>
              <a:buChar char="•"/>
              <a:defRPr sz="7200" b="0" i="0" u="none" strike="noStrike" cap="none">
                <a:solidFill>
                  <a:schemeClr val="dk1"/>
                </a:solidFill>
                <a:latin typeface="Arial"/>
                <a:ea typeface="Arial"/>
                <a:cs typeface="Arial"/>
                <a:sym typeface="Arial"/>
              </a:defRPr>
            </a:lvl2pPr>
            <a:lvl3pPr marR="0" lvl="2" algn="l" rtl="0">
              <a:lnSpc>
                <a:spcPct val="90000"/>
              </a:lnSpc>
              <a:spcBef>
                <a:spcPts val="1600"/>
              </a:spcBef>
              <a:spcAft>
                <a:spcPts val="0"/>
              </a:spcAft>
              <a:buClr>
                <a:schemeClr val="dk1"/>
              </a:buClr>
              <a:buSzPts val="1500"/>
              <a:buFont typeface="Arial"/>
              <a:buChar char="•"/>
              <a:defRPr sz="6000" b="0" i="0" u="none" strike="noStrike" cap="none">
                <a:solidFill>
                  <a:schemeClr val="dk1"/>
                </a:solidFill>
                <a:latin typeface="Arial"/>
                <a:ea typeface="Arial"/>
                <a:cs typeface="Arial"/>
                <a:sym typeface="Arial"/>
              </a:defRPr>
            </a:lvl3pPr>
            <a:lvl4pPr marR="0" lvl="3"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4pPr>
            <a:lvl5pPr marR="0" lvl="4"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5pPr>
            <a:lvl6pPr marR="0" lvl="5"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R="0" lvl="6"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R="0" lvl="7"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R="0" lvl="8"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174464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Embargo">
  <p:cSld name="Embargo">
    <p:spTree>
      <p:nvGrpSpPr>
        <p:cNvPr id="1" name="Shape 426"/>
        <p:cNvGrpSpPr/>
        <p:nvPr/>
      </p:nvGrpSpPr>
      <p:grpSpPr>
        <a:xfrm>
          <a:off x="0" y="0"/>
          <a:ext cx="0" cy="0"/>
          <a:chOff x="0" y="0"/>
          <a:chExt cx="0" cy="0"/>
        </a:xfrm>
      </p:grpSpPr>
      <p:sp>
        <p:nvSpPr>
          <p:cNvPr id="427" name="Google Shape;427;p46"/>
          <p:cNvSpPr/>
          <p:nvPr/>
        </p:nvSpPr>
        <p:spPr>
          <a:xfrm>
            <a:off x="0" y="0"/>
            <a:ext cx="36576000" cy="20574000"/>
          </a:xfrm>
          <a:prstGeom prst="rect">
            <a:avLst/>
          </a:prstGeom>
          <a:solidFill>
            <a:srgbClr val="9E0000"/>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428" name="Google Shape;428;p46"/>
          <p:cNvSpPr txBox="1">
            <a:spLocks noGrp="1"/>
          </p:cNvSpPr>
          <p:nvPr>
            <p:ph type="body" idx="1"/>
          </p:nvPr>
        </p:nvSpPr>
        <p:spPr>
          <a:xfrm>
            <a:off x="7634260" y="10772000"/>
            <a:ext cx="22734000" cy="5476800"/>
          </a:xfrm>
          <a:prstGeom prst="rect">
            <a:avLst/>
          </a:prstGeom>
          <a:noFill/>
          <a:ln>
            <a:noFill/>
          </a:ln>
        </p:spPr>
        <p:txBody>
          <a:bodyPr spcFirstLastPara="1" wrap="square" lIns="22850" tIns="11425" rIns="22850" bIns="11425" anchor="t" anchorCtr="0">
            <a:noAutofit/>
          </a:bodyPr>
          <a:lstStyle>
            <a:lvl1pPr marL="1828800" marR="0" lvl="0" indent="-914400" algn="l" rtl="0">
              <a:lnSpc>
                <a:spcPct val="90000"/>
              </a:lnSpc>
              <a:spcBef>
                <a:spcPts val="0"/>
              </a:spcBef>
              <a:spcAft>
                <a:spcPts val="0"/>
              </a:spcAft>
              <a:buClr>
                <a:schemeClr val="dk1"/>
              </a:buClr>
              <a:buSzPts val="1100"/>
              <a:buFont typeface="Arial"/>
              <a:buNone/>
              <a:defRPr sz="4400" b="0" i="0" u="none" strike="noStrike" cap="none">
                <a:solidFill>
                  <a:schemeClr val="dk1"/>
                </a:solidFill>
                <a:latin typeface="Arial"/>
                <a:ea typeface="Arial"/>
                <a:cs typeface="Arial"/>
                <a:sym typeface="Arial"/>
              </a:defRPr>
            </a:lvl1pPr>
            <a:lvl2pPr marL="3657600" marR="0" lvl="1" indent="-914400" algn="l" rtl="0">
              <a:lnSpc>
                <a:spcPct val="90000"/>
              </a:lnSpc>
              <a:spcBef>
                <a:spcPts val="1600"/>
              </a:spcBef>
              <a:spcAft>
                <a:spcPts val="0"/>
              </a:spcAft>
              <a:buClr>
                <a:schemeClr val="dk2"/>
              </a:buClr>
              <a:buSzPts val="1900"/>
              <a:buFont typeface="Arial"/>
              <a:buNone/>
              <a:defRPr sz="7600" b="0" i="0" u="none" strike="noStrike" cap="none">
                <a:solidFill>
                  <a:schemeClr val="dk2"/>
                </a:solidFill>
                <a:latin typeface="Arial"/>
                <a:ea typeface="Arial"/>
                <a:cs typeface="Arial"/>
                <a:sym typeface="Arial"/>
              </a:defRPr>
            </a:lvl2pPr>
            <a:lvl3pPr marL="5486400" marR="0" lvl="2" indent="-914400" algn="l" rtl="0">
              <a:lnSpc>
                <a:spcPct val="90000"/>
              </a:lnSpc>
              <a:spcBef>
                <a:spcPts val="1600"/>
              </a:spcBef>
              <a:spcAft>
                <a:spcPts val="0"/>
              </a:spcAft>
              <a:buClr>
                <a:schemeClr val="dk2"/>
              </a:buClr>
              <a:buSzPts val="1900"/>
              <a:buFont typeface="Arial"/>
              <a:buNone/>
              <a:defRPr sz="7600" b="0" i="0" u="none" strike="noStrike" cap="none">
                <a:solidFill>
                  <a:schemeClr val="dk2"/>
                </a:solidFill>
                <a:latin typeface="Arial"/>
                <a:ea typeface="Arial"/>
                <a:cs typeface="Arial"/>
                <a:sym typeface="Arial"/>
              </a:defRPr>
            </a:lvl3pPr>
            <a:lvl4pPr marL="7315200" marR="0" lvl="3" indent="-914400" algn="l" rtl="0">
              <a:lnSpc>
                <a:spcPct val="90000"/>
              </a:lnSpc>
              <a:spcBef>
                <a:spcPts val="1600"/>
              </a:spcBef>
              <a:spcAft>
                <a:spcPts val="0"/>
              </a:spcAft>
              <a:buClr>
                <a:schemeClr val="dk1"/>
              </a:buClr>
              <a:buSzPts val="1400"/>
              <a:buFont typeface="Arial"/>
              <a:buNone/>
              <a:defRPr sz="5600" b="0" i="0" u="none" strike="noStrike" cap="none">
                <a:solidFill>
                  <a:schemeClr val="dk1"/>
                </a:solidFill>
                <a:latin typeface="Arial"/>
                <a:ea typeface="Arial"/>
                <a:cs typeface="Arial"/>
                <a:sym typeface="Arial"/>
              </a:defRPr>
            </a:lvl4pPr>
            <a:lvl5pPr marL="9144000" marR="0" lvl="4"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429" name="Google Shape;429;p46"/>
          <p:cNvSpPr txBox="1">
            <a:spLocks noGrp="1"/>
          </p:cNvSpPr>
          <p:nvPr>
            <p:ph type="title"/>
          </p:nvPr>
        </p:nvSpPr>
        <p:spPr>
          <a:xfrm>
            <a:off x="7634260" y="9024760"/>
            <a:ext cx="22734000" cy="17544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0"/>
              </a:spcBef>
              <a:spcAft>
                <a:spcPts val="0"/>
              </a:spcAft>
              <a:buClr>
                <a:schemeClr val="dk1"/>
              </a:buClr>
              <a:buSzPts val="3000"/>
              <a:buFont typeface="Arial"/>
              <a:buNone/>
              <a:defRPr sz="12000" b="0" cap="none">
                <a:solidFill>
                  <a:schemeClr val="dk1"/>
                </a:solidFill>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pic>
        <p:nvPicPr>
          <p:cNvPr id="430" name="Google Shape;430;p46" descr="A close up of a logo&#10;&#10;Description automatically generated"/>
          <p:cNvPicPr preferRelativeResize="0"/>
          <p:nvPr/>
        </p:nvPicPr>
        <p:blipFill rotWithShape="1">
          <a:blip r:embed="rId2">
            <a:alphaModFix/>
          </a:blip>
          <a:srcRect/>
          <a:stretch/>
        </p:blipFill>
        <p:spPr>
          <a:xfrm>
            <a:off x="7193142" y="6248046"/>
            <a:ext cx="2357260" cy="2357260"/>
          </a:xfrm>
          <a:prstGeom prst="rect">
            <a:avLst/>
          </a:prstGeom>
          <a:noFill/>
          <a:ln>
            <a:noFill/>
          </a:ln>
        </p:spPr>
      </p:pic>
    </p:spTree>
    <p:extLst>
      <p:ext uri="{BB962C8B-B14F-4D97-AF65-F5344CB8AC3E}">
        <p14:creationId xmlns:p14="http://schemas.microsoft.com/office/powerpoint/2010/main" val="364640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2_Titelfolie Mercedes-Benz AG">
  <p:cSld name="2_Titelfolie Mercedes-Benz AG">
    <p:bg>
      <p:bgPr>
        <a:solidFill>
          <a:schemeClr val="lt1"/>
        </a:solidFill>
        <a:effectLst/>
      </p:bgPr>
    </p:bg>
    <p:spTree>
      <p:nvGrpSpPr>
        <p:cNvPr id="1" name="Shape 431"/>
        <p:cNvGrpSpPr/>
        <p:nvPr/>
      </p:nvGrpSpPr>
      <p:grpSpPr>
        <a:xfrm>
          <a:off x="0" y="0"/>
          <a:ext cx="0" cy="0"/>
          <a:chOff x="0" y="0"/>
          <a:chExt cx="0" cy="0"/>
        </a:xfrm>
      </p:grpSpPr>
      <p:grpSp>
        <p:nvGrpSpPr>
          <p:cNvPr id="432" name="Google Shape;432;p47"/>
          <p:cNvGrpSpPr/>
          <p:nvPr/>
        </p:nvGrpSpPr>
        <p:grpSpPr>
          <a:xfrm>
            <a:off x="-6263998" y="-1667024"/>
            <a:ext cx="41627660" cy="23679144"/>
            <a:chOff x="-2088000" y="-555675"/>
            <a:chExt cx="13875887" cy="7893048"/>
          </a:xfrm>
        </p:grpSpPr>
        <p:grpSp>
          <p:nvGrpSpPr>
            <p:cNvPr id="433" name="Google Shape;433;p47"/>
            <p:cNvGrpSpPr/>
            <p:nvPr/>
          </p:nvGrpSpPr>
          <p:grpSpPr>
            <a:xfrm>
              <a:off x="-2088000" y="-468001"/>
              <a:ext cx="13875887" cy="7805374"/>
              <a:chOff x="-2088000" y="-468001"/>
              <a:chExt cx="13875887" cy="7805374"/>
            </a:xfrm>
          </p:grpSpPr>
          <p:sp>
            <p:nvSpPr>
              <p:cNvPr id="434" name="Google Shape;434;p47"/>
              <p:cNvSpPr txBox="1"/>
              <p:nvPr/>
            </p:nvSpPr>
            <p:spPr>
              <a:xfrm>
                <a:off x="-2088000" y="1547999"/>
                <a:ext cx="1980000" cy="1980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3200" b="0">
                    <a:solidFill>
                      <a:schemeClr val="accent5"/>
                    </a:solidFill>
                    <a:latin typeface="Arial"/>
                    <a:ea typeface="Arial"/>
                    <a:cs typeface="Arial"/>
                    <a:sym typeface="Arial"/>
                  </a:rPr>
                  <a:t>Folie in Ursprungsform </a:t>
                </a:r>
                <a:endParaRPr sz="1600"/>
              </a:p>
              <a:p>
                <a:pPr marL="0" marR="0" lvl="0" indent="0" algn="r" rtl="0">
                  <a:lnSpc>
                    <a:spcPct val="100000"/>
                  </a:lnSpc>
                  <a:spcBef>
                    <a:spcPts val="0"/>
                  </a:spcBef>
                  <a:spcAft>
                    <a:spcPts val="0"/>
                  </a:spcAft>
                  <a:buNone/>
                </a:pPr>
                <a:r>
                  <a:rPr lang="en" sz="3200" b="0">
                    <a:solidFill>
                      <a:schemeClr val="accent5"/>
                    </a:solidFill>
                    <a:latin typeface="Arial"/>
                    <a:ea typeface="Arial"/>
                    <a:cs typeface="Arial"/>
                    <a:sym typeface="Arial"/>
                  </a:rPr>
                  <a:t>bringen über Menü:</a:t>
                </a:r>
                <a:endParaRPr sz="1600"/>
              </a:p>
              <a:p>
                <a:pPr marL="0" marR="0" lvl="0" indent="0" algn="r" rtl="0">
                  <a:lnSpc>
                    <a:spcPct val="100000"/>
                  </a:lnSpc>
                  <a:spcBef>
                    <a:spcPts val="0"/>
                  </a:spcBef>
                  <a:spcAft>
                    <a:spcPts val="0"/>
                  </a:spcAft>
                  <a:buNone/>
                </a:pPr>
                <a:r>
                  <a:rPr lang="en" sz="3200" b="0">
                    <a:solidFill>
                      <a:schemeClr val="accent5"/>
                    </a:solidFill>
                    <a:latin typeface="Arial"/>
                    <a:ea typeface="Arial"/>
                    <a:cs typeface="Arial"/>
                    <a:sym typeface="Arial"/>
                  </a:rPr>
                  <a:t>Start // Folien // Zurücksetzen</a:t>
                </a:r>
                <a:endParaRPr sz="3200" b="0">
                  <a:solidFill>
                    <a:schemeClr val="accent5"/>
                  </a:solidFill>
                  <a:latin typeface="Arial"/>
                  <a:ea typeface="Arial"/>
                  <a:cs typeface="Arial"/>
                  <a:sym typeface="Arial"/>
                </a:endParaRPr>
              </a:p>
              <a:p>
                <a:pPr marL="0" marR="0" lvl="0" indent="0" algn="r" rtl="0">
                  <a:lnSpc>
                    <a:spcPct val="100000"/>
                  </a:lnSpc>
                  <a:spcBef>
                    <a:spcPts val="0"/>
                  </a:spcBef>
                  <a:spcAft>
                    <a:spcPts val="0"/>
                  </a:spcAft>
                  <a:buNone/>
                </a:pPr>
                <a:endParaRPr sz="3200" b="0">
                  <a:solidFill>
                    <a:schemeClr val="accent5"/>
                  </a:solidFill>
                  <a:latin typeface="Arial"/>
                  <a:ea typeface="Arial"/>
                  <a:cs typeface="Arial"/>
                  <a:sym typeface="Arial"/>
                </a:endParaRPr>
              </a:p>
              <a:p>
                <a:pPr marL="0" marR="0" lvl="0" indent="0" algn="r" rtl="0">
                  <a:lnSpc>
                    <a:spcPct val="100000"/>
                  </a:lnSpc>
                  <a:spcBef>
                    <a:spcPts val="0"/>
                  </a:spcBef>
                  <a:spcAft>
                    <a:spcPts val="0"/>
                  </a:spcAft>
                  <a:buNone/>
                </a:pPr>
                <a:r>
                  <a:rPr lang="en" sz="3200" b="0">
                    <a:solidFill>
                      <a:schemeClr val="accent5"/>
                    </a:solidFill>
                    <a:latin typeface="Arial"/>
                    <a:ea typeface="Arial"/>
                    <a:cs typeface="Arial"/>
                    <a:sym typeface="Arial"/>
                  </a:rPr>
                  <a:t>Wechsel des Folienlayouts </a:t>
                </a:r>
                <a:br>
                  <a:rPr lang="en" sz="3200" b="0">
                    <a:solidFill>
                      <a:schemeClr val="accent5"/>
                    </a:solidFill>
                    <a:latin typeface="Arial"/>
                    <a:ea typeface="Arial"/>
                    <a:cs typeface="Arial"/>
                    <a:sym typeface="Arial"/>
                  </a:rPr>
                </a:br>
                <a:r>
                  <a:rPr lang="en" sz="3200" b="0">
                    <a:solidFill>
                      <a:schemeClr val="accent5"/>
                    </a:solidFill>
                    <a:latin typeface="Arial"/>
                    <a:ea typeface="Arial"/>
                    <a:cs typeface="Arial"/>
                    <a:sym typeface="Arial"/>
                  </a:rPr>
                  <a:t>im Menü über:</a:t>
                </a:r>
                <a:endParaRPr sz="1600"/>
              </a:p>
              <a:p>
                <a:pPr marL="0" marR="0" lvl="0" indent="0" algn="r" rtl="0">
                  <a:lnSpc>
                    <a:spcPct val="100000"/>
                  </a:lnSpc>
                  <a:spcBef>
                    <a:spcPts val="0"/>
                  </a:spcBef>
                  <a:spcAft>
                    <a:spcPts val="0"/>
                  </a:spcAft>
                  <a:buClr>
                    <a:schemeClr val="accent5"/>
                  </a:buClr>
                  <a:buSzPts val="800"/>
                  <a:buFont typeface="Arial"/>
                  <a:buNone/>
                </a:pPr>
                <a:r>
                  <a:rPr lang="en" sz="3200" b="0">
                    <a:solidFill>
                      <a:schemeClr val="accent5"/>
                    </a:solidFill>
                    <a:latin typeface="Arial"/>
                    <a:ea typeface="Arial"/>
                    <a:cs typeface="Arial"/>
                    <a:sym typeface="Arial"/>
                  </a:rPr>
                  <a:t>Start // Folien // Layout</a:t>
                </a:r>
                <a:endParaRPr sz="1600"/>
              </a:p>
              <a:p>
                <a:pPr marL="0" marR="0" lvl="0" indent="0" algn="r" rtl="0">
                  <a:lnSpc>
                    <a:spcPct val="100000"/>
                  </a:lnSpc>
                  <a:spcBef>
                    <a:spcPts val="0"/>
                  </a:spcBef>
                  <a:spcAft>
                    <a:spcPts val="0"/>
                  </a:spcAft>
                  <a:buClr>
                    <a:schemeClr val="lt1"/>
                  </a:buClr>
                  <a:buSzPts val="800"/>
                  <a:buFont typeface="Arial"/>
                  <a:buNone/>
                </a:pPr>
                <a:endParaRPr sz="3200" b="0">
                  <a:solidFill>
                    <a:schemeClr val="accent5"/>
                  </a:solidFill>
                  <a:latin typeface="Arial"/>
                  <a:ea typeface="Arial"/>
                  <a:cs typeface="Arial"/>
                  <a:sym typeface="Arial"/>
                </a:endParaRPr>
              </a:p>
              <a:p>
                <a:pPr marL="0" marR="0" lvl="0" indent="0" algn="r" rtl="0">
                  <a:lnSpc>
                    <a:spcPct val="100000"/>
                  </a:lnSpc>
                  <a:spcBef>
                    <a:spcPts val="0"/>
                  </a:spcBef>
                  <a:spcAft>
                    <a:spcPts val="0"/>
                  </a:spcAft>
                  <a:buClr>
                    <a:schemeClr val="accent5"/>
                  </a:buClr>
                  <a:buSzPts val="800"/>
                  <a:buFont typeface="Arial"/>
                  <a:buNone/>
                </a:pPr>
                <a:r>
                  <a:rPr lang="en" sz="3200" b="0">
                    <a:solidFill>
                      <a:schemeClr val="accent5"/>
                    </a:solidFill>
                    <a:latin typeface="Arial"/>
                    <a:ea typeface="Arial"/>
                    <a:cs typeface="Arial"/>
                    <a:sym typeface="Arial"/>
                  </a:rPr>
                  <a:t>Wechsel der Textebene</a:t>
                </a:r>
                <a:endParaRPr sz="3200" b="0">
                  <a:solidFill>
                    <a:schemeClr val="accent5"/>
                  </a:solidFill>
                  <a:latin typeface="Arial"/>
                  <a:ea typeface="Arial"/>
                  <a:cs typeface="Arial"/>
                  <a:sym typeface="Arial"/>
                </a:endParaRPr>
              </a:p>
              <a:p>
                <a:pPr marL="0" marR="0" lvl="0" indent="0" algn="r" rtl="0">
                  <a:lnSpc>
                    <a:spcPct val="100000"/>
                  </a:lnSpc>
                  <a:spcBef>
                    <a:spcPts val="0"/>
                  </a:spcBef>
                  <a:spcAft>
                    <a:spcPts val="0"/>
                  </a:spcAft>
                  <a:buClr>
                    <a:schemeClr val="accent5"/>
                  </a:buClr>
                  <a:buSzPts val="800"/>
                  <a:buFont typeface="Arial"/>
                  <a:buNone/>
                </a:pPr>
                <a:r>
                  <a:rPr lang="en" sz="3200" b="0">
                    <a:solidFill>
                      <a:schemeClr val="accent5"/>
                    </a:solidFill>
                    <a:latin typeface="Arial"/>
                    <a:ea typeface="Arial"/>
                    <a:cs typeface="Arial"/>
                    <a:sym typeface="Arial"/>
                  </a:rPr>
                  <a:t>im Menü über: </a:t>
                </a:r>
                <a:br>
                  <a:rPr lang="en" sz="3200" b="0">
                    <a:solidFill>
                      <a:schemeClr val="accent5"/>
                    </a:solidFill>
                    <a:latin typeface="Arial"/>
                    <a:ea typeface="Arial"/>
                    <a:cs typeface="Arial"/>
                    <a:sym typeface="Arial"/>
                  </a:rPr>
                </a:br>
                <a:r>
                  <a:rPr lang="en" sz="3200" b="0">
                    <a:solidFill>
                      <a:schemeClr val="accent5"/>
                    </a:solidFill>
                    <a:latin typeface="Arial"/>
                    <a:ea typeface="Arial"/>
                    <a:cs typeface="Arial"/>
                    <a:sym typeface="Arial"/>
                  </a:rPr>
                  <a:t>Start // Absatz // Listenebene erhöhen/verringern</a:t>
                </a:r>
                <a:endParaRPr sz="3200" b="0">
                  <a:solidFill>
                    <a:schemeClr val="accent5"/>
                  </a:solidFill>
                  <a:latin typeface="Arial"/>
                  <a:ea typeface="Arial"/>
                  <a:cs typeface="Arial"/>
                  <a:sym typeface="Arial"/>
                </a:endParaRPr>
              </a:p>
            </p:txBody>
          </p:sp>
          <p:sp>
            <p:nvSpPr>
              <p:cNvPr id="435" name="Google Shape;435;p47"/>
              <p:cNvSpPr txBox="1"/>
              <p:nvPr/>
            </p:nvSpPr>
            <p:spPr>
              <a:xfrm>
                <a:off x="-2088000" y="403199"/>
                <a:ext cx="1980000" cy="900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3200" b="0">
                    <a:solidFill>
                      <a:schemeClr val="accent5"/>
                    </a:solidFill>
                    <a:latin typeface="Arial"/>
                    <a:ea typeface="Arial"/>
                    <a:cs typeface="Arial"/>
                    <a:sym typeface="Arial"/>
                  </a:rPr>
                  <a:t>Wechsel zwischen weißem und schwarzem Folienlayout über Menü: </a:t>
                </a:r>
                <a:br>
                  <a:rPr lang="en" sz="3200" b="0">
                    <a:solidFill>
                      <a:schemeClr val="accent5"/>
                    </a:solidFill>
                    <a:latin typeface="Arial"/>
                    <a:ea typeface="Arial"/>
                    <a:cs typeface="Arial"/>
                    <a:sym typeface="Arial"/>
                  </a:rPr>
                </a:br>
                <a:r>
                  <a:rPr lang="en" sz="3200" b="0">
                    <a:solidFill>
                      <a:schemeClr val="accent5"/>
                    </a:solidFill>
                    <a:latin typeface="Arial"/>
                    <a:ea typeface="Arial"/>
                    <a:cs typeface="Arial"/>
                    <a:sym typeface="Arial"/>
                  </a:rPr>
                  <a:t>Entwurf // Designs</a:t>
                </a:r>
                <a:endParaRPr sz="1600"/>
              </a:p>
              <a:p>
                <a:pPr marL="0" marR="0" lvl="0" indent="0" algn="r" rtl="0">
                  <a:lnSpc>
                    <a:spcPct val="100000"/>
                  </a:lnSpc>
                  <a:spcBef>
                    <a:spcPts val="0"/>
                  </a:spcBef>
                  <a:spcAft>
                    <a:spcPts val="0"/>
                  </a:spcAft>
                  <a:buNone/>
                </a:pPr>
                <a:r>
                  <a:rPr lang="en" sz="3200" b="0">
                    <a:solidFill>
                      <a:schemeClr val="accent5"/>
                    </a:solidFill>
                    <a:latin typeface="Arial"/>
                    <a:ea typeface="Arial"/>
                    <a:cs typeface="Arial"/>
                    <a:sym typeface="Arial"/>
                  </a:rPr>
                  <a:t>(Rechtsklick: </a:t>
                </a:r>
                <a:r>
                  <a:rPr lang="en" sz="3200" b="0" i="1">
                    <a:solidFill>
                      <a:schemeClr val="accent5"/>
                    </a:solidFill>
                    <a:latin typeface="Arial"/>
                    <a:ea typeface="Arial"/>
                    <a:cs typeface="Arial"/>
                    <a:sym typeface="Arial"/>
                  </a:rPr>
                  <a:t>Für alle Folien </a:t>
                </a:r>
                <a:r>
                  <a:rPr lang="en" sz="3200" b="0">
                    <a:solidFill>
                      <a:schemeClr val="accent5"/>
                    </a:solidFill>
                    <a:latin typeface="Arial"/>
                    <a:ea typeface="Arial"/>
                    <a:cs typeface="Arial"/>
                    <a:sym typeface="Arial"/>
                  </a:rPr>
                  <a:t>oder </a:t>
                </a:r>
                <a:br>
                  <a:rPr lang="en" sz="3200" b="0">
                    <a:solidFill>
                      <a:schemeClr val="accent5"/>
                    </a:solidFill>
                    <a:latin typeface="Arial"/>
                    <a:ea typeface="Arial"/>
                    <a:cs typeface="Arial"/>
                    <a:sym typeface="Arial"/>
                  </a:rPr>
                </a:br>
                <a:r>
                  <a:rPr lang="en" sz="3200" b="0" i="1">
                    <a:solidFill>
                      <a:schemeClr val="accent5"/>
                    </a:solidFill>
                    <a:latin typeface="Arial"/>
                    <a:ea typeface="Arial"/>
                    <a:cs typeface="Arial"/>
                    <a:sym typeface="Arial"/>
                  </a:rPr>
                  <a:t>Für ausgewählte Folien </a:t>
                </a:r>
                <a:r>
                  <a:rPr lang="en" sz="3200" b="0">
                    <a:solidFill>
                      <a:schemeClr val="accent5"/>
                    </a:solidFill>
                    <a:latin typeface="Arial"/>
                    <a:ea typeface="Arial"/>
                    <a:cs typeface="Arial"/>
                    <a:sym typeface="Arial"/>
                  </a:rPr>
                  <a:t>übernehmen)</a:t>
                </a:r>
                <a:endParaRPr sz="1600"/>
              </a:p>
            </p:txBody>
          </p:sp>
          <p:pic>
            <p:nvPicPr>
              <p:cNvPr id="436" name="Google Shape;436;p47"/>
              <p:cNvPicPr preferRelativeResize="0"/>
              <p:nvPr/>
            </p:nvPicPr>
            <p:blipFill rotWithShape="1">
              <a:blip r:embed="rId2">
                <a:alphaModFix/>
              </a:blip>
              <a:srcRect/>
              <a:stretch/>
            </p:blipFill>
            <p:spPr>
              <a:xfrm>
                <a:off x="-745200" y="3563999"/>
                <a:ext cx="635538" cy="324000"/>
              </a:xfrm>
              <a:prstGeom prst="rect">
                <a:avLst/>
              </a:prstGeom>
              <a:noFill/>
              <a:ln>
                <a:noFill/>
              </a:ln>
            </p:spPr>
          </p:pic>
          <p:pic>
            <p:nvPicPr>
              <p:cNvPr id="437" name="Google Shape;437;p47"/>
              <p:cNvPicPr preferRelativeResize="0"/>
              <p:nvPr/>
            </p:nvPicPr>
            <p:blipFill rotWithShape="1">
              <a:blip r:embed="rId3">
                <a:alphaModFix/>
              </a:blip>
              <a:srcRect/>
              <a:stretch/>
            </p:blipFill>
            <p:spPr>
              <a:xfrm>
                <a:off x="-745200" y="4031999"/>
                <a:ext cx="635538" cy="324000"/>
              </a:xfrm>
              <a:prstGeom prst="rect">
                <a:avLst/>
              </a:prstGeom>
              <a:noFill/>
              <a:ln>
                <a:noFill/>
              </a:ln>
            </p:spPr>
          </p:pic>
          <p:sp>
            <p:nvSpPr>
              <p:cNvPr id="438" name="Google Shape;438;p47"/>
              <p:cNvSpPr txBox="1"/>
              <p:nvPr/>
            </p:nvSpPr>
            <p:spPr>
              <a:xfrm>
                <a:off x="-1548000" y="3563999"/>
                <a:ext cx="720000" cy="324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5"/>
                  </a:buClr>
                  <a:buSzPts val="800"/>
                  <a:buFont typeface="Arial"/>
                  <a:buNone/>
                </a:pPr>
                <a:r>
                  <a:rPr lang="en" sz="3200" b="0">
                    <a:solidFill>
                      <a:schemeClr val="accent5"/>
                    </a:solidFill>
                    <a:latin typeface="Arial"/>
                    <a:ea typeface="Arial"/>
                    <a:cs typeface="Arial"/>
                    <a:sym typeface="Arial"/>
                  </a:rPr>
                  <a:t>Listenebene</a:t>
                </a:r>
                <a:endParaRPr sz="3200" b="0">
                  <a:solidFill>
                    <a:schemeClr val="accent5"/>
                  </a:solidFill>
                  <a:latin typeface="Arial"/>
                  <a:ea typeface="Arial"/>
                  <a:cs typeface="Arial"/>
                  <a:sym typeface="Arial"/>
                </a:endParaRPr>
              </a:p>
              <a:p>
                <a:pPr marL="0" marR="0" lvl="0" indent="0" algn="r" rtl="0">
                  <a:lnSpc>
                    <a:spcPct val="100000"/>
                  </a:lnSpc>
                  <a:spcBef>
                    <a:spcPts val="0"/>
                  </a:spcBef>
                  <a:spcAft>
                    <a:spcPts val="0"/>
                  </a:spcAft>
                  <a:buClr>
                    <a:schemeClr val="accent5"/>
                  </a:buClr>
                  <a:buSzPts val="800"/>
                  <a:buFont typeface="Arial"/>
                  <a:buNone/>
                </a:pPr>
                <a:r>
                  <a:rPr lang="en" sz="3200" b="0">
                    <a:solidFill>
                      <a:schemeClr val="accent5"/>
                    </a:solidFill>
                    <a:latin typeface="Arial"/>
                    <a:ea typeface="Arial"/>
                    <a:cs typeface="Arial"/>
                    <a:sym typeface="Arial"/>
                  </a:rPr>
                  <a:t>erhöhen</a:t>
                </a:r>
                <a:endParaRPr sz="3200" b="0">
                  <a:solidFill>
                    <a:schemeClr val="accent5"/>
                  </a:solidFill>
                  <a:latin typeface="Arial"/>
                  <a:ea typeface="Arial"/>
                  <a:cs typeface="Arial"/>
                  <a:sym typeface="Arial"/>
                </a:endParaRPr>
              </a:p>
            </p:txBody>
          </p:sp>
          <p:sp>
            <p:nvSpPr>
              <p:cNvPr id="439" name="Google Shape;439;p47"/>
              <p:cNvSpPr txBox="1"/>
              <p:nvPr/>
            </p:nvSpPr>
            <p:spPr>
              <a:xfrm>
                <a:off x="-1548000" y="4031999"/>
                <a:ext cx="720000" cy="324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5"/>
                  </a:buClr>
                  <a:buSzPts val="800"/>
                  <a:buFont typeface="Arial"/>
                  <a:buNone/>
                </a:pPr>
                <a:r>
                  <a:rPr lang="en" sz="3200" b="0">
                    <a:solidFill>
                      <a:schemeClr val="accent5"/>
                    </a:solidFill>
                    <a:latin typeface="Arial"/>
                    <a:ea typeface="Arial"/>
                    <a:cs typeface="Arial"/>
                    <a:sym typeface="Arial"/>
                  </a:rPr>
                  <a:t>Listenebene</a:t>
                </a:r>
                <a:endParaRPr sz="3200" b="0">
                  <a:solidFill>
                    <a:schemeClr val="accent5"/>
                  </a:solidFill>
                  <a:latin typeface="Arial"/>
                  <a:ea typeface="Arial"/>
                  <a:cs typeface="Arial"/>
                  <a:sym typeface="Arial"/>
                </a:endParaRPr>
              </a:p>
              <a:p>
                <a:pPr marL="0" marR="0" lvl="0" indent="0" algn="r" rtl="0">
                  <a:lnSpc>
                    <a:spcPct val="100000"/>
                  </a:lnSpc>
                  <a:spcBef>
                    <a:spcPts val="0"/>
                  </a:spcBef>
                  <a:spcAft>
                    <a:spcPts val="0"/>
                  </a:spcAft>
                  <a:buClr>
                    <a:schemeClr val="accent5"/>
                  </a:buClr>
                  <a:buSzPts val="800"/>
                  <a:buFont typeface="Arial"/>
                  <a:buNone/>
                </a:pPr>
                <a:r>
                  <a:rPr lang="en" sz="3200" b="0">
                    <a:solidFill>
                      <a:schemeClr val="accent5"/>
                    </a:solidFill>
                    <a:latin typeface="Arial"/>
                    <a:ea typeface="Arial"/>
                    <a:cs typeface="Arial"/>
                    <a:sym typeface="Arial"/>
                  </a:rPr>
                  <a:t>verringern</a:t>
                </a:r>
                <a:endParaRPr sz="3200" b="0">
                  <a:solidFill>
                    <a:schemeClr val="accent5"/>
                  </a:solidFill>
                  <a:latin typeface="Arial"/>
                  <a:ea typeface="Arial"/>
                  <a:cs typeface="Arial"/>
                  <a:sym typeface="Arial"/>
                </a:endParaRPr>
              </a:p>
            </p:txBody>
          </p:sp>
          <p:sp>
            <p:nvSpPr>
              <p:cNvPr id="440" name="Google Shape;440;p47"/>
              <p:cNvSpPr txBox="1"/>
              <p:nvPr/>
            </p:nvSpPr>
            <p:spPr>
              <a:xfrm>
                <a:off x="432775" y="-468001"/>
                <a:ext cx="5090400" cy="3600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accent5"/>
                  </a:buClr>
                  <a:buSzPts val="800"/>
                  <a:buFont typeface="Arial"/>
                  <a:buNone/>
                </a:pPr>
                <a:r>
                  <a:rPr lang="en" sz="3200" b="0" i="0" u="none" strike="noStrike" cap="none">
                    <a:solidFill>
                      <a:schemeClr val="accent5"/>
                    </a:solidFill>
                    <a:latin typeface="Arial"/>
                    <a:ea typeface="Arial"/>
                    <a:cs typeface="Arial"/>
                    <a:sym typeface="Arial"/>
                  </a:rPr>
                  <a:t>Hilfslinien anzeigen über Menü: Ansicht // Anzeigen // Haken bei Führungslinien setzen</a:t>
                </a:r>
                <a:endParaRPr sz="3200" b="0" i="0" u="none" strike="noStrike" cap="none">
                  <a:solidFill>
                    <a:schemeClr val="accent5"/>
                  </a:solidFill>
                  <a:latin typeface="Arial"/>
                  <a:ea typeface="Arial"/>
                  <a:cs typeface="Arial"/>
                  <a:sym typeface="Arial"/>
                </a:endParaRPr>
              </a:p>
            </p:txBody>
          </p:sp>
          <p:sp>
            <p:nvSpPr>
              <p:cNvPr id="441" name="Google Shape;441;p47"/>
              <p:cNvSpPr txBox="1"/>
              <p:nvPr/>
            </p:nvSpPr>
            <p:spPr>
              <a:xfrm>
                <a:off x="7107287" y="-468000"/>
                <a:ext cx="4680600" cy="3600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accent5"/>
                  </a:buClr>
                  <a:buSzPts val="800"/>
                  <a:buFont typeface="Arial"/>
                  <a:buNone/>
                </a:pPr>
                <a:r>
                  <a:rPr lang="en" sz="3200" b="0" i="0" u="none" strike="noStrike" cap="none">
                    <a:solidFill>
                      <a:schemeClr val="accent5"/>
                    </a:solidFill>
                    <a:latin typeface="Arial"/>
                    <a:ea typeface="Arial"/>
                    <a:cs typeface="Arial"/>
                    <a:sym typeface="Arial"/>
                  </a:rPr>
                  <a:t>Reservierte Bereiche für Stempel oder Icons</a:t>
                </a:r>
                <a:endParaRPr sz="1600"/>
              </a:p>
            </p:txBody>
          </p:sp>
          <p:sp>
            <p:nvSpPr>
              <p:cNvPr id="442" name="Google Shape;442;p47"/>
              <p:cNvSpPr txBox="1"/>
              <p:nvPr/>
            </p:nvSpPr>
            <p:spPr>
              <a:xfrm>
                <a:off x="432775" y="6977373"/>
                <a:ext cx="10993500" cy="3600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chemeClr val="accent5"/>
                  </a:buClr>
                  <a:buSzPts val="800"/>
                  <a:buFont typeface="Arial"/>
                  <a:buNone/>
                </a:pPr>
                <a:r>
                  <a:rPr lang="en" sz="3200" b="0">
                    <a:solidFill>
                      <a:schemeClr val="accent5"/>
                    </a:solidFill>
                    <a:latin typeface="Arial"/>
                    <a:ea typeface="Arial"/>
                    <a:cs typeface="Arial"/>
                    <a:sym typeface="Arial"/>
                  </a:rPr>
                  <a:t>Fußzeile pro Folie oder für alle/mehrere anpassen über Menü: Einfügen // Text // Kopf- und Fußzeile</a:t>
                </a:r>
                <a:endParaRPr sz="3200" b="0">
                  <a:solidFill>
                    <a:schemeClr val="accent5"/>
                  </a:solidFill>
                  <a:latin typeface="Arial"/>
                  <a:ea typeface="Arial"/>
                  <a:cs typeface="Arial"/>
                  <a:sym typeface="Arial"/>
                </a:endParaRPr>
              </a:p>
            </p:txBody>
          </p:sp>
        </p:grpSp>
        <p:pic>
          <p:nvPicPr>
            <p:cNvPr id="443" name="Google Shape;443;p47"/>
            <p:cNvPicPr preferRelativeResize="0"/>
            <p:nvPr/>
          </p:nvPicPr>
          <p:blipFill rotWithShape="1">
            <a:blip r:embed="rId4">
              <a:alphaModFix/>
            </a:blip>
            <a:srcRect/>
            <a:stretch/>
          </p:blipFill>
          <p:spPr>
            <a:xfrm>
              <a:off x="-1527026" y="-555675"/>
              <a:ext cx="1428750" cy="895350"/>
            </a:xfrm>
            <a:prstGeom prst="rect">
              <a:avLst/>
            </a:prstGeom>
            <a:noFill/>
            <a:ln>
              <a:noFill/>
            </a:ln>
          </p:spPr>
        </p:pic>
      </p:grpSp>
      <p:sp>
        <p:nvSpPr>
          <p:cNvPr id="444" name="Google Shape;444;p47"/>
          <p:cNvSpPr txBox="1">
            <a:spLocks noGrp="1"/>
          </p:cNvSpPr>
          <p:nvPr>
            <p:ph type="body" idx="1"/>
          </p:nvPr>
        </p:nvSpPr>
        <p:spPr>
          <a:xfrm>
            <a:off x="20919600" y="0"/>
            <a:ext cx="2808000" cy="918000"/>
          </a:xfrm>
          <a:prstGeom prst="rect">
            <a:avLst/>
          </a:prstGeom>
          <a:noFill/>
          <a:ln>
            <a:noFill/>
          </a:ln>
        </p:spPr>
        <p:txBody>
          <a:bodyPr spcFirstLastPara="1" wrap="square" lIns="0" tIns="0" rIns="0" bIns="0" anchor="t" anchorCtr="0">
            <a:noAutofit/>
          </a:bodyPr>
          <a:lstStyle>
            <a:lvl1pPr marL="1828800" lvl="0" indent="-914400" algn="l" rtl="0">
              <a:lnSpc>
                <a:spcPct val="100000"/>
              </a:lnSpc>
              <a:spcBef>
                <a:spcPts val="0"/>
              </a:spcBef>
              <a:spcAft>
                <a:spcPts val="0"/>
              </a:spcAft>
              <a:buClr>
                <a:schemeClr val="dk1"/>
              </a:buClr>
              <a:buSzPts val="900"/>
              <a:buFont typeface="Arial"/>
              <a:buNone/>
              <a:defRPr sz="3600">
                <a:solidFill>
                  <a:schemeClr val="dk1"/>
                </a:solidFill>
              </a:defRPr>
            </a:lvl1pPr>
            <a:lvl2pPr marL="3657600" lvl="1" indent="-914400" algn="l" rtl="0">
              <a:lnSpc>
                <a:spcPct val="100000"/>
              </a:lnSpc>
              <a:spcBef>
                <a:spcPts val="0"/>
              </a:spcBef>
              <a:spcAft>
                <a:spcPts val="0"/>
              </a:spcAft>
              <a:buClr>
                <a:schemeClr val="dk1"/>
              </a:buClr>
              <a:buSzPts val="900"/>
              <a:buNone/>
              <a:defRPr sz="3600">
                <a:solidFill>
                  <a:schemeClr val="dk1"/>
                </a:solidFill>
              </a:defRPr>
            </a:lvl2pPr>
            <a:lvl3pPr marL="5486400" lvl="2" indent="-914400" algn="l" rtl="0">
              <a:lnSpc>
                <a:spcPct val="100000"/>
              </a:lnSpc>
              <a:spcBef>
                <a:spcPts val="0"/>
              </a:spcBef>
              <a:spcAft>
                <a:spcPts val="0"/>
              </a:spcAft>
              <a:buClr>
                <a:schemeClr val="dk1"/>
              </a:buClr>
              <a:buSzPts val="900"/>
              <a:buNone/>
              <a:defRPr sz="3600">
                <a:solidFill>
                  <a:schemeClr val="dk1"/>
                </a:solidFill>
              </a:defRPr>
            </a:lvl3pPr>
            <a:lvl4pPr marL="7315200" lvl="3" indent="-914400" algn="l" rtl="0">
              <a:lnSpc>
                <a:spcPct val="100000"/>
              </a:lnSpc>
              <a:spcBef>
                <a:spcPts val="0"/>
              </a:spcBef>
              <a:spcAft>
                <a:spcPts val="0"/>
              </a:spcAft>
              <a:buClr>
                <a:schemeClr val="dk1"/>
              </a:buClr>
              <a:buSzPts val="900"/>
              <a:buNone/>
              <a:defRPr sz="3600">
                <a:solidFill>
                  <a:schemeClr val="dk1"/>
                </a:solidFill>
              </a:defRPr>
            </a:lvl4pPr>
            <a:lvl5pPr marL="9144000" lvl="4" indent="-914400" algn="l" rtl="0">
              <a:lnSpc>
                <a:spcPct val="100000"/>
              </a:lnSpc>
              <a:spcBef>
                <a:spcPts val="0"/>
              </a:spcBef>
              <a:spcAft>
                <a:spcPts val="0"/>
              </a:spcAft>
              <a:buClr>
                <a:schemeClr val="dk1"/>
              </a:buClr>
              <a:buSzPts val="900"/>
              <a:buNone/>
              <a:defRPr sz="3600">
                <a:solidFill>
                  <a:schemeClr val="dk1"/>
                </a:solidFill>
              </a:defRPr>
            </a:lvl5pPr>
            <a:lvl6pPr marL="10972800" lvl="5" indent="-914400" algn="l" rtl="0">
              <a:lnSpc>
                <a:spcPct val="100000"/>
              </a:lnSpc>
              <a:spcBef>
                <a:spcPts val="0"/>
              </a:spcBef>
              <a:spcAft>
                <a:spcPts val="0"/>
              </a:spcAft>
              <a:buClr>
                <a:schemeClr val="dk1"/>
              </a:buClr>
              <a:buSzPts val="900"/>
              <a:buNone/>
              <a:defRPr sz="3600">
                <a:solidFill>
                  <a:schemeClr val="dk1"/>
                </a:solidFill>
              </a:defRPr>
            </a:lvl6pPr>
            <a:lvl7pPr marL="12801600" lvl="6" indent="-914400" algn="l" rtl="0">
              <a:lnSpc>
                <a:spcPct val="100000"/>
              </a:lnSpc>
              <a:spcBef>
                <a:spcPts val="0"/>
              </a:spcBef>
              <a:spcAft>
                <a:spcPts val="0"/>
              </a:spcAft>
              <a:buClr>
                <a:schemeClr val="dk1"/>
              </a:buClr>
              <a:buSzPts val="900"/>
              <a:buNone/>
              <a:defRPr sz="3600">
                <a:solidFill>
                  <a:schemeClr val="dk1"/>
                </a:solidFill>
              </a:defRPr>
            </a:lvl7pPr>
            <a:lvl8pPr marL="14630400" lvl="7" indent="-914400" algn="l" rtl="0">
              <a:lnSpc>
                <a:spcPct val="100000"/>
              </a:lnSpc>
              <a:spcBef>
                <a:spcPts val="0"/>
              </a:spcBef>
              <a:spcAft>
                <a:spcPts val="0"/>
              </a:spcAft>
              <a:buClr>
                <a:schemeClr val="dk1"/>
              </a:buClr>
              <a:buSzPts val="900"/>
              <a:buNone/>
              <a:defRPr sz="3600">
                <a:solidFill>
                  <a:schemeClr val="dk1"/>
                </a:solidFill>
              </a:defRPr>
            </a:lvl8pPr>
            <a:lvl9pPr marL="16459200" lvl="8" indent="-914400" algn="l" rtl="0">
              <a:lnSpc>
                <a:spcPct val="100000"/>
              </a:lnSpc>
              <a:spcBef>
                <a:spcPts val="0"/>
              </a:spcBef>
              <a:spcAft>
                <a:spcPts val="0"/>
              </a:spcAft>
              <a:buClr>
                <a:schemeClr val="dk1"/>
              </a:buClr>
              <a:buSzPts val="900"/>
              <a:buNone/>
              <a:defRPr sz="3600">
                <a:solidFill>
                  <a:schemeClr val="dk1"/>
                </a:solidFill>
              </a:defRPr>
            </a:lvl9pPr>
          </a:lstStyle>
          <a:p>
            <a:endParaRPr/>
          </a:p>
        </p:txBody>
      </p:sp>
      <p:sp>
        <p:nvSpPr>
          <p:cNvPr id="445" name="Google Shape;445;p47"/>
          <p:cNvSpPr txBox="1">
            <a:spLocks noGrp="1"/>
          </p:cNvSpPr>
          <p:nvPr>
            <p:ph type="body" idx="2"/>
          </p:nvPr>
        </p:nvSpPr>
        <p:spPr>
          <a:xfrm>
            <a:off x="23954400" y="0"/>
            <a:ext cx="5616000" cy="918000"/>
          </a:xfrm>
          <a:prstGeom prst="rect">
            <a:avLst/>
          </a:prstGeom>
          <a:noFill/>
          <a:ln>
            <a:noFill/>
          </a:ln>
        </p:spPr>
        <p:txBody>
          <a:bodyPr spcFirstLastPara="1" wrap="square" lIns="0" tIns="0" rIns="0" bIns="0" anchor="t" anchorCtr="0">
            <a:noAutofit/>
          </a:bodyPr>
          <a:lstStyle>
            <a:lvl1pPr marL="1828800" lvl="0" indent="-914400" algn="l" rtl="0">
              <a:lnSpc>
                <a:spcPct val="100000"/>
              </a:lnSpc>
              <a:spcBef>
                <a:spcPts val="0"/>
              </a:spcBef>
              <a:spcAft>
                <a:spcPts val="0"/>
              </a:spcAft>
              <a:buClr>
                <a:schemeClr val="lt1"/>
              </a:buClr>
              <a:buSzPts val="900"/>
              <a:buFont typeface="Arial"/>
              <a:buNone/>
              <a:defRPr sz="3600">
                <a:solidFill>
                  <a:schemeClr val="lt1"/>
                </a:solidFill>
              </a:defRPr>
            </a:lvl1pPr>
            <a:lvl2pPr marL="3657600" lvl="1" indent="-914400" algn="l" rtl="0">
              <a:lnSpc>
                <a:spcPct val="100000"/>
              </a:lnSpc>
              <a:spcBef>
                <a:spcPts val="0"/>
              </a:spcBef>
              <a:spcAft>
                <a:spcPts val="0"/>
              </a:spcAft>
              <a:buClr>
                <a:schemeClr val="lt1"/>
              </a:buClr>
              <a:buSzPts val="900"/>
              <a:buNone/>
              <a:defRPr sz="3600">
                <a:solidFill>
                  <a:schemeClr val="lt1"/>
                </a:solidFill>
              </a:defRPr>
            </a:lvl2pPr>
            <a:lvl3pPr marL="5486400" lvl="2" indent="-914400" algn="l" rtl="0">
              <a:lnSpc>
                <a:spcPct val="100000"/>
              </a:lnSpc>
              <a:spcBef>
                <a:spcPts val="0"/>
              </a:spcBef>
              <a:spcAft>
                <a:spcPts val="0"/>
              </a:spcAft>
              <a:buClr>
                <a:schemeClr val="lt1"/>
              </a:buClr>
              <a:buSzPts val="900"/>
              <a:buNone/>
              <a:defRPr sz="3600">
                <a:solidFill>
                  <a:schemeClr val="lt1"/>
                </a:solidFill>
              </a:defRPr>
            </a:lvl3pPr>
            <a:lvl4pPr marL="7315200" lvl="3" indent="-914400" algn="l" rtl="0">
              <a:lnSpc>
                <a:spcPct val="100000"/>
              </a:lnSpc>
              <a:spcBef>
                <a:spcPts val="0"/>
              </a:spcBef>
              <a:spcAft>
                <a:spcPts val="0"/>
              </a:spcAft>
              <a:buClr>
                <a:schemeClr val="lt1"/>
              </a:buClr>
              <a:buSzPts val="900"/>
              <a:buNone/>
              <a:defRPr sz="3600">
                <a:solidFill>
                  <a:schemeClr val="lt1"/>
                </a:solidFill>
              </a:defRPr>
            </a:lvl4pPr>
            <a:lvl5pPr marL="9144000" lvl="4" indent="-914400" algn="l" rtl="0">
              <a:lnSpc>
                <a:spcPct val="100000"/>
              </a:lnSpc>
              <a:spcBef>
                <a:spcPts val="0"/>
              </a:spcBef>
              <a:spcAft>
                <a:spcPts val="0"/>
              </a:spcAft>
              <a:buClr>
                <a:schemeClr val="lt1"/>
              </a:buClr>
              <a:buSzPts val="900"/>
              <a:buNone/>
              <a:defRPr sz="3600">
                <a:solidFill>
                  <a:schemeClr val="lt1"/>
                </a:solidFill>
              </a:defRPr>
            </a:lvl5pPr>
            <a:lvl6pPr marL="10972800" lvl="5" indent="-914400" algn="l" rtl="0">
              <a:lnSpc>
                <a:spcPct val="100000"/>
              </a:lnSpc>
              <a:spcBef>
                <a:spcPts val="0"/>
              </a:spcBef>
              <a:spcAft>
                <a:spcPts val="0"/>
              </a:spcAft>
              <a:buClr>
                <a:schemeClr val="lt1"/>
              </a:buClr>
              <a:buSzPts val="900"/>
              <a:buNone/>
              <a:defRPr sz="3600">
                <a:solidFill>
                  <a:schemeClr val="lt1"/>
                </a:solidFill>
              </a:defRPr>
            </a:lvl6pPr>
            <a:lvl7pPr marL="12801600" lvl="6" indent="-914400" algn="l" rtl="0">
              <a:lnSpc>
                <a:spcPct val="100000"/>
              </a:lnSpc>
              <a:spcBef>
                <a:spcPts val="0"/>
              </a:spcBef>
              <a:spcAft>
                <a:spcPts val="0"/>
              </a:spcAft>
              <a:buClr>
                <a:schemeClr val="lt1"/>
              </a:buClr>
              <a:buSzPts val="900"/>
              <a:buNone/>
              <a:defRPr sz="3600">
                <a:solidFill>
                  <a:schemeClr val="lt1"/>
                </a:solidFill>
              </a:defRPr>
            </a:lvl7pPr>
            <a:lvl8pPr marL="14630400" lvl="7" indent="-914400" algn="l" rtl="0">
              <a:lnSpc>
                <a:spcPct val="100000"/>
              </a:lnSpc>
              <a:spcBef>
                <a:spcPts val="0"/>
              </a:spcBef>
              <a:spcAft>
                <a:spcPts val="0"/>
              </a:spcAft>
              <a:buClr>
                <a:schemeClr val="lt1"/>
              </a:buClr>
              <a:buSzPts val="900"/>
              <a:buNone/>
              <a:defRPr sz="3600">
                <a:solidFill>
                  <a:schemeClr val="lt1"/>
                </a:solidFill>
              </a:defRPr>
            </a:lvl8pPr>
            <a:lvl9pPr marL="16459200" lvl="8" indent="-914400" algn="l" rtl="0">
              <a:lnSpc>
                <a:spcPct val="100000"/>
              </a:lnSpc>
              <a:spcBef>
                <a:spcPts val="0"/>
              </a:spcBef>
              <a:spcAft>
                <a:spcPts val="0"/>
              </a:spcAft>
              <a:buClr>
                <a:schemeClr val="lt1"/>
              </a:buClr>
              <a:buSzPts val="900"/>
              <a:buNone/>
              <a:defRPr sz="3600">
                <a:solidFill>
                  <a:schemeClr val="lt1"/>
                </a:solidFill>
              </a:defRPr>
            </a:lvl9pPr>
          </a:lstStyle>
          <a:p>
            <a:endParaRPr/>
          </a:p>
        </p:txBody>
      </p:sp>
      <p:sp>
        <p:nvSpPr>
          <p:cNvPr id="446" name="Google Shape;446;p47"/>
          <p:cNvSpPr txBox="1">
            <a:spLocks noGrp="1"/>
          </p:cNvSpPr>
          <p:nvPr>
            <p:ph type="body" idx="3"/>
          </p:nvPr>
        </p:nvSpPr>
        <p:spPr>
          <a:xfrm>
            <a:off x="29786400" y="0"/>
            <a:ext cx="5616000" cy="918000"/>
          </a:xfrm>
          <a:prstGeom prst="rect">
            <a:avLst/>
          </a:prstGeom>
          <a:noFill/>
          <a:ln>
            <a:noFill/>
          </a:ln>
        </p:spPr>
        <p:txBody>
          <a:bodyPr spcFirstLastPara="1" wrap="square" lIns="0" tIns="0" rIns="0" bIns="0" anchor="t" anchorCtr="0">
            <a:noAutofit/>
          </a:bodyPr>
          <a:lstStyle>
            <a:lvl1pPr marL="1828800" lvl="0" indent="-914400" algn="l" rtl="0">
              <a:lnSpc>
                <a:spcPct val="100000"/>
              </a:lnSpc>
              <a:spcBef>
                <a:spcPts val="0"/>
              </a:spcBef>
              <a:spcAft>
                <a:spcPts val="0"/>
              </a:spcAft>
              <a:buClr>
                <a:schemeClr val="dk1"/>
              </a:buClr>
              <a:buSzPts val="900"/>
              <a:buFont typeface="Arial"/>
              <a:buNone/>
              <a:defRPr sz="3600">
                <a:solidFill>
                  <a:schemeClr val="dk1"/>
                </a:solidFill>
              </a:defRPr>
            </a:lvl1pPr>
            <a:lvl2pPr marL="3657600" lvl="1" indent="-914400" algn="l" rtl="0">
              <a:lnSpc>
                <a:spcPct val="100000"/>
              </a:lnSpc>
              <a:spcBef>
                <a:spcPts val="0"/>
              </a:spcBef>
              <a:spcAft>
                <a:spcPts val="0"/>
              </a:spcAft>
              <a:buClr>
                <a:schemeClr val="dk1"/>
              </a:buClr>
              <a:buSzPts val="900"/>
              <a:buNone/>
              <a:defRPr sz="3600">
                <a:solidFill>
                  <a:schemeClr val="dk1"/>
                </a:solidFill>
              </a:defRPr>
            </a:lvl2pPr>
            <a:lvl3pPr marL="5486400" lvl="2" indent="-914400" algn="l" rtl="0">
              <a:lnSpc>
                <a:spcPct val="100000"/>
              </a:lnSpc>
              <a:spcBef>
                <a:spcPts val="0"/>
              </a:spcBef>
              <a:spcAft>
                <a:spcPts val="0"/>
              </a:spcAft>
              <a:buClr>
                <a:schemeClr val="dk1"/>
              </a:buClr>
              <a:buSzPts val="900"/>
              <a:buNone/>
              <a:defRPr sz="3600">
                <a:solidFill>
                  <a:schemeClr val="dk1"/>
                </a:solidFill>
              </a:defRPr>
            </a:lvl3pPr>
            <a:lvl4pPr marL="7315200" lvl="3" indent="-914400" algn="l" rtl="0">
              <a:lnSpc>
                <a:spcPct val="100000"/>
              </a:lnSpc>
              <a:spcBef>
                <a:spcPts val="0"/>
              </a:spcBef>
              <a:spcAft>
                <a:spcPts val="0"/>
              </a:spcAft>
              <a:buClr>
                <a:schemeClr val="dk1"/>
              </a:buClr>
              <a:buSzPts val="900"/>
              <a:buNone/>
              <a:defRPr sz="3600">
                <a:solidFill>
                  <a:schemeClr val="dk1"/>
                </a:solidFill>
              </a:defRPr>
            </a:lvl4pPr>
            <a:lvl5pPr marL="9144000" lvl="4" indent="-914400" algn="l" rtl="0">
              <a:lnSpc>
                <a:spcPct val="100000"/>
              </a:lnSpc>
              <a:spcBef>
                <a:spcPts val="0"/>
              </a:spcBef>
              <a:spcAft>
                <a:spcPts val="0"/>
              </a:spcAft>
              <a:buClr>
                <a:schemeClr val="dk1"/>
              </a:buClr>
              <a:buSzPts val="900"/>
              <a:buNone/>
              <a:defRPr sz="3600">
                <a:solidFill>
                  <a:schemeClr val="dk1"/>
                </a:solidFill>
              </a:defRPr>
            </a:lvl5pPr>
            <a:lvl6pPr marL="10972800" lvl="5" indent="-914400" algn="l" rtl="0">
              <a:lnSpc>
                <a:spcPct val="100000"/>
              </a:lnSpc>
              <a:spcBef>
                <a:spcPts val="0"/>
              </a:spcBef>
              <a:spcAft>
                <a:spcPts val="0"/>
              </a:spcAft>
              <a:buClr>
                <a:schemeClr val="dk1"/>
              </a:buClr>
              <a:buSzPts val="900"/>
              <a:buNone/>
              <a:defRPr sz="3600">
                <a:solidFill>
                  <a:schemeClr val="dk1"/>
                </a:solidFill>
              </a:defRPr>
            </a:lvl6pPr>
            <a:lvl7pPr marL="12801600" lvl="6" indent="-914400" algn="l" rtl="0">
              <a:lnSpc>
                <a:spcPct val="100000"/>
              </a:lnSpc>
              <a:spcBef>
                <a:spcPts val="0"/>
              </a:spcBef>
              <a:spcAft>
                <a:spcPts val="0"/>
              </a:spcAft>
              <a:buClr>
                <a:schemeClr val="dk1"/>
              </a:buClr>
              <a:buSzPts val="900"/>
              <a:buNone/>
              <a:defRPr sz="3600">
                <a:solidFill>
                  <a:schemeClr val="dk1"/>
                </a:solidFill>
              </a:defRPr>
            </a:lvl7pPr>
            <a:lvl8pPr marL="14630400" lvl="7" indent="-914400" algn="l" rtl="0">
              <a:lnSpc>
                <a:spcPct val="100000"/>
              </a:lnSpc>
              <a:spcBef>
                <a:spcPts val="0"/>
              </a:spcBef>
              <a:spcAft>
                <a:spcPts val="0"/>
              </a:spcAft>
              <a:buClr>
                <a:schemeClr val="dk1"/>
              </a:buClr>
              <a:buSzPts val="900"/>
              <a:buNone/>
              <a:defRPr sz="3600">
                <a:solidFill>
                  <a:schemeClr val="dk1"/>
                </a:solidFill>
              </a:defRPr>
            </a:lvl8pPr>
            <a:lvl9pPr marL="16459200" lvl="8" indent="-914400" algn="l" rtl="0">
              <a:lnSpc>
                <a:spcPct val="100000"/>
              </a:lnSpc>
              <a:spcBef>
                <a:spcPts val="0"/>
              </a:spcBef>
              <a:spcAft>
                <a:spcPts val="0"/>
              </a:spcAft>
              <a:buClr>
                <a:schemeClr val="dk1"/>
              </a:buClr>
              <a:buSzPts val="900"/>
              <a:buNone/>
              <a:defRPr sz="3600">
                <a:solidFill>
                  <a:schemeClr val="dk1"/>
                </a:solidFill>
              </a:defRPr>
            </a:lvl9pPr>
          </a:lstStyle>
          <a:p>
            <a:endParaRPr/>
          </a:p>
        </p:txBody>
      </p:sp>
      <p:pic>
        <p:nvPicPr>
          <p:cNvPr id="447" name="Google Shape;447;p47" descr="http://autodesignmagazine.com/wp-content/uploads/2020/01/2020010702_Mercedes_VisionAVTR.jpg"/>
          <p:cNvPicPr preferRelativeResize="0"/>
          <p:nvPr/>
        </p:nvPicPr>
        <p:blipFill rotWithShape="1">
          <a:blip r:embed="rId5">
            <a:alphaModFix/>
          </a:blip>
          <a:srcRect/>
          <a:stretch/>
        </p:blipFill>
        <p:spPr>
          <a:xfrm>
            <a:off x="1298326" y="3655738"/>
            <a:ext cx="21381948" cy="7643052"/>
          </a:xfrm>
          <a:prstGeom prst="rect">
            <a:avLst/>
          </a:prstGeom>
          <a:noFill/>
          <a:ln>
            <a:noFill/>
          </a:ln>
        </p:spPr>
      </p:pic>
      <p:sp>
        <p:nvSpPr>
          <p:cNvPr id="448" name="Google Shape;448;p47"/>
          <p:cNvSpPr/>
          <p:nvPr/>
        </p:nvSpPr>
        <p:spPr>
          <a:xfrm>
            <a:off x="17183100" y="9152916"/>
            <a:ext cx="6118800" cy="1554000"/>
          </a:xfrm>
          <a:prstGeom prst="rect">
            <a:avLst/>
          </a:prstGeom>
          <a:solidFill>
            <a:schemeClr val="lt1"/>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5600">
              <a:solidFill>
                <a:srgbClr val="FFFFFF"/>
              </a:solidFill>
              <a:latin typeface="Arial"/>
              <a:ea typeface="Arial"/>
              <a:cs typeface="Arial"/>
              <a:sym typeface="Arial"/>
            </a:endParaRPr>
          </a:p>
        </p:txBody>
      </p:sp>
      <p:pic>
        <p:nvPicPr>
          <p:cNvPr id="449" name="Google Shape;449;p47" descr="Nvidia image logo.svg"/>
          <p:cNvPicPr preferRelativeResize="0"/>
          <p:nvPr/>
        </p:nvPicPr>
        <p:blipFill rotWithShape="1">
          <a:blip r:embed="rId6">
            <a:alphaModFix/>
          </a:blip>
          <a:srcRect/>
          <a:stretch/>
        </p:blipFill>
        <p:spPr>
          <a:xfrm>
            <a:off x="26378072" y="16210334"/>
            <a:ext cx="5995848" cy="3049220"/>
          </a:xfrm>
          <a:prstGeom prst="rect">
            <a:avLst/>
          </a:prstGeom>
          <a:noFill/>
          <a:ln>
            <a:noFill/>
          </a:ln>
        </p:spPr>
      </p:pic>
      <p:pic>
        <p:nvPicPr>
          <p:cNvPr id="450" name="Google Shape;450;p47"/>
          <p:cNvPicPr preferRelativeResize="0"/>
          <p:nvPr/>
        </p:nvPicPr>
        <p:blipFill rotWithShape="1">
          <a:blip r:embed="rId7">
            <a:alphaModFix/>
          </a:blip>
          <a:srcRect/>
          <a:stretch/>
        </p:blipFill>
        <p:spPr>
          <a:xfrm>
            <a:off x="5922174" y="17878754"/>
            <a:ext cx="2621756" cy="527548"/>
          </a:xfrm>
          <a:prstGeom prst="rect">
            <a:avLst/>
          </a:prstGeom>
          <a:noFill/>
          <a:ln>
            <a:noFill/>
          </a:ln>
        </p:spPr>
      </p:pic>
      <p:pic>
        <p:nvPicPr>
          <p:cNvPr id="451" name="Google Shape;451;p47"/>
          <p:cNvPicPr preferRelativeResize="0"/>
          <p:nvPr/>
        </p:nvPicPr>
        <p:blipFill rotWithShape="1">
          <a:blip r:embed="rId8">
            <a:alphaModFix/>
          </a:blip>
          <a:srcRect/>
          <a:stretch/>
        </p:blipFill>
        <p:spPr>
          <a:xfrm>
            <a:off x="18801016" y="0"/>
            <a:ext cx="17744856" cy="10070904"/>
          </a:xfrm>
          <a:prstGeom prst="rect">
            <a:avLst/>
          </a:prstGeom>
          <a:noFill/>
          <a:ln>
            <a:noFill/>
          </a:ln>
        </p:spPr>
      </p:pic>
      <p:sp>
        <p:nvSpPr>
          <p:cNvPr id="452" name="Google Shape;452;p47"/>
          <p:cNvSpPr txBox="1">
            <a:spLocks noGrp="1"/>
          </p:cNvSpPr>
          <p:nvPr>
            <p:ph type="ctrTitle"/>
          </p:nvPr>
        </p:nvSpPr>
        <p:spPr>
          <a:xfrm>
            <a:off x="1187996" y="11544300"/>
            <a:ext cx="28188000" cy="3133200"/>
          </a:xfrm>
          <a:prstGeom prst="rect">
            <a:avLst/>
          </a:prstGeom>
          <a:noFill/>
          <a:ln>
            <a:noFill/>
          </a:ln>
        </p:spPr>
        <p:txBody>
          <a:bodyPr spcFirstLastPara="1" wrap="square" lIns="0" tIns="0" rIns="0" bIns="0" anchor="t" anchorCtr="0">
            <a:noAutofit/>
          </a:bodyPr>
          <a:lstStyle>
            <a:lvl1pPr lvl="0" algn="l" rtl="0">
              <a:lnSpc>
                <a:spcPct val="133300"/>
              </a:lnSpc>
              <a:spcBef>
                <a:spcPts val="0"/>
              </a:spcBef>
              <a:spcAft>
                <a:spcPts val="0"/>
              </a:spcAft>
              <a:buClr>
                <a:schemeClr val="dk1"/>
              </a:buClr>
              <a:buSzPts val="2300"/>
              <a:buNone/>
              <a:defRPr sz="9200">
                <a:solidFill>
                  <a:schemeClr val="dk1"/>
                </a:solidFil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453" name="Google Shape;453;p47"/>
          <p:cNvSpPr txBox="1">
            <a:spLocks noGrp="1"/>
          </p:cNvSpPr>
          <p:nvPr>
            <p:ph type="subTitle" idx="4"/>
          </p:nvPr>
        </p:nvSpPr>
        <p:spPr>
          <a:xfrm>
            <a:off x="1188004" y="14797088"/>
            <a:ext cx="28188000" cy="22668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100"/>
              <a:buFont typeface="Arial"/>
              <a:buNone/>
              <a:defRPr sz="4400">
                <a:solidFill>
                  <a:schemeClr val="dk1"/>
                </a:solidFill>
                <a:latin typeface="Arial"/>
                <a:ea typeface="Arial"/>
                <a:cs typeface="Arial"/>
                <a:sym typeface="Arial"/>
              </a:defRPr>
            </a:lvl1pPr>
            <a:lvl2pPr lvl="1" algn="l" rtl="0">
              <a:lnSpc>
                <a:spcPct val="100000"/>
              </a:lnSpc>
              <a:spcBef>
                <a:spcPts val="0"/>
              </a:spcBef>
              <a:spcAft>
                <a:spcPts val="0"/>
              </a:spcAft>
              <a:buClr>
                <a:schemeClr val="dk1"/>
              </a:buClr>
              <a:buSzPts val="1100"/>
              <a:buFont typeface="Arial"/>
              <a:buNone/>
              <a:defRPr sz="4400">
                <a:solidFill>
                  <a:schemeClr val="dk1"/>
                </a:solidFill>
                <a:latin typeface="Arial"/>
                <a:ea typeface="Arial"/>
                <a:cs typeface="Arial"/>
                <a:sym typeface="Arial"/>
              </a:defRPr>
            </a:lvl2pPr>
            <a:lvl3pPr lvl="2" algn="l" rtl="0">
              <a:lnSpc>
                <a:spcPct val="100000"/>
              </a:lnSpc>
              <a:spcBef>
                <a:spcPts val="0"/>
              </a:spcBef>
              <a:spcAft>
                <a:spcPts val="0"/>
              </a:spcAft>
              <a:buClr>
                <a:schemeClr val="dk1"/>
              </a:buClr>
              <a:buSzPts val="1100"/>
              <a:buFont typeface="Arial"/>
              <a:buNone/>
              <a:defRPr sz="4400">
                <a:solidFill>
                  <a:schemeClr val="dk1"/>
                </a:solidFill>
                <a:latin typeface="Arial"/>
                <a:ea typeface="Arial"/>
                <a:cs typeface="Arial"/>
                <a:sym typeface="Arial"/>
              </a:defRPr>
            </a:lvl3pPr>
            <a:lvl4pPr lvl="3" algn="l" rtl="0">
              <a:lnSpc>
                <a:spcPct val="100000"/>
              </a:lnSpc>
              <a:spcBef>
                <a:spcPts val="0"/>
              </a:spcBef>
              <a:spcAft>
                <a:spcPts val="0"/>
              </a:spcAft>
              <a:buClr>
                <a:schemeClr val="dk1"/>
              </a:buClr>
              <a:buSzPts val="1100"/>
              <a:buFont typeface="Arial"/>
              <a:buNone/>
              <a:defRPr sz="4400">
                <a:solidFill>
                  <a:schemeClr val="dk1"/>
                </a:solidFill>
                <a:latin typeface="Arial"/>
                <a:ea typeface="Arial"/>
                <a:cs typeface="Arial"/>
                <a:sym typeface="Arial"/>
              </a:defRPr>
            </a:lvl4pPr>
            <a:lvl5pPr lvl="4" algn="l" rtl="0">
              <a:lnSpc>
                <a:spcPct val="100000"/>
              </a:lnSpc>
              <a:spcBef>
                <a:spcPts val="0"/>
              </a:spcBef>
              <a:spcAft>
                <a:spcPts val="0"/>
              </a:spcAft>
              <a:buClr>
                <a:schemeClr val="dk1"/>
              </a:buClr>
              <a:buSzPts val="1100"/>
              <a:buFont typeface="Arial"/>
              <a:buNone/>
              <a:defRPr sz="4400">
                <a:solidFill>
                  <a:schemeClr val="dk1"/>
                </a:solidFill>
                <a:latin typeface="Arial"/>
                <a:ea typeface="Arial"/>
                <a:cs typeface="Arial"/>
                <a:sym typeface="Arial"/>
              </a:defRPr>
            </a:lvl5pPr>
            <a:lvl6pPr lvl="5" algn="l" rtl="0">
              <a:lnSpc>
                <a:spcPct val="100000"/>
              </a:lnSpc>
              <a:spcBef>
                <a:spcPts val="0"/>
              </a:spcBef>
              <a:spcAft>
                <a:spcPts val="0"/>
              </a:spcAft>
              <a:buClr>
                <a:schemeClr val="dk1"/>
              </a:buClr>
              <a:buSzPts val="1100"/>
              <a:buFont typeface="Arial"/>
              <a:buNone/>
              <a:defRPr sz="4400">
                <a:solidFill>
                  <a:schemeClr val="dk1"/>
                </a:solidFill>
                <a:latin typeface="Arial"/>
                <a:ea typeface="Arial"/>
                <a:cs typeface="Arial"/>
                <a:sym typeface="Arial"/>
              </a:defRPr>
            </a:lvl6pPr>
            <a:lvl7pPr lvl="6" algn="l" rtl="0">
              <a:lnSpc>
                <a:spcPct val="100000"/>
              </a:lnSpc>
              <a:spcBef>
                <a:spcPts val="0"/>
              </a:spcBef>
              <a:spcAft>
                <a:spcPts val="0"/>
              </a:spcAft>
              <a:buClr>
                <a:schemeClr val="dk1"/>
              </a:buClr>
              <a:buSzPts val="1100"/>
              <a:buFont typeface="Arial"/>
              <a:buNone/>
              <a:defRPr sz="4400">
                <a:solidFill>
                  <a:schemeClr val="dk1"/>
                </a:solidFill>
                <a:latin typeface="Arial"/>
                <a:ea typeface="Arial"/>
                <a:cs typeface="Arial"/>
                <a:sym typeface="Arial"/>
              </a:defRPr>
            </a:lvl7pPr>
            <a:lvl8pPr lvl="7" algn="l" rtl="0">
              <a:lnSpc>
                <a:spcPct val="100000"/>
              </a:lnSpc>
              <a:spcBef>
                <a:spcPts val="0"/>
              </a:spcBef>
              <a:spcAft>
                <a:spcPts val="0"/>
              </a:spcAft>
              <a:buClr>
                <a:schemeClr val="dk1"/>
              </a:buClr>
              <a:buSzPts val="1100"/>
              <a:buFont typeface="Arial"/>
              <a:buNone/>
              <a:defRPr sz="4400">
                <a:solidFill>
                  <a:schemeClr val="dk1"/>
                </a:solidFill>
                <a:latin typeface="Arial"/>
                <a:ea typeface="Arial"/>
                <a:cs typeface="Arial"/>
                <a:sym typeface="Arial"/>
              </a:defRPr>
            </a:lvl8pPr>
            <a:lvl9pPr lvl="8" algn="l" rtl="0">
              <a:lnSpc>
                <a:spcPct val="100000"/>
              </a:lnSpc>
              <a:spcBef>
                <a:spcPts val="0"/>
              </a:spcBef>
              <a:spcAft>
                <a:spcPts val="0"/>
              </a:spcAft>
              <a:buClr>
                <a:schemeClr val="dk1"/>
              </a:buClr>
              <a:buSzPts val="1100"/>
              <a:buFont typeface="Arial"/>
              <a:buNone/>
              <a:defRPr sz="4400">
                <a:solidFill>
                  <a:schemeClr val="dk1"/>
                </a:solidFill>
                <a:latin typeface="Arial"/>
                <a:ea typeface="Arial"/>
                <a:cs typeface="Arial"/>
                <a:sym typeface="Arial"/>
              </a:defRPr>
            </a:lvl9pPr>
          </a:lstStyle>
          <a:p>
            <a:endParaRPr/>
          </a:p>
        </p:txBody>
      </p:sp>
      <p:pic>
        <p:nvPicPr>
          <p:cNvPr id="454" name="Google Shape;454;p47"/>
          <p:cNvPicPr preferRelativeResize="0"/>
          <p:nvPr/>
        </p:nvPicPr>
        <p:blipFill rotWithShape="1">
          <a:blip r:embed="rId9">
            <a:alphaModFix/>
          </a:blip>
          <a:srcRect/>
          <a:stretch/>
        </p:blipFill>
        <p:spPr>
          <a:xfrm>
            <a:off x="386" y="1500"/>
            <a:ext cx="36575236" cy="20571000"/>
          </a:xfrm>
          <a:prstGeom prst="rect">
            <a:avLst/>
          </a:prstGeom>
          <a:noFill/>
          <a:ln>
            <a:noFill/>
          </a:ln>
        </p:spPr>
      </p:pic>
      <p:sp>
        <p:nvSpPr>
          <p:cNvPr id="455" name="Google Shape;455;p47"/>
          <p:cNvSpPr/>
          <p:nvPr/>
        </p:nvSpPr>
        <p:spPr>
          <a:xfrm>
            <a:off x="476252" y="18427392"/>
            <a:ext cx="4552800" cy="832800"/>
          </a:xfrm>
          <a:prstGeom prst="rect">
            <a:avLst/>
          </a:prstGeom>
          <a:solidFill>
            <a:schemeClr val="lt1"/>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5600">
              <a:solidFill>
                <a:srgbClr val="FFFFFF"/>
              </a:solidFill>
              <a:latin typeface="Arial"/>
              <a:ea typeface="Arial"/>
              <a:cs typeface="Arial"/>
              <a:sym typeface="Arial"/>
            </a:endParaRPr>
          </a:p>
        </p:txBody>
      </p:sp>
    </p:spTree>
    <p:extLst>
      <p:ext uri="{BB962C8B-B14F-4D97-AF65-F5344CB8AC3E}">
        <p14:creationId xmlns:p14="http://schemas.microsoft.com/office/powerpoint/2010/main" val="2053893523"/>
      </p:ext>
    </p:extLst>
  </p:cSld>
  <p:clrMapOvr>
    <a:masterClrMapping/>
  </p:clrMapOvr>
  <p:extLst>
    <p:ext uri="{DCECCB84-F9BA-43D5-87BE-67443E8EF086}">
      <p15:sldGuideLst xmlns:p15="http://schemas.microsoft.com/office/powerpoint/2012/main">
        <p15:guide id="1" pos="63">
          <p15:clr>
            <a:srgbClr val="A4A3A4"/>
          </p15:clr>
        </p15:guide>
        <p15:guide id="2" pos="1858">
          <p15:clr>
            <a:srgbClr val="A4A3A4"/>
          </p15:clr>
        </p15:guide>
        <p15:guide id="3" orient="horz" pos="49">
          <p15:clr>
            <a:srgbClr val="A4A3A4"/>
          </p15:clr>
        </p15:guide>
        <p15:guide id="4" orient="horz" pos="586">
          <p15:clr>
            <a:srgbClr val="A4A3A4"/>
          </p15:clr>
        </p15:guide>
        <p15:guide id="5" orient="horz" pos="606">
          <p15:clr>
            <a:srgbClr val="A4A3A4"/>
          </p15:clr>
        </p15:guide>
        <p15:guide id="6" orient="horz" pos="777">
          <p15:clr>
            <a:srgbClr val="A4A3A4"/>
          </p15:clr>
        </p15:guide>
        <p15:guide id="7" orient="horz" pos="1011">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tent // Standard">
  <p:cSld name="Content // Standard">
    <p:spTree>
      <p:nvGrpSpPr>
        <p:cNvPr id="1" name="Shape 456"/>
        <p:cNvGrpSpPr/>
        <p:nvPr/>
      </p:nvGrpSpPr>
      <p:grpSpPr>
        <a:xfrm>
          <a:off x="0" y="0"/>
          <a:ext cx="0" cy="0"/>
          <a:chOff x="0" y="0"/>
          <a:chExt cx="0" cy="0"/>
        </a:xfrm>
      </p:grpSpPr>
      <p:sp>
        <p:nvSpPr>
          <p:cNvPr id="457" name="Google Shape;457;p48"/>
          <p:cNvSpPr txBox="1">
            <a:spLocks noGrp="1"/>
          </p:cNvSpPr>
          <p:nvPr>
            <p:ph type="sldNum" idx="12"/>
          </p:nvPr>
        </p:nvSpPr>
        <p:spPr>
          <a:xfrm>
            <a:off x="34403860" y="19656000"/>
            <a:ext cx="972000" cy="918000"/>
          </a:xfrm>
          <a:prstGeom prst="rect">
            <a:avLst/>
          </a:prstGeom>
          <a:noFill/>
          <a:ln>
            <a:noFill/>
          </a:ln>
        </p:spPr>
        <p:txBody>
          <a:bodyPr spcFirstLastPara="1" wrap="square" lIns="0" tIns="0" rIns="0" bIns="0" anchor="ctr" anchorCtr="0">
            <a:noAutofit/>
          </a:bodyPr>
          <a:lstStyle>
            <a:lvl1pPr marL="0" lvl="0" indent="0" algn="r" rtl="0">
              <a:spcBef>
                <a:spcPts val="0"/>
              </a:spcBef>
              <a:buClr>
                <a:schemeClr val="lt1"/>
              </a:buClr>
              <a:buSzPts val="800"/>
              <a:buFont typeface="Arial"/>
              <a:buNone/>
              <a:defRPr sz="3200" b="0" i="0">
                <a:solidFill>
                  <a:schemeClr val="lt1"/>
                </a:solidFill>
                <a:latin typeface="Trebuchet MS"/>
                <a:ea typeface="Trebuchet MS"/>
                <a:cs typeface="Trebuchet MS"/>
                <a:sym typeface="Trebuchet MS"/>
              </a:defRPr>
            </a:lvl1pPr>
            <a:lvl2pPr marL="0" lvl="1" indent="0" algn="r" rtl="0">
              <a:spcBef>
                <a:spcPts val="0"/>
              </a:spcBef>
              <a:buClr>
                <a:schemeClr val="lt1"/>
              </a:buClr>
              <a:buSzPts val="800"/>
              <a:buFont typeface="Arial"/>
              <a:buNone/>
              <a:defRPr sz="3200" b="0" i="0">
                <a:solidFill>
                  <a:schemeClr val="lt1"/>
                </a:solidFill>
                <a:latin typeface="Trebuchet MS"/>
                <a:ea typeface="Trebuchet MS"/>
                <a:cs typeface="Trebuchet MS"/>
                <a:sym typeface="Trebuchet MS"/>
              </a:defRPr>
            </a:lvl2pPr>
            <a:lvl3pPr marL="0" lvl="2" indent="0" algn="r" rtl="0">
              <a:spcBef>
                <a:spcPts val="0"/>
              </a:spcBef>
              <a:buClr>
                <a:schemeClr val="lt1"/>
              </a:buClr>
              <a:buSzPts val="800"/>
              <a:buFont typeface="Arial"/>
              <a:buNone/>
              <a:defRPr sz="3200" b="0" i="0">
                <a:solidFill>
                  <a:schemeClr val="lt1"/>
                </a:solidFill>
                <a:latin typeface="Trebuchet MS"/>
                <a:ea typeface="Trebuchet MS"/>
                <a:cs typeface="Trebuchet MS"/>
                <a:sym typeface="Trebuchet MS"/>
              </a:defRPr>
            </a:lvl3pPr>
            <a:lvl4pPr marL="0" lvl="3" indent="0" algn="r" rtl="0">
              <a:spcBef>
                <a:spcPts val="0"/>
              </a:spcBef>
              <a:buClr>
                <a:schemeClr val="lt1"/>
              </a:buClr>
              <a:buSzPts val="800"/>
              <a:buFont typeface="Arial"/>
              <a:buNone/>
              <a:defRPr sz="3200" b="0" i="0">
                <a:solidFill>
                  <a:schemeClr val="lt1"/>
                </a:solidFill>
                <a:latin typeface="Trebuchet MS"/>
                <a:ea typeface="Trebuchet MS"/>
                <a:cs typeface="Trebuchet MS"/>
                <a:sym typeface="Trebuchet MS"/>
              </a:defRPr>
            </a:lvl4pPr>
            <a:lvl5pPr marL="0" lvl="4" indent="0" algn="r" rtl="0">
              <a:spcBef>
                <a:spcPts val="0"/>
              </a:spcBef>
              <a:buClr>
                <a:schemeClr val="lt1"/>
              </a:buClr>
              <a:buSzPts val="800"/>
              <a:buFont typeface="Arial"/>
              <a:buNone/>
              <a:defRPr sz="3200" b="0" i="0">
                <a:solidFill>
                  <a:schemeClr val="lt1"/>
                </a:solidFill>
                <a:latin typeface="Trebuchet MS"/>
                <a:ea typeface="Trebuchet MS"/>
                <a:cs typeface="Trebuchet MS"/>
                <a:sym typeface="Trebuchet MS"/>
              </a:defRPr>
            </a:lvl5pPr>
            <a:lvl6pPr marL="0" lvl="5" indent="0" algn="r" rtl="0">
              <a:spcBef>
                <a:spcPts val="0"/>
              </a:spcBef>
              <a:buClr>
                <a:schemeClr val="lt1"/>
              </a:buClr>
              <a:buSzPts val="800"/>
              <a:buFont typeface="Arial"/>
              <a:buNone/>
              <a:defRPr sz="3200" b="0" i="0">
                <a:solidFill>
                  <a:schemeClr val="lt1"/>
                </a:solidFill>
                <a:latin typeface="Trebuchet MS"/>
                <a:ea typeface="Trebuchet MS"/>
                <a:cs typeface="Trebuchet MS"/>
                <a:sym typeface="Trebuchet MS"/>
              </a:defRPr>
            </a:lvl6pPr>
            <a:lvl7pPr marL="0" lvl="6" indent="0" algn="r" rtl="0">
              <a:spcBef>
                <a:spcPts val="0"/>
              </a:spcBef>
              <a:buClr>
                <a:schemeClr val="lt1"/>
              </a:buClr>
              <a:buSzPts val="800"/>
              <a:buFont typeface="Arial"/>
              <a:buNone/>
              <a:defRPr sz="3200" b="0" i="0">
                <a:solidFill>
                  <a:schemeClr val="lt1"/>
                </a:solidFill>
                <a:latin typeface="Trebuchet MS"/>
                <a:ea typeface="Trebuchet MS"/>
                <a:cs typeface="Trebuchet MS"/>
                <a:sym typeface="Trebuchet MS"/>
              </a:defRPr>
            </a:lvl7pPr>
            <a:lvl8pPr marL="0" lvl="7" indent="0" algn="r" rtl="0">
              <a:spcBef>
                <a:spcPts val="0"/>
              </a:spcBef>
              <a:buClr>
                <a:schemeClr val="lt1"/>
              </a:buClr>
              <a:buSzPts val="800"/>
              <a:buFont typeface="Arial"/>
              <a:buNone/>
              <a:defRPr sz="3200" b="0" i="0">
                <a:solidFill>
                  <a:schemeClr val="lt1"/>
                </a:solidFill>
                <a:latin typeface="Trebuchet MS"/>
                <a:ea typeface="Trebuchet MS"/>
                <a:cs typeface="Trebuchet MS"/>
                <a:sym typeface="Trebuchet MS"/>
              </a:defRPr>
            </a:lvl8pPr>
            <a:lvl9pPr marL="0" lvl="8" indent="0" algn="r" rtl="0">
              <a:spcBef>
                <a:spcPts val="0"/>
              </a:spcBef>
              <a:buClr>
                <a:schemeClr val="lt1"/>
              </a:buClr>
              <a:buSzPts val="800"/>
              <a:buFont typeface="Arial"/>
              <a:buNone/>
              <a:defRPr sz="3200" b="0" i="0">
                <a:solidFill>
                  <a:schemeClr val="lt1"/>
                </a:solidFill>
                <a:latin typeface="Trebuchet MS"/>
                <a:ea typeface="Trebuchet MS"/>
                <a:cs typeface="Trebuchet MS"/>
                <a:sym typeface="Trebuchet MS"/>
              </a:defRPr>
            </a:lvl9pPr>
          </a:lstStyle>
          <a:p>
            <a:fld id="{00000000-1234-1234-1234-123412341234}" type="slidenum">
              <a:rPr lang="en" smtClean="0"/>
              <a:pPr/>
              <a:t>‹#›</a:t>
            </a:fld>
            <a:endParaRPr lang="en"/>
          </a:p>
        </p:txBody>
      </p:sp>
      <p:sp>
        <p:nvSpPr>
          <p:cNvPr id="458" name="Google Shape;458;p48"/>
          <p:cNvSpPr txBox="1">
            <a:spLocks noGrp="1"/>
          </p:cNvSpPr>
          <p:nvPr>
            <p:ph type="ftr" idx="11"/>
          </p:nvPr>
        </p:nvSpPr>
        <p:spPr>
          <a:xfrm>
            <a:off x="9439200" y="19656000"/>
            <a:ext cx="23544000" cy="918000"/>
          </a:xfrm>
          <a:prstGeom prst="rect">
            <a:avLst/>
          </a:prstGeom>
          <a:noFill/>
          <a:ln>
            <a:noFill/>
          </a:ln>
        </p:spPr>
        <p:txBody>
          <a:bodyPr spcFirstLastPara="1" wrap="square" lIns="0" tIns="0" rIns="0" bIns="0" anchor="ctr" anchorCtr="0">
            <a:noAutofit/>
          </a:bodyPr>
          <a:lstStyle>
            <a:lvl1pPr lvl="0" algn="r" rtl="0">
              <a:spcBef>
                <a:spcPts val="0"/>
              </a:spcBef>
              <a:spcAft>
                <a:spcPts val="0"/>
              </a:spcAft>
              <a:buClr>
                <a:schemeClr val="lt1"/>
              </a:buClr>
              <a:buSzPts val="800"/>
              <a:buFont typeface="Arial"/>
              <a:buNone/>
              <a:defRPr sz="3200" b="0" i="0">
                <a:solidFill>
                  <a:schemeClr val="lt1"/>
                </a:solidFill>
                <a:latin typeface="Trebuchet MS"/>
                <a:ea typeface="Trebuchet MS"/>
                <a:cs typeface="Trebuchet MS"/>
                <a:sym typeface="Trebuchet MS"/>
              </a:defRPr>
            </a:lvl1pPr>
            <a:lvl2pPr lvl="1" algn="r" rtl="0">
              <a:spcBef>
                <a:spcPts val="0"/>
              </a:spcBef>
              <a:spcAft>
                <a:spcPts val="0"/>
              </a:spcAft>
              <a:buSzPts val="400"/>
              <a:buNone/>
              <a:defRPr sz="3200"/>
            </a:lvl2pPr>
            <a:lvl3pPr lvl="2" algn="r" rtl="0">
              <a:spcBef>
                <a:spcPts val="0"/>
              </a:spcBef>
              <a:spcAft>
                <a:spcPts val="0"/>
              </a:spcAft>
              <a:buSzPts val="400"/>
              <a:buNone/>
              <a:defRPr sz="3200"/>
            </a:lvl3pPr>
            <a:lvl4pPr lvl="3" algn="r" rtl="0">
              <a:spcBef>
                <a:spcPts val="0"/>
              </a:spcBef>
              <a:spcAft>
                <a:spcPts val="0"/>
              </a:spcAft>
              <a:buSzPts val="400"/>
              <a:buNone/>
              <a:defRPr sz="3200"/>
            </a:lvl4pPr>
            <a:lvl5pPr lvl="4" algn="r" rtl="0">
              <a:spcBef>
                <a:spcPts val="0"/>
              </a:spcBef>
              <a:spcAft>
                <a:spcPts val="0"/>
              </a:spcAft>
              <a:buSzPts val="400"/>
              <a:buNone/>
              <a:defRPr sz="3200"/>
            </a:lvl5pPr>
            <a:lvl6pPr lvl="5" algn="r" rtl="0">
              <a:spcBef>
                <a:spcPts val="0"/>
              </a:spcBef>
              <a:spcAft>
                <a:spcPts val="0"/>
              </a:spcAft>
              <a:buSzPts val="400"/>
              <a:buNone/>
              <a:defRPr sz="3200"/>
            </a:lvl6pPr>
            <a:lvl7pPr lvl="6" algn="r" rtl="0">
              <a:spcBef>
                <a:spcPts val="0"/>
              </a:spcBef>
              <a:spcAft>
                <a:spcPts val="0"/>
              </a:spcAft>
              <a:buSzPts val="400"/>
              <a:buNone/>
              <a:defRPr sz="3200"/>
            </a:lvl7pPr>
            <a:lvl8pPr lvl="7" algn="r" rtl="0">
              <a:spcBef>
                <a:spcPts val="0"/>
              </a:spcBef>
              <a:spcAft>
                <a:spcPts val="0"/>
              </a:spcAft>
              <a:buSzPts val="400"/>
              <a:buNone/>
              <a:defRPr sz="3200"/>
            </a:lvl8pPr>
            <a:lvl9pPr lvl="8" algn="r" rtl="0">
              <a:spcBef>
                <a:spcPts val="0"/>
              </a:spcBef>
              <a:spcAft>
                <a:spcPts val="0"/>
              </a:spcAft>
              <a:buSzPts val="400"/>
              <a:buNone/>
              <a:defRPr sz="3200"/>
            </a:lvl9pPr>
          </a:lstStyle>
          <a:p>
            <a:endParaRPr/>
          </a:p>
        </p:txBody>
      </p:sp>
      <p:sp>
        <p:nvSpPr>
          <p:cNvPr id="459" name="Google Shape;459;p48"/>
          <p:cNvSpPr txBox="1">
            <a:spLocks noGrp="1"/>
          </p:cNvSpPr>
          <p:nvPr>
            <p:ph type="body" idx="1"/>
          </p:nvPr>
        </p:nvSpPr>
        <p:spPr>
          <a:xfrm>
            <a:off x="1185860" y="4533904"/>
            <a:ext cx="34192800" cy="14744400"/>
          </a:xfrm>
          <a:prstGeom prst="rect">
            <a:avLst/>
          </a:prstGeom>
          <a:noFill/>
          <a:ln>
            <a:noFill/>
          </a:ln>
        </p:spPr>
        <p:txBody>
          <a:bodyPr spcFirstLastPara="1" wrap="square" lIns="0" tIns="0" rIns="0" bIns="0" anchor="t" anchorCtr="0">
            <a:noAutofit/>
          </a:bodyPr>
          <a:lstStyle>
            <a:lvl1pPr marL="1828800" lvl="0" indent="-1295400" algn="l" rtl="0">
              <a:lnSpc>
                <a:spcPct val="100000"/>
              </a:lnSpc>
              <a:spcBef>
                <a:spcPts val="0"/>
              </a:spcBef>
              <a:spcAft>
                <a:spcPts val="0"/>
              </a:spcAft>
              <a:buClr>
                <a:schemeClr val="lt1"/>
              </a:buClr>
              <a:buSzPts val="1500"/>
              <a:buChar char="●"/>
              <a:defRPr sz="1600" b="0" i="0">
                <a:latin typeface="Trebuchet MS"/>
                <a:ea typeface="Trebuchet MS"/>
                <a:cs typeface="Trebuchet MS"/>
                <a:sym typeface="Trebuchet MS"/>
              </a:defRPr>
            </a:lvl1pPr>
            <a:lvl2pPr marL="3657600" lvl="1" indent="-1295400" algn="l" rtl="0">
              <a:lnSpc>
                <a:spcPct val="100000"/>
              </a:lnSpc>
              <a:spcBef>
                <a:spcPts val="3200"/>
              </a:spcBef>
              <a:spcAft>
                <a:spcPts val="0"/>
              </a:spcAft>
              <a:buClr>
                <a:schemeClr val="lt1"/>
              </a:buClr>
              <a:buSzPts val="1500"/>
              <a:buChar char="○"/>
              <a:defRPr sz="1600" b="0" i="0">
                <a:latin typeface="Trebuchet MS"/>
                <a:ea typeface="Trebuchet MS"/>
                <a:cs typeface="Trebuchet MS"/>
                <a:sym typeface="Trebuchet MS"/>
              </a:defRPr>
            </a:lvl2pPr>
            <a:lvl3pPr marL="5486400" lvl="2" indent="-1193800" algn="l" rtl="0">
              <a:lnSpc>
                <a:spcPct val="100000"/>
              </a:lnSpc>
              <a:spcBef>
                <a:spcPts val="3200"/>
              </a:spcBef>
              <a:spcAft>
                <a:spcPts val="0"/>
              </a:spcAft>
              <a:buClr>
                <a:schemeClr val="lt1"/>
              </a:buClr>
              <a:buSzPts val="1100"/>
              <a:buChar char="■"/>
              <a:defRPr sz="1600" b="0" i="0">
                <a:latin typeface="Trebuchet MS"/>
                <a:ea typeface="Trebuchet MS"/>
                <a:cs typeface="Trebuchet MS"/>
                <a:sym typeface="Trebuchet MS"/>
              </a:defRPr>
            </a:lvl3pPr>
            <a:lvl4pPr marL="7315200" lvl="3" indent="-1193800" algn="l" rtl="0">
              <a:lnSpc>
                <a:spcPct val="100000"/>
              </a:lnSpc>
              <a:spcBef>
                <a:spcPts val="3200"/>
              </a:spcBef>
              <a:spcAft>
                <a:spcPts val="0"/>
              </a:spcAft>
              <a:buClr>
                <a:schemeClr val="lt1"/>
              </a:buClr>
              <a:buSzPts val="1100"/>
              <a:buChar char="●"/>
              <a:defRPr sz="1600" b="0" i="0">
                <a:latin typeface="Trebuchet MS"/>
                <a:ea typeface="Trebuchet MS"/>
                <a:cs typeface="Trebuchet MS"/>
                <a:sym typeface="Trebuchet MS"/>
              </a:defRPr>
            </a:lvl4pPr>
            <a:lvl5pPr marL="9144000" lvl="4" indent="-1193800" algn="l" rtl="0">
              <a:lnSpc>
                <a:spcPct val="100000"/>
              </a:lnSpc>
              <a:spcBef>
                <a:spcPts val="3200"/>
              </a:spcBef>
              <a:spcAft>
                <a:spcPts val="0"/>
              </a:spcAft>
              <a:buClr>
                <a:schemeClr val="lt1"/>
              </a:buClr>
              <a:buSzPts val="1100"/>
              <a:buChar char="○"/>
              <a:defRPr sz="1600" b="0" i="0">
                <a:latin typeface="Trebuchet MS"/>
                <a:ea typeface="Trebuchet MS"/>
                <a:cs typeface="Trebuchet MS"/>
                <a:sym typeface="Trebuchet MS"/>
              </a:defRPr>
            </a:lvl5pPr>
            <a:lvl6pPr marL="10972800" lvl="5" indent="-1193800" algn="l" rtl="0">
              <a:lnSpc>
                <a:spcPct val="100000"/>
              </a:lnSpc>
              <a:spcBef>
                <a:spcPts val="3200"/>
              </a:spcBef>
              <a:spcAft>
                <a:spcPts val="0"/>
              </a:spcAft>
              <a:buClr>
                <a:schemeClr val="lt1"/>
              </a:buClr>
              <a:buSzPts val="1100"/>
              <a:buChar char="■"/>
              <a:defRPr sz="1600" b="0" i="0">
                <a:latin typeface="Trebuchet MS"/>
                <a:ea typeface="Trebuchet MS"/>
                <a:cs typeface="Trebuchet MS"/>
                <a:sym typeface="Trebuchet MS"/>
              </a:defRPr>
            </a:lvl6pPr>
            <a:lvl7pPr marL="12801600" lvl="6" indent="-1193800" algn="l" rtl="0">
              <a:lnSpc>
                <a:spcPct val="100000"/>
              </a:lnSpc>
              <a:spcBef>
                <a:spcPts val="3200"/>
              </a:spcBef>
              <a:spcAft>
                <a:spcPts val="0"/>
              </a:spcAft>
              <a:buClr>
                <a:schemeClr val="lt1"/>
              </a:buClr>
              <a:buSzPts val="1100"/>
              <a:buChar char="●"/>
              <a:defRPr sz="1600" b="0" i="0">
                <a:latin typeface="Trebuchet MS"/>
                <a:ea typeface="Trebuchet MS"/>
                <a:cs typeface="Trebuchet MS"/>
                <a:sym typeface="Trebuchet MS"/>
              </a:defRPr>
            </a:lvl7pPr>
            <a:lvl8pPr marL="14630400" lvl="7" indent="-1193800" algn="l" rtl="0">
              <a:lnSpc>
                <a:spcPct val="100000"/>
              </a:lnSpc>
              <a:spcBef>
                <a:spcPts val="3200"/>
              </a:spcBef>
              <a:spcAft>
                <a:spcPts val="0"/>
              </a:spcAft>
              <a:buClr>
                <a:schemeClr val="lt1"/>
              </a:buClr>
              <a:buSzPts val="1100"/>
              <a:buChar char="○"/>
              <a:defRPr sz="1600" b="0" i="0">
                <a:latin typeface="Trebuchet MS"/>
                <a:ea typeface="Trebuchet MS"/>
                <a:cs typeface="Trebuchet MS"/>
                <a:sym typeface="Trebuchet MS"/>
              </a:defRPr>
            </a:lvl8pPr>
            <a:lvl9pPr marL="16459200" lvl="8" indent="-1193800" algn="l" rtl="0">
              <a:lnSpc>
                <a:spcPct val="100000"/>
              </a:lnSpc>
              <a:spcBef>
                <a:spcPts val="3200"/>
              </a:spcBef>
              <a:spcAft>
                <a:spcPts val="3200"/>
              </a:spcAft>
              <a:buClr>
                <a:schemeClr val="lt1"/>
              </a:buClr>
              <a:buSzPts val="1100"/>
              <a:buChar char="■"/>
              <a:defRPr sz="1600" b="0" i="0">
                <a:latin typeface="Trebuchet MS"/>
                <a:ea typeface="Trebuchet MS"/>
                <a:cs typeface="Trebuchet MS"/>
                <a:sym typeface="Trebuchet MS"/>
              </a:defRPr>
            </a:lvl9pPr>
          </a:lstStyle>
          <a:p>
            <a:endParaRPr/>
          </a:p>
        </p:txBody>
      </p:sp>
      <p:sp>
        <p:nvSpPr>
          <p:cNvPr id="460" name="Google Shape;460;p48"/>
          <p:cNvSpPr txBox="1">
            <a:spLocks noGrp="1"/>
          </p:cNvSpPr>
          <p:nvPr>
            <p:ph type="title"/>
          </p:nvPr>
        </p:nvSpPr>
        <p:spPr>
          <a:xfrm>
            <a:off x="1185872" y="1104900"/>
            <a:ext cx="34192800" cy="30252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lt1"/>
              </a:buClr>
              <a:buSzPts val="2400"/>
              <a:buNone/>
              <a:defRPr sz="9600" b="0" i="0">
                <a:latin typeface="Trebuchet MS"/>
                <a:ea typeface="Trebuchet MS"/>
                <a:cs typeface="Trebuchet MS"/>
                <a:sym typeface="Trebuchet M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Tree>
    <p:extLst>
      <p:ext uri="{BB962C8B-B14F-4D97-AF65-F5344CB8AC3E}">
        <p14:creationId xmlns:p14="http://schemas.microsoft.com/office/powerpoint/2010/main" val="10400692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Headline // Inhalt">
  <p:cSld name="Headline // Inhalt">
    <p:spTree>
      <p:nvGrpSpPr>
        <p:cNvPr id="1" name="Shape 461"/>
        <p:cNvGrpSpPr/>
        <p:nvPr/>
      </p:nvGrpSpPr>
      <p:grpSpPr>
        <a:xfrm>
          <a:off x="0" y="0"/>
          <a:ext cx="0" cy="0"/>
          <a:chOff x="0" y="0"/>
          <a:chExt cx="0" cy="0"/>
        </a:xfrm>
      </p:grpSpPr>
      <p:sp>
        <p:nvSpPr>
          <p:cNvPr id="462" name="Google Shape;462;p49"/>
          <p:cNvSpPr txBox="1">
            <a:spLocks noGrp="1"/>
          </p:cNvSpPr>
          <p:nvPr>
            <p:ph type="body" idx="1"/>
          </p:nvPr>
        </p:nvSpPr>
        <p:spPr>
          <a:xfrm>
            <a:off x="1195388" y="4533904"/>
            <a:ext cx="34804800" cy="14744400"/>
          </a:xfrm>
          <a:prstGeom prst="rect">
            <a:avLst/>
          </a:prstGeom>
          <a:noFill/>
          <a:ln>
            <a:noFill/>
          </a:ln>
        </p:spPr>
        <p:txBody>
          <a:bodyPr spcFirstLastPara="1" wrap="square" lIns="0" tIns="0" rIns="0" bIns="0" anchor="t" anchorCtr="0">
            <a:noAutofit/>
          </a:bodyPr>
          <a:lstStyle>
            <a:lvl1pPr marL="1828800" lvl="0" indent="-1295400" algn="l" rtl="0">
              <a:lnSpc>
                <a:spcPct val="100000"/>
              </a:lnSpc>
              <a:spcBef>
                <a:spcPts val="0"/>
              </a:spcBef>
              <a:spcAft>
                <a:spcPts val="0"/>
              </a:spcAft>
              <a:buClr>
                <a:schemeClr val="lt1"/>
              </a:buClr>
              <a:buSzPts val="1500"/>
              <a:buChar char="●"/>
              <a:defRPr sz="1600"/>
            </a:lvl1pPr>
            <a:lvl2pPr marL="3657600" lvl="1" indent="-1041400" algn="l" rtl="0">
              <a:lnSpc>
                <a:spcPct val="100000"/>
              </a:lnSpc>
              <a:spcBef>
                <a:spcPts val="3200"/>
              </a:spcBef>
              <a:spcAft>
                <a:spcPts val="0"/>
              </a:spcAft>
              <a:buClr>
                <a:schemeClr val="lt1"/>
              </a:buClr>
              <a:buSzPts val="500"/>
              <a:buChar char="○"/>
              <a:defRPr sz="1600"/>
            </a:lvl2pPr>
            <a:lvl3pPr marL="5486400" lvl="2" indent="-1041400" algn="l" rtl="0">
              <a:lnSpc>
                <a:spcPct val="100000"/>
              </a:lnSpc>
              <a:spcBef>
                <a:spcPts val="3200"/>
              </a:spcBef>
              <a:spcAft>
                <a:spcPts val="0"/>
              </a:spcAft>
              <a:buClr>
                <a:schemeClr val="lt1"/>
              </a:buClr>
              <a:buSzPts val="500"/>
              <a:buChar char="■"/>
              <a:defRPr sz="1600"/>
            </a:lvl3pPr>
            <a:lvl4pPr marL="7315200" lvl="3" indent="-1041400" algn="l" rtl="0">
              <a:lnSpc>
                <a:spcPct val="100000"/>
              </a:lnSpc>
              <a:spcBef>
                <a:spcPts val="3200"/>
              </a:spcBef>
              <a:spcAft>
                <a:spcPts val="0"/>
              </a:spcAft>
              <a:buClr>
                <a:schemeClr val="lt1"/>
              </a:buClr>
              <a:buSzPts val="500"/>
              <a:buChar char="●"/>
              <a:defRPr sz="1600"/>
            </a:lvl4pPr>
            <a:lvl5pPr marL="9144000" lvl="4" indent="-1041400" algn="l" rtl="0">
              <a:lnSpc>
                <a:spcPct val="100000"/>
              </a:lnSpc>
              <a:spcBef>
                <a:spcPts val="3200"/>
              </a:spcBef>
              <a:spcAft>
                <a:spcPts val="0"/>
              </a:spcAft>
              <a:buClr>
                <a:schemeClr val="lt1"/>
              </a:buClr>
              <a:buSzPts val="500"/>
              <a:buChar char="○"/>
              <a:defRPr sz="1600"/>
            </a:lvl5pPr>
            <a:lvl6pPr marL="10972800" lvl="5" indent="-1041400" algn="l" rtl="0">
              <a:lnSpc>
                <a:spcPct val="100000"/>
              </a:lnSpc>
              <a:spcBef>
                <a:spcPts val="3200"/>
              </a:spcBef>
              <a:spcAft>
                <a:spcPts val="0"/>
              </a:spcAft>
              <a:buClr>
                <a:schemeClr val="lt1"/>
              </a:buClr>
              <a:buSzPts val="500"/>
              <a:buChar char="■"/>
              <a:defRPr sz="1600"/>
            </a:lvl6pPr>
            <a:lvl7pPr marL="12801600" lvl="6" indent="-1041400" algn="l" rtl="0">
              <a:lnSpc>
                <a:spcPct val="100000"/>
              </a:lnSpc>
              <a:spcBef>
                <a:spcPts val="3200"/>
              </a:spcBef>
              <a:spcAft>
                <a:spcPts val="0"/>
              </a:spcAft>
              <a:buClr>
                <a:schemeClr val="lt1"/>
              </a:buClr>
              <a:buSzPts val="500"/>
              <a:buChar char="●"/>
              <a:defRPr sz="1600"/>
            </a:lvl7pPr>
            <a:lvl8pPr marL="14630400" lvl="7" indent="-1041400" algn="l" rtl="0">
              <a:lnSpc>
                <a:spcPct val="100000"/>
              </a:lnSpc>
              <a:spcBef>
                <a:spcPts val="3200"/>
              </a:spcBef>
              <a:spcAft>
                <a:spcPts val="0"/>
              </a:spcAft>
              <a:buClr>
                <a:schemeClr val="lt1"/>
              </a:buClr>
              <a:buSzPts val="500"/>
              <a:buChar char="○"/>
              <a:defRPr sz="1600"/>
            </a:lvl8pPr>
            <a:lvl9pPr marL="16459200" lvl="8" indent="-1041400" algn="l" rtl="0">
              <a:lnSpc>
                <a:spcPct val="100000"/>
              </a:lnSpc>
              <a:spcBef>
                <a:spcPts val="3200"/>
              </a:spcBef>
              <a:spcAft>
                <a:spcPts val="3200"/>
              </a:spcAft>
              <a:buClr>
                <a:schemeClr val="lt1"/>
              </a:buClr>
              <a:buSzPts val="500"/>
              <a:buChar char="■"/>
              <a:defRPr sz="1600"/>
            </a:lvl9pPr>
          </a:lstStyle>
          <a:p>
            <a:endParaRPr/>
          </a:p>
        </p:txBody>
      </p:sp>
      <p:sp>
        <p:nvSpPr>
          <p:cNvPr id="463" name="Google Shape;463;p49"/>
          <p:cNvSpPr txBox="1">
            <a:spLocks noGrp="1"/>
          </p:cNvSpPr>
          <p:nvPr>
            <p:ph type="ftr" idx="11"/>
          </p:nvPr>
        </p:nvSpPr>
        <p:spPr>
          <a:xfrm>
            <a:off x="7006996" y="19678356"/>
            <a:ext cx="23544000" cy="918000"/>
          </a:xfrm>
          <a:prstGeom prst="rect">
            <a:avLst/>
          </a:prstGeom>
          <a:noFill/>
          <a:ln>
            <a:noFill/>
          </a:ln>
        </p:spPr>
        <p:txBody>
          <a:bodyPr spcFirstLastPara="1" wrap="square" lIns="0" tIns="0" rIns="0" bIns="0" anchor="ctr" anchorCtr="0">
            <a:noAutofit/>
          </a:bodyPr>
          <a:lstStyle>
            <a:lvl1pPr lvl="0" algn="r" rtl="0">
              <a:spcBef>
                <a:spcPts val="0"/>
              </a:spcBef>
              <a:spcAft>
                <a:spcPts val="0"/>
              </a:spcAft>
              <a:buClr>
                <a:schemeClr val="lt1"/>
              </a:buClr>
              <a:buSzPts val="800"/>
              <a:buFont typeface="Arial"/>
              <a:buNone/>
              <a:defRPr sz="3200" b="0" i="0">
                <a:solidFill>
                  <a:schemeClr val="lt1"/>
                </a:solidFill>
                <a:latin typeface="Arial"/>
                <a:ea typeface="Arial"/>
                <a:cs typeface="Arial"/>
                <a:sym typeface="Arial"/>
              </a:defRPr>
            </a:lvl1pPr>
            <a:lvl2pPr lvl="1" algn="r" rtl="0">
              <a:spcBef>
                <a:spcPts val="0"/>
              </a:spcBef>
              <a:spcAft>
                <a:spcPts val="0"/>
              </a:spcAft>
              <a:buSzPts val="400"/>
              <a:buNone/>
              <a:defRPr sz="3200"/>
            </a:lvl2pPr>
            <a:lvl3pPr lvl="2" algn="r" rtl="0">
              <a:spcBef>
                <a:spcPts val="0"/>
              </a:spcBef>
              <a:spcAft>
                <a:spcPts val="0"/>
              </a:spcAft>
              <a:buSzPts val="400"/>
              <a:buNone/>
              <a:defRPr sz="3200"/>
            </a:lvl3pPr>
            <a:lvl4pPr lvl="3" algn="r" rtl="0">
              <a:spcBef>
                <a:spcPts val="0"/>
              </a:spcBef>
              <a:spcAft>
                <a:spcPts val="0"/>
              </a:spcAft>
              <a:buSzPts val="400"/>
              <a:buNone/>
              <a:defRPr sz="3200"/>
            </a:lvl4pPr>
            <a:lvl5pPr lvl="4" algn="r" rtl="0">
              <a:spcBef>
                <a:spcPts val="0"/>
              </a:spcBef>
              <a:spcAft>
                <a:spcPts val="0"/>
              </a:spcAft>
              <a:buSzPts val="400"/>
              <a:buNone/>
              <a:defRPr sz="3200"/>
            </a:lvl5pPr>
            <a:lvl6pPr lvl="5" algn="r" rtl="0">
              <a:spcBef>
                <a:spcPts val="0"/>
              </a:spcBef>
              <a:spcAft>
                <a:spcPts val="0"/>
              </a:spcAft>
              <a:buSzPts val="400"/>
              <a:buNone/>
              <a:defRPr sz="3200"/>
            </a:lvl6pPr>
            <a:lvl7pPr lvl="6" algn="r" rtl="0">
              <a:spcBef>
                <a:spcPts val="0"/>
              </a:spcBef>
              <a:spcAft>
                <a:spcPts val="0"/>
              </a:spcAft>
              <a:buSzPts val="400"/>
              <a:buNone/>
              <a:defRPr sz="3200"/>
            </a:lvl7pPr>
            <a:lvl8pPr lvl="7" algn="r" rtl="0">
              <a:spcBef>
                <a:spcPts val="0"/>
              </a:spcBef>
              <a:spcAft>
                <a:spcPts val="0"/>
              </a:spcAft>
              <a:buSzPts val="400"/>
              <a:buNone/>
              <a:defRPr sz="3200"/>
            </a:lvl8pPr>
            <a:lvl9pPr lvl="8" algn="r" rtl="0">
              <a:spcBef>
                <a:spcPts val="0"/>
              </a:spcBef>
              <a:spcAft>
                <a:spcPts val="0"/>
              </a:spcAft>
              <a:buSzPts val="400"/>
              <a:buNone/>
              <a:defRPr sz="3200"/>
            </a:lvl9pPr>
          </a:lstStyle>
          <a:p>
            <a:endParaRPr/>
          </a:p>
        </p:txBody>
      </p:sp>
      <p:sp>
        <p:nvSpPr>
          <p:cNvPr id="464" name="Google Shape;464;p49"/>
          <p:cNvSpPr txBox="1">
            <a:spLocks noGrp="1"/>
          </p:cNvSpPr>
          <p:nvPr>
            <p:ph type="sldNum" idx="12"/>
          </p:nvPr>
        </p:nvSpPr>
        <p:spPr>
          <a:xfrm>
            <a:off x="32188180" y="19702784"/>
            <a:ext cx="972000" cy="918000"/>
          </a:xfrm>
          <a:prstGeom prst="rect">
            <a:avLst/>
          </a:prstGeom>
          <a:noFill/>
          <a:ln>
            <a:noFill/>
          </a:ln>
        </p:spPr>
        <p:txBody>
          <a:bodyPr spcFirstLastPara="1" wrap="square" lIns="0" tIns="0" rIns="0" bIns="0" anchor="ctr" anchorCtr="0">
            <a:noAutofit/>
          </a:bodyPr>
          <a:lstStyle>
            <a:lvl1pPr marL="0" lvl="0" indent="0" algn="r" rtl="0">
              <a:spcBef>
                <a:spcPts val="0"/>
              </a:spcBef>
              <a:buClr>
                <a:schemeClr val="lt1"/>
              </a:buClr>
              <a:buSzPts val="800"/>
              <a:buFont typeface="Arial"/>
              <a:buNone/>
              <a:defRPr sz="3200" b="0" i="0">
                <a:solidFill>
                  <a:schemeClr val="lt1"/>
                </a:solidFill>
                <a:latin typeface="Arial"/>
                <a:ea typeface="Arial"/>
                <a:cs typeface="Arial"/>
                <a:sym typeface="Arial"/>
              </a:defRPr>
            </a:lvl1pPr>
            <a:lvl2pPr marL="0" lvl="1" indent="0" algn="r" rtl="0">
              <a:spcBef>
                <a:spcPts val="0"/>
              </a:spcBef>
              <a:buClr>
                <a:schemeClr val="lt1"/>
              </a:buClr>
              <a:buSzPts val="800"/>
              <a:buFont typeface="Arial"/>
              <a:buNone/>
              <a:defRPr sz="3200" b="0" i="0">
                <a:solidFill>
                  <a:schemeClr val="lt1"/>
                </a:solidFill>
                <a:latin typeface="Arial"/>
                <a:ea typeface="Arial"/>
                <a:cs typeface="Arial"/>
                <a:sym typeface="Arial"/>
              </a:defRPr>
            </a:lvl2pPr>
            <a:lvl3pPr marL="0" lvl="2" indent="0" algn="r" rtl="0">
              <a:spcBef>
                <a:spcPts val="0"/>
              </a:spcBef>
              <a:buClr>
                <a:schemeClr val="lt1"/>
              </a:buClr>
              <a:buSzPts val="800"/>
              <a:buFont typeface="Arial"/>
              <a:buNone/>
              <a:defRPr sz="3200" b="0" i="0">
                <a:solidFill>
                  <a:schemeClr val="lt1"/>
                </a:solidFill>
                <a:latin typeface="Arial"/>
                <a:ea typeface="Arial"/>
                <a:cs typeface="Arial"/>
                <a:sym typeface="Arial"/>
              </a:defRPr>
            </a:lvl3pPr>
            <a:lvl4pPr marL="0" lvl="3" indent="0" algn="r" rtl="0">
              <a:spcBef>
                <a:spcPts val="0"/>
              </a:spcBef>
              <a:buClr>
                <a:schemeClr val="lt1"/>
              </a:buClr>
              <a:buSzPts val="800"/>
              <a:buFont typeface="Arial"/>
              <a:buNone/>
              <a:defRPr sz="3200" b="0" i="0">
                <a:solidFill>
                  <a:schemeClr val="lt1"/>
                </a:solidFill>
                <a:latin typeface="Arial"/>
                <a:ea typeface="Arial"/>
                <a:cs typeface="Arial"/>
                <a:sym typeface="Arial"/>
              </a:defRPr>
            </a:lvl4pPr>
            <a:lvl5pPr marL="0" lvl="4" indent="0" algn="r" rtl="0">
              <a:spcBef>
                <a:spcPts val="0"/>
              </a:spcBef>
              <a:buClr>
                <a:schemeClr val="lt1"/>
              </a:buClr>
              <a:buSzPts val="800"/>
              <a:buFont typeface="Arial"/>
              <a:buNone/>
              <a:defRPr sz="3200" b="0" i="0">
                <a:solidFill>
                  <a:schemeClr val="lt1"/>
                </a:solidFill>
                <a:latin typeface="Arial"/>
                <a:ea typeface="Arial"/>
                <a:cs typeface="Arial"/>
                <a:sym typeface="Arial"/>
              </a:defRPr>
            </a:lvl5pPr>
            <a:lvl6pPr marL="0" lvl="5" indent="0" algn="r" rtl="0">
              <a:spcBef>
                <a:spcPts val="0"/>
              </a:spcBef>
              <a:buClr>
                <a:schemeClr val="lt1"/>
              </a:buClr>
              <a:buSzPts val="800"/>
              <a:buFont typeface="Arial"/>
              <a:buNone/>
              <a:defRPr sz="3200" b="0" i="0">
                <a:solidFill>
                  <a:schemeClr val="lt1"/>
                </a:solidFill>
                <a:latin typeface="Arial"/>
                <a:ea typeface="Arial"/>
                <a:cs typeface="Arial"/>
                <a:sym typeface="Arial"/>
              </a:defRPr>
            </a:lvl6pPr>
            <a:lvl7pPr marL="0" lvl="6" indent="0" algn="r" rtl="0">
              <a:spcBef>
                <a:spcPts val="0"/>
              </a:spcBef>
              <a:buClr>
                <a:schemeClr val="lt1"/>
              </a:buClr>
              <a:buSzPts val="800"/>
              <a:buFont typeface="Arial"/>
              <a:buNone/>
              <a:defRPr sz="3200" b="0" i="0">
                <a:solidFill>
                  <a:schemeClr val="lt1"/>
                </a:solidFill>
                <a:latin typeface="Arial"/>
                <a:ea typeface="Arial"/>
                <a:cs typeface="Arial"/>
                <a:sym typeface="Arial"/>
              </a:defRPr>
            </a:lvl7pPr>
            <a:lvl8pPr marL="0" lvl="7" indent="0" algn="r" rtl="0">
              <a:spcBef>
                <a:spcPts val="0"/>
              </a:spcBef>
              <a:buClr>
                <a:schemeClr val="lt1"/>
              </a:buClr>
              <a:buSzPts val="800"/>
              <a:buFont typeface="Arial"/>
              <a:buNone/>
              <a:defRPr sz="3200" b="0" i="0">
                <a:solidFill>
                  <a:schemeClr val="lt1"/>
                </a:solidFill>
                <a:latin typeface="Arial"/>
                <a:ea typeface="Arial"/>
                <a:cs typeface="Arial"/>
                <a:sym typeface="Arial"/>
              </a:defRPr>
            </a:lvl8pPr>
            <a:lvl9pPr marL="0" lvl="8" indent="0" algn="r" rtl="0">
              <a:spcBef>
                <a:spcPts val="0"/>
              </a:spcBef>
              <a:buClr>
                <a:schemeClr val="lt1"/>
              </a:buClr>
              <a:buSzPts val="800"/>
              <a:buFont typeface="Arial"/>
              <a:buNone/>
              <a:defRPr sz="3200" b="0" i="0">
                <a:solidFill>
                  <a:schemeClr val="lt1"/>
                </a:solidFill>
                <a:latin typeface="Arial"/>
                <a:ea typeface="Arial"/>
                <a:cs typeface="Arial"/>
                <a:sym typeface="Arial"/>
              </a:defRPr>
            </a:lvl9pPr>
          </a:lstStyle>
          <a:p>
            <a:fld id="{00000000-1234-1234-1234-123412341234}" type="slidenum">
              <a:rPr lang="en" smtClean="0"/>
              <a:pPr/>
              <a:t>‹#›</a:t>
            </a:fld>
            <a:endParaRPr lang="en"/>
          </a:p>
        </p:txBody>
      </p:sp>
      <p:sp>
        <p:nvSpPr>
          <p:cNvPr id="465" name="Google Shape;465;p49"/>
          <p:cNvSpPr txBox="1">
            <a:spLocks noGrp="1"/>
          </p:cNvSpPr>
          <p:nvPr>
            <p:ph type="title"/>
          </p:nvPr>
        </p:nvSpPr>
        <p:spPr>
          <a:xfrm>
            <a:off x="1185248" y="1104900"/>
            <a:ext cx="34214400" cy="3025200"/>
          </a:xfrm>
          <a:prstGeom prst="rect">
            <a:avLst/>
          </a:prstGeom>
          <a:noFill/>
          <a:ln>
            <a:noFill/>
          </a:ln>
        </p:spPr>
        <p:txBody>
          <a:bodyPr spcFirstLastPara="1" wrap="square" lIns="0" tIns="0" rIns="0" bIns="0" anchor="t" anchorCtr="0">
            <a:noAutofit/>
          </a:bodyPr>
          <a:lstStyle>
            <a:lvl1pPr lvl="0" algn="l" rtl="0">
              <a:spcBef>
                <a:spcPts val="0"/>
              </a:spcBef>
              <a:spcAft>
                <a:spcPts val="0"/>
              </a:spcAft>
              <a:buClr>
                <a:schemeClr val="lt1"/>
              </a:buClr>
              <a:buSzPts val="500"/>
              <a:buNone/>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466" name="Google Shape;466;p49"/>
          <p:cNvSpPr txBox="1">
            <a:spLocks noGrp="1"/>
          </p:cNvSpPr>
          <p:nvPr>
            <p:ph type="body" idx="2"/>
          </p:nvPr>
        </p:nvSpPr>
        <p:spPr>
          <a:xfrm>
            <a:off x="1185244" y="453604"/>
            <a:ext cx="16515600" cy="661200"/>
          </a:xfrm>
          <a:prstGeom prst="rect">
            <a:avLst/>
          </a:prstGeom>
          <a:noFill/>
          <a:ln>
            <a:noFill/>
          </a:ln>
        </p:spPr>
        <p:txBody>
          <a:bodyPr spcFirstLastPara="1" wrap="square" lIns="0" tIns="0" rIns="0" bIns="0" anchor="t" anchorCtr="0">
            <a:noAutofit/>
          </a:bodyPr>
          <a:lstStyle>
            <a:lvl1pPr marL="1828800" lvl="0" indent="-914400" algn="l" rtl="0">
              <a:lnSpc>
                <a:spcPct val="100000"/>
              </a:lnSpc>
              <a:spcBef>
                <a:spcPts val="0"/>
              </a:spcBef>
              <a:spcAft>
                <a:spcPts val="0"/>
              </a:spcAft>
              <a:buClr>
                <a:schemeClr val="lt1"/>
              </a:buClr>
              <a:buSzPts val="900"/>
              <a:buFont typeface="Arial"/>
              <a:buNone/>
              <a:defRPr sz="3600"/>
            </a:lvl1pPr>
            <a:lvl2pPr marL="3657600" lvl="1" indent="-914400" algn="l" rtl="0">
              <a:lnSpc>
                <a:spcPct val="100000"/>
              </a:lnSpc>
              <a:spcBef>
                <a:spcPts val="0"/>
              </a:spcBef>
              <a:spcAft>
                <a:spcPts val="0"/>
              </a:spcAft>
              <a:buClr>
                <a:schemeClr val="lt1"/>
              </a:buClr>
              <a:buSzPts val="900"/>
              <a:buNone/>
              <a:defRPr sz="3600"/>
            </a:lvl2pPr>
            <a:lvl3pPr marL="5486400" lvl="2" indent="-914400" algn="l" rtl="0">
              <a:lnSpc>
                <a:spcPct val="100000"/>
              </a:lnSpc>
              <a:spcBef>
                <a:spcPts val="0"/>
              </a:spcBef>
              <a:spcAft>
                <a:spcPts val="0"/>
              </a:spcAft>
              <a:buClr>
                <a:schemeClr val="lt1"/>
              </a:buClr>
              <a:buSzPts val="900"/>
              <a:buNone/>
              <a:defRPr sz="3600"/>
            </a:lvl3pPr>
            <a:lvl4pPr marL="7315200" lvl="3" indent="-914400" algn="l" rtl="0">
              <a:lnSpc>
                <a:spcPct val="100000"/>
              </a:lnSpc>
              <a:spcBef>
                <a:spcPts val="0"/>
              </a:spcBef>
              <a:spcAft>
                <a:spcPts val="0"/>
              </a:spcAft>
              <a:buClr>
                <a:schemeClr val="lt1"/>
              </a:buClr>
              <a:buSzPts val="900"/>
              <a:buNone/>
              <a:defRPr sz="3600"/>
            </a:lvl4pPr>
            <a:lvl5pPr marL="9144000" lvl="4" indent="-914400" algn="l" rtl="0">
              <a:lnSpc>
                <a:spcPct val="100000"/>
              </a:lnSpc>
              <a:spcBef>
                <a:spcPts val="0"/>
              </a:spcBef>
              <a:spcAft>
                <a:spcPts val="0"/>
              </a:spcAft>
              <a:buClr>
                <a:schemeClr val="lt1"/>
              </a:buClr>
              <a:buSzPts val="900"/>
              <a:buNone/>
              <a:defRPr sz="3600"/>
            </a:lvl5pPr>
            <a:lvl6pPr marL="10972800" lvl="5" indent="-914400" algn="l" rtl="0">
              <a:lnSpc>
                <a:spcPct val="100000"/>
              </a:lnSpc>
              <a:spcBef>
                <a:spcPts val="0"/>
              </a:spcBef>
              <a:spcAft>
                <a:spcPts val="0"/>
              </a:spcAft>
              <a:buClr>
                <a:schemeClr val="lt1"/>
              </a:buClr>
              <a:buSzPts val="900"/>
              <a:buNone/>
              <a:defRPr sz="3600"/>
            </a:lvl6pPr>
            <a:lvl7pPr marL="12801600" lvl="6" indent="-914400" algn="l" rtl="0">
              <a:lnSpc>
                <a:spcPct val="100000"/>
              </a:lnSpc>
              <a:spcBef>
                <a:spcPts val="0"/>
              </a:spcBef>
              <a:spcAft>
                <a:spcPts val="0"/>
              </a:spcAft>
              <a:buClr>
                <a:schemeClr val="lt1"/>
              </a:buClr>
              <a:buSzPts val="900"/>
              <a:buNone/>
              <a:defRPr sz="3600"/>
            </a:lvl7pPr>
            <a:lvl8pPr marL="14630400" lvl="7" indent="-914400" algn="l" rtl="0">
              <a:lnSpc>
                <a:spcPct val="100000"/>
              </a:lnSpc>
              <a:spcBef>
                <a:spcPts val="0"/>
              </a:spcBef>
              <a:spcAft>
                <a:spcPts val="0"/>
              </a:spcAft>
              <a:buClr>
                <a:schemeClr val="lt1"/>
              </a:buClr>
              <a:buSzPts val="900"/>
              <a:buNone/>
              <a:defRPr sz="3600"/>
            </a:lvl8pPr>
            <a:lvl9pPr marL="16459200" lvl="8" indent="-914400" algn="l" rtl="0">
              <a:lnSpc>
                <a:spcPct val="100000"/>
              </a:lnSpc>
              <a:spcBef>
                <a:spcPts val="0"/>
              </a:spcBef>
              <a:spcAft>
                <a:spcPts val="0"/>
              </a:spcAft>
              <a:buClr>
                <a:schemeClr val="lt1"/>
              </a:buClr>
              <a:buSzPts val="900"/>
              <a:buNone/>
              <a:defRPr sz="3600"/>
            </a:lvl9pPr>
          </a:lstStyle>
          <a:p>
            <a:endParaRPr/>
          </a:p>
        </p:txBody>
      </p:sp>
      <p:sp>
        <p:nvSpPr>
          <p:cNvPr id="467" name="Google Shape;467;p49"/>
          <p:cNvSpPr txBox="1">
            <a:spLocks noGrp="1"/>
          </p:cNvSpPr>
          <p:nvPr>
            <p:ph type="body" idx="3"/>
          </p:nvPr>
        </p:nvSpPr>
        <p:spPr>
          <a:xfrm>
            <a:off x="20908712" y="0"/>
            <a:ext cx="2806800" cy="918000"/>
          </a:xfrm>
          <a:prstGeom prst="rect">
            <a:avLst/>
          </a:prstGeom>
          <a:noFill/>
          <a:ln>
            <a:noFill/>
          </a:ln>
        </p:spPr>
        <p:txBody>
          <a:bodyPr spcFirstLastPara="1" wrap="square" lIns="0" tIns="0" rIns="0" bIns="0" anchor="t" anchorCtr="0">
            <a:noAutofit/>
          </a:bodyPr>
          <a:lstStyle>
            <a:lvl1pPr marL="1828800" lvl="0" indent="-914400" algn="l" rtl="0">
              <a:lnSpc>
                <a:spcPct val="100000"/>
              </a:lnSpc>
              <a:spcBef>
                <a:spcPts val="0"/>
              </a:spcBef>
              <a:spcAft>
                <a:spcPts val="0"/>
              </a:spcAft>
              <a:buClr>
                <a:schemeClr val="dk1"/>
              </a:buClr>
              <a:buSzPts val="900"/>
              <a:buFont typeface="Arial"/>
              <a:buNone/>
              <a:defRPr sz="3600">
                <a:solidFill>
                  <a:schemeClr val="dk1"/>
                </a:solidFill>
              </a:defRPr>
            </a:lvl1pPr>
            <a:lvl2pPr marL="3657600" lvl="1" indent="-914400" algn="l" rtl="0">
              <a:lnSpc>
                <a:spcPct val="100000"/>
              </a:lnSpc>
              <a:spcBef>
                <a:spcPts val="0"/>
              </a:spcBef>
              <a:spcAft>
                <a:spcPts val="0"/>
              </a:spcAft>
              <a:buClr>
                <a:schemeClr val="dk1"/>
              </a:buClr>
              <a:buSzPts val="900"/>
              <a:buNone/>
              <a:defRPr sz="3600">
                <a:solidFill>
                  <a:schemeClr val="dk1"/>
                </a:solidFill>
              </a:defRPr>
            </a:lvl2pPr>
            <a:lvl3pPr marL="5486400" lvl="2" indent="-914400" algn="l" rtl="0">
              <a:lnSpc>
                <a:spcPct val="100000"/>
              </a:lnSpc>
              <a:spcBef>
                <a:spcPts val="0"/>
              </a:spcBef>
              <a:spcAft>
                <a:spcPts val="0"/>
              </a:spcAft>
              <a:buClr>
                <a:schemeClr val="dk1"/>
              </a:buClr>
              <a:buSzPts val="900"/>
              <a:buNone/>
              <a:defRPr sz="3600">
                <a:solidFill>
                  <a:schemeClr val="dk1"/>
                </a:solidFill>
              </a:defRPr>
            </a:lvl3pPr>
            <a:lvl4pPr marL="7315200" lvl="3" indent="-914400" algn="l" rtl="0">
              <a:lnSpc>
                <a:spcPct val="100000"/>
              </a:lnSpc>
              <a:spcBef>
                <a:spcPts val="0"/>
              </a:spcBef>
              <a:spcAft>
                <a:spcPts val="0"/>
              </a:spcAft>
              <a:buClr>
                <a:schemeClr val="dk1"/>
              </a:buClr>
              <a:buSzPts val="900"/>
              <a:buNone/>
              <a:defRPr sz="3600">
                <a:solidFill>
                  <a:schemeClr val="dk1"/>
                </a:solidFill>
              </a:defRPr>
            </a:lvl4pPr>
            <a:lvl5pPr marL="9144000" lvl="4" indent="-914400" algn="l" rtl="0">
              <a:lnSpc>
                <a:spcPct val="100000"/>
              </a:lnSpc>
              <a:spcBef>
                <a:spcPts val="0"/>
              </a:spcBef>
              <a:spcAft>
                <a:spcPts val="0"/>
              </a:spcAft>
              <a:buClr>
                <a:schemeClr val="dk1"/>
              </a:buClr>
              <a:buSzPts val="900"/>
              <a:buNone/>
              <a:defRPr sz="3600">
                <a:solidFill>
                  <a:schemeClr val="dk1"/>
                </a:solidFill>
              </a:defRPr>
            </a:lvl5pPr>
            <a:lvl6pPr marL="10972800" lvl="5" indent="-914400" algn="l" rtl="0">
              <a:lnSpc>
                <a:spcPct val="100000"/>
              </a:lnSpc>
              <a:spcBef>
                <a:spcPts val="0"/>
              </a:spcBef>
              <a:spcAft>
                <a:spcPts val="0"/>
              </a:spcAft>
              <a:buClr>
                <a:schemeClr val="dk1"/>
              </a:buClr>
              <a:buSzPts val="900"/>
              <a:buNone/>
              <a:defRPr sz="3600">
                <a:solidFill>
                  <a:schemeClr val="dk1"/>
                </a:solidFill>
              </a:defRPr>
            </a:lvl6pPr>
            <a:lvl7pPr marL="12801600" lvl="6" indent="-914400" algn="l" rtl="0">
              <a:lnSpc>
                <a:spcPct val="100000"/>
              </a:lnSpc>
              <a:spcBef>
                <a:spcPts val="0"/>
              </a:spcBef>
              <a:spcAft>
                <a:spcPts val="0"/>
              </a:spcAft>
              <a:buClr>
                <a:schemeClr val="dk1"/>
              </a:buClr>
              <a:buSzPts val="900"/>
              <a:buNone/>
              <a:defRPr sz="3600">
                <a:solidFill>
                  <a:schemeClr val="dk1"/>
                </a:solidFill>
              </a:defRPr>
            </a:lvl7pPr>
            <a:lvl8pPr marL="14630400" lvl="7" indent="-914400" algn="l" rtl="0">
              <a:lnSpc>
                <a:spcPct val="100000"/>
              </a:lnSpc>
              <a:spcBef>
                <a:spcPts val="0"/>
              </a:spcBef>
              <a:spcAft>
                <a:spcPts val="0"/>
              </a:spcAft>
              <a:buClr>
                <a:schemeClr val="dk1"/>
              </a:buClr>
              <a:buSzPts val="900"/>
              <a:buNone/>
              <a:defRPr sz="3600">
                <a:solidFill>
                  <a:schemeClr val="dk1"/>
                </a:solidFill>
              </a:defRPr>
            </a:lvl8pPr>
            <a:lvl9pPr marL="16459200" lvl="8" indent="-914400" algn="l" rtl="0">
              <a:lnSpc>
                <a:spcPct val="100000"/>
              </a:lnSpc>
              <a:spcBef>
                <a:spcPts val="0"/>
              </a:spcBef>
              <a:spcAft>
                <a:spcPts val="0"/>
              </a:spcAft>
              <a:buClr>
                <a:schemeClr val="dk1"/>
              </a:buClr>
              <a:buSzPts val="900"/>
              <a:buNone/>
              <a:defRPr sz="3600">
                <a:solidFill>
                  <a:schemeClr val="dk1"/>
                </a:solidFill>
              </a:defRPr>
            </a:lvl9pPr>
          </a:lstStyle>
          <a:p>
            <a:endParaRPr/>
          </a:p>
        </p:txBody>
      </p:sp>
      <p:sp>
        <p:nvSpPr>
          <p:cNvPr id="468" name="Google Shape;468;p49"/>
          <p:cNvSpPr txBox="1">
            <a:spLocks noGrp="1"/>
          </p:cNvSpPr>
          <p:nvPr>
            <p:ph type="body" idx="4"/>
          </p:nvPr>
        </p:nvSpPr>
        <p:spPr>
          <a:xfrm>
            <a:off x="23941928" y="0"/>
            <a:ext cx="5613600" cy="918000"/>
          </a:xfrm>
          <a:prstGeom prst="rect">
            <a:avLst/>
          </a:prstGeom>
          <a:noFill/>
          <a:ln>
            <a:noFill/>
          </a:ln>
        </p:spPr>
        <p:txBody>
          <a:bodyPr spcFirstLastPara="1" wrap="square" lIns="0" tIns="0" rIns="0" bIns="0" anchor="t" anchorCtr="0">
            <a:noAutofit/>
          </a:bodyPr>
          <a:lstStyle>
            <a:lvl1pPr marL="1828800" lvl="0" indent="-914400" algn="l" rtl="0">
              <a:lnSpc>
                <a:spcPct val="100000"/>
              </a:lnSpc>
              <a:spcBef>
                <a:spcPts val="0"/>
              </a:spcBef>
              <a:spcAft>
                <a:spcPts val="0"/>
              </a:spcAft>
              <a:buClr>
                <a:schemeClr val="dk1"/>
              </a:buClr>
              <a:buSzPts val="900"/>
              <a:buFont typeface="Arial"/>
              <a:buNone/>
              <a:defRPr sz="3600">
                <a:solidFill>
                  <a:schemeClr val="dk1"/>
                </a:solidFill>
              </a:defRPr>
            </a:lvl1pPr>
            <a:lvl2pPr marL="3657600" lvl="1" indent="-914400" algn="l" rtl="0">
              <a:lnSpc>
                <a:spcPct val="100000"/>
              </a:lnSpc>
              <a:spcBef>
                <a:spcPts val="0"/>
              </a:spcBef>
              <a:spcAft>
                <a:spcPts val="0"/>
              </a:spcAft>
              <a:buClr>
                <a:schemeClr val="dk1"/>
              </a:buClr>
              <a:buSzPts val="900"/>
              <a:buNone/>
              <a:defRPr sz="3600">
                <a:solidFill>
                  <a:schemeClr val="dk1"/>
                </a:solidFill>
              </a:defRPr>
            </a:lvl2pPr>
            <a:lvl3pPr marL="5486400" lvl="2" indent="-914400" algn="l" rtl="0">
              <a:lnSpc>
                <a:spcPct val="100000"/>
              </a:lnSpc>
              <a:spcBef>
                <a:spcPts val="0"/>
              </a:spcBef>
              <a:spcAft>
                <a:spcPts val="0"/>
              </a:spcAft>
              <a:buClr>
                <a:schemeClr val="dk1"/>
              </a:buClr>
              <a:buSzPts val="900"/>
              <a:buNone/>
              <a:defRPr sz="3600">
                <a:solidFill>
                  <a:schemeClr val="dk1"/>
                </a:solidFill>
              </a:defRPr>
            </a:lvl3pPr>
            <a:lvl4pPr marL="7315200" lvl="3" indent="-914400" algn="l" rtl="0">
              <a:lnSpc>
                <a:spcPct val="100000"/>
              </a:lnSpc>
              <a:spcBef>
                <a:spcPts val="0"/>
              </a:spcBef>
              <a:spcAft>
                <a:spcPts val="0"/>
              </a:spcAft>
              <a:buClr>
                <a:schemeClr val="dk1"/>
              </a:buClr>
              <a:buSzPts val="900"/>
              <a:buNone/>
              <a:defRPr sz="3600">
                <a:solidFill>
                  <a:schemeClr val="dk1"/>
                </a:solidFill>
              </a:defRPr>
            </a:lvl4pPr>
            <a:lvl5pPr marL="9144000" lvl="4" indent="-914400" algn="l" rtl="0">
              <a:lnSpc>
                <a:spcPct val="100000"/>
              </a:lnSpc>
              <a:spcBef>
                <a:spcPts val="0"/>
              </a:spcBef>
              <a:spcAft>
                <a:spcPts val="0"/>
              </a:spcAft>
              <a:buClr>
                <a:schemeClr val="dk1"/>
              </a:buClr>
              <a:buSzPts val="900"/>
              <a:buNone/>
              <a:defRPr sz="3600">
                <a:solidFill>
                  <a:schemeClr val="dk1"/>
                </a:solidFill>
              </a:defRPr>
            </a:lvl5pPr>
            <a:lvl6pPr marL="10972800" lvl="5" indent="-914400" algn="l" rtl="0">
              <a:lnSpc>
                <a:spcPct val="100000"/>
              </a:lnSpc>
              <a:spcBef>
                <a:spcPts val="0"/>
              </a:spcBef>
              <a:spcAft>
                <a:spcPts val="0"/>
              </a:spcAft>
              <a:buClr>
                <a:schemeClr val="dk1"/>
              </a:buClr>
              <a:buSzPts val="900"/>
              <a:buNone/>
              <a:defRPr sz="3600">
                <a:solidFill>
                  <a:schemeClr val="dk1"/>
                </a:solidFill>
              </a:defRPr>
            </a:lvl6pPr>
            <a:lvl7pPr marL="12801600" lvl="6" indent="-914400" algn="l" rtl="0">
              <a:lnSpc>
                <a:spcPct val="100000"/>
              </a:lnSpc>
              <a:spcBef>
                <a:spcPts val="0"/>
              </a:spcBef>
              <a:spcAft>
                <a:spcPts val="0"/>
              </a:spcAft>
              <a:buClr>
                <a:schemeClr val="dk1"/>
              </a:buClr>
              <a:buSzPts val="900"/>
              <a:buNone/>
              <a:defRPr sz="3600">
                <a:solidFill>
                  <a:schemeClr val="dk1"/>
                </a:solidFill>
              </a:defRPr>
            </a:lvl7pPr>
            <a:lvl8pPr marL="14630400" lvl="7" indent="-914400" algn="l" rtl="0">
              <a:lnSpc>
                <a:spcPct val="100000"/>
              </a:lnSpc>
              <a:spcBef>
                <a:spcPts val="0"/>
              </a:spcBef>
              <a:spcAft>
                <a:spcPts val="0"/>
              </a:spcAft>
              <a:buClr>
                <a:schemeClr val="dk1"/>
              </a:buClr>
              <a:buSzPts val="900"/>
              <a:buNone/>
              <a:defRPr sz="3600">
                <a:solidFill>
                  <a:schemeClr val="dk1"/>
                </a:solidFill>
              </a:defRPr>
            </a:lvl8pPr>
            <a:lvl9pPr marL="16459200" lvl="8" indent="-914400" algn="l" rtl="0">
              <a:lnSpc>
                <a:spcPct val="100000"/>
              </a:lnSpc>
              <a:spcBef>
                <a:spcPts val="0"/>
              </a:spcBef>
              <a:spcAft>
                <a:spcPts val="0"/>
              </a:spcAft>
              <a:buClr>
                <a:schemeClr val="dk1"/>
              </a:buClr>
              <a:buSzPts val="900"/>
              <a:buNone/>
              <a:defRPr sz="3600">
                <a:solidFill>
                  <a:schemeClr val="dk1"/>
                </a:solidFill>
              </a:defRPr>
            </a:lvl9pPr>
          </a:lstStyle>
          <a:p>
            <a:endParaRPr/>
          </a:p>
        </p:txBody>
      </p:sp>
      <p:sp>
        <p:nvSpPr>
          <p:cNvPr id="469" name="Google Shape;469;p49"/>
          <p:cNvSpPr txBox="1">
            <a:spLocks noGrp="1"/>
          </p:cNvSpPr>
          <p:nvPr>
            <p:ph type="body" idx="5"/>
          </p:nvPr>
        </p:nvSpPr>
        <p:spPr>
          <a:xfrm>
            <a:off x="29770892" y="0"/>
            <a:ext cx="5613600" cy="918000"/>
          </a:xfrm>
          <a:prstGeom prst="rect">
            <a:avLst/>
          </a:prstGeom>
          <a:noFill/>
          <a:ln>
            <a:noFill/>
          </a:ln>
        </p:spPr>
        <p:txBody>
          <a:bodyPr spcFirstLastPara="1" wrap="square" lIns="0" tIns="0" rIns="0" bIns="0" anchor="t" anchorCtr="0">
            <a:noAutofit/>
          </a:bodyPr>
          <a:lstStyle>
            <a:lvl1pPr marL="1828800" lvl="0" indent="-914400" algn="l" rtl="0">
              <a:lnSpc>
                <a:spcPct val="100000"/>
              </a:lnSpc>
              <a:spcBef>
                <a:spcPts val="0"/>
              </a:spcBef>
              <a:spcAft>
                <a:spcPts val="0"/>
              </a:spcAft>
              <a:buClr>
                <a:schemeClr val="dk1"/>
              </a:buClr>
              <a:buSzPts val="900"/>
              <a:buFont typeface="Arial"/>
              <a:buNone/>
              <a:defRPr sz="3600">
                <a:solidFill>
                  <a:schemeClr val="dk1"/>
                </a:solidFill>
              </a:defRPr>
            </a:lvl1pPr>
            <a:lvl2pPr marL="3657600" lvl="1" indent="-914400" algn="l" rtl="0">
              <a:lnSpc>
                <a:spcPct val="100000"/>
              </a:lnSpc>
              <a:spcBef>
                <a:spcPts val="0"/>
              </a:spcBef>
              <a:spcAft>
                <a:spcPts val="0"/>
              </a:spcAft>
              <a:buClr>
                <a:schemeClr val="dk1"/>
              </a:buClr>
              <a:buSzPts val="900"/>
              <a:buNone/>
              <a:defRPr sz="3600">
                <a:solidFill>
                  <a:schemeClr val="dk1"/>
                </a:solidFill>
              </a:defRPr>
            </a:lvl2pPr>
            <a:lvl3pPr marL="5486400" lvl="2" indent="-914400" algn="l" rtl="0">
              <a:lnSpc>
                <a:spcPct val="100000"/>
              </a:lnSpc>
              <a:spcBef>
                <a:spcPts val="0"/>
              </a:spcBef>
              <a:spcAft>
                <a:spcPts val="0"/>
              </a:spcAft>
              <a:buClr>
                <a:schemeClr val="dk1"/>
              </a:buClr>
              <a:buSzPts val="900"/>
              <a:buNone/>
              <a:defRPr sz="3600">
                <a:solidFill>
                  <a:schemeClr val="dk1"/>
                </a:solidFill>
              </a:defRPr>
            </a:lvl3pPr>
            <a:lvl4pPr marL="7315200" lvl="3" indent="-914400" algn="l" rtl="0">
              <a:lnSpc>
                <a:spcPct val="100000"/>
              </a:lnSpc>
              <a:spcBef>
                <a:spcPts val="0"/>
              </a:spcBef>
              <a:spcAft>
                <a:spcPts val="0"/>
              </a:spcAft>
              <a:buClr>
                <a:schemeClr val="dk1"/>
              </a:buClr>
              <a:buSzPts val="900"/>
              <a:buNone/>
              <a:defRPr sz="3600">
                <a:solidFill>
                  <a:schemeClr val="dk1"/>
                </a:solidFill>
              </a:defRPr>
            </a:lvl4pPr>
            <a:lvl5pPr marL="9144000" lvl="4" indent="-914400" algn="l" rtl="0">
              <a:lnSpc>
                <a:spcPct val="100000"/>
              </a:lnSpc>
              <a:spcBef>
                <a:spcPts val="0"/>
              </a:spcBef>
              <a:spcAft>
                <a:spcPts val="0"/>
              </a:spcAft>
              <a:buClr>
                <a:schemeClr val="dk1"/>
              </a:buClr>
              <a:buSzPts val="900"/>
              <a:buNone/>
              <a:defRPr sz="3600">
                <a:solidFill>
                  <a:schemeClr val="dk1"/>
                </a:solidFill>
              </a:defRPr>
            </a:lvl5pPr>
            <a:lvl6pPr marL="10972800" lvl="5" indent="-914400" algn="l" rtl="0">
              <a:lnSpc>
                <a:spcPct val="100000"/>
              </a:lnSpc>
              <a:spcBef>
                <a:spcPts val="0"/>
              </a:spcBef>
              <a:spcAft>
                <a:spcPts val="0"/>
              </a:spcAft>
              <a:buClr>
                <a:schemeClr val="dk1"/>
              </a:buClr>
              <a:buSzPts val="900"/>
              <a:buNone/>
              <a:defRPr sz="3600">
                <a:solidFill>
                  <a:schemeClr val="dk1"/>
                </a:solidFill>
              </a:defRPr>
            </a:lvl6pPr>
            <a:lvl7pPr marL="12801600" lvl="6" indent="-914400" algn="l" rtl="0">
              <a:lnSpc>
                <a:spcPct val="100000"/>
              </a:lnSpc>
              <a:spcBef>
                <a:spcPts val="0"/>
              </a:spcBef>
              <a:spcAft>
                <a:spcPts val="0"/>
              </a:spcAft>
              <a:buClr>
                <a:schemeClr val="dk1"/>
              </a:buClr>
              <a:buSzPts val="900"/>
              <a:buNone/>
              <a:defRPr sz="3600">
                <a:solidFill>
                  <a:schemeClr val="dk1"/>
                </a:solidFill>
              </a:defRPr>
            </a:lvl7pPr>
            <a:lvl8pPr marL="14630400" lvl="7" indent="-914400" algn="l" rtl="0">
              <a:lnSpc>
                <a:spcPct val="100000"/>
              </a:lnSpc>
              <a:spcBef>
                <a:spcPts val="0"/>
              </a:spcBef>
              <a:spcAft>
                <a:spcPts val="0"/>
              </a:spcAft>
              <a:buClr>
                <a:schemeClr val="dk1"/>
              </a:buClr>
              <a:buSzPts val="900"/>
              <a:buNone/>
              <a:defRPr sz="3600">
                <a:solidFill>
                  <a:schemeClr val="dk1"/>
                </a:solidFill>
              </a:defRPr>
            </a:lvl8pPr>
            <a:lvl9pPr marL="16459200" lvl="8" indent="-914400" algn="l" rtl="0">
              <a:lnSpc>
                <a:spcPct val="100000"/>
              </a:lnSpc>
              <a:spcBef>
                <a:spcPts val="0"/>
              </a:spcBef>
              <a:spcAft>
                <a:spcPts val="0"/>
              </a:spcAft>
              <a:buClr>
                <a:schemeClr val="dk1"/>
              </a:buClr>
              <a:buSzPts val="900"/>
              <a:buNone/>
              <a:defRPr sz="3600">
                <a:solidFill>
                  <a:schemeClr val="dk1"/>
                </a:solidFill>
              </a:defRPr>
            </a:lvl9pPr>
          </a:lstStyle>
          <a:p>
            <a:endParaRPr/>
          </a:p>
        </p:txBody>
      </p:sp>
    </p:spTree>
    <p:extLst>
      <p:ext uri="{BB962C8B-B14F-4D97-AF65-F5344CB8AC3E}">
        <p14:creationId xmlns:p14="http://schemas.microsoft.com/office/powerpoint/2010/main" val="3098121546"/>
      </p:ext>
    </p:extLst>
  </p:cSld>
  <p:clrMapOvr>
    <a:masterClrMapping/>
  </p:clrMapOvr>
  <p:extLst>
    <p:ext uri="{DCECCB84-F9BA-43D5-87BE-67443E8EF086}">
      <p15:sldGuideLst xmlns:p15="http://schemas.microsoft.com/office/powerpoint/2012/main">
        <p15:guide id="1" pos="1861">
          <p15:clr>
            <a:srgbClr val="A4A3A4"/>
          </p15:clr>
        </p15:guide>
        <p15:guide id="2" pos="63">
          <p15:clr>
            <a:srgbClr val="A4A3A4"/>
          </p15:clr>
        </p15:guide>
        <p15:guide id="3" orient="horz" pos="58">
          <p15:clr>
            <a:srgbClr val="A4A3A4"/>
          </p15:clr>
        </p15:guide>
        <p15:guide id="4" orient="horz" pos="238">
          <p15:clr>
            <a:srgbClr val="A4A3A4"/>
          </p15:clr>
        </p15:guide>
        <p15:guide id="5" orient="horz" pos="1011">
          <p15:clr>
            <a:srgbClr val="A4A3A4"/>
          </p15:clr>
        </p15:guide>
        <p15:guide id="6" pos="30">
          <p15:clr>
            <a:srgbClr val="A4A3A4"/>
          </p15:clr>
        </p15:guide>
        <p15:guide id="7" pos="1890">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Bullets 1">
  <p:cSld name="Title, Subtitle, Bullets 1">
    <p:spTree>
      <p:nvGrpSpPr>
        <p:cNvPr id="1" name="Shape 470"/>
        <p:cNvGrpSpPr/>
        <p:nvPr/>
      </p:nvGrpSpPr>
      <p:grpSpPr>
        <a:xfrm>
          <a:off x="0" y="0"/>
          <a:ext cx="0" cy="0"/>
          <a:chOff x="0" y="0"/>
          <a:chExt cx="0" cy="0"/>
        </a:xfrm>
      </p:grpSpPr>
      <p:sp>
        <p:nvSpPr>
          <p:cNvPr id="471" name="Google Shape;471;p50"/>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None/>
              <a:defRPr sz="7200" cap="none"/>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472" name="Google Shape;472;p50"/>
          <p:cNvSpPr txBox="1">
            <a:spLocks noGrp="1"/>
          </p:cNvSpPr>
          <p:nvPr>
            <p:ph type="body" idx="1"/>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i="0" u="none" strike="noStrike" cap="none">
                <a:solidFill>
                  <a:schemeClr val="lt1"/>
                </a:solidFill>
                <a:latin typeface="NVIDIA Sans"/>
                <a:ea typeface="NVIDIA Sans"/>
                <a:cs typeface="NVIDIA Sans"/>
                <a:sym typeface="NVIDIA Sans"/>
              </a:defRPr>
            </a:lvl5pPr>
            <a:lvl6pPr marL="10972800" marR="0" lvl="5"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6pPr>
            <a:lvl7pPr marL="12801600" marR="0" lvl="6"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7pPr>
            <a:lvl8pPr marL="14630400" marR="0" lvl="7"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8pPr>
            <a:lvl9pPr marL="16459200" marR="0" lvl="8"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9pPr>
          </a:lstStyle>
          <a:p>
            <a:endParaRPr/>
          </a:p>
        </p:txBody>
      </p:sp>
      <p:sp>
        <p:nvSpPr>
          <p:cNvPr id="473" name="Google Shape;473;p50"/>
          <p:cNvSpPr txBox="1">
            <a:spLocks noGrp="1"/>
          </p:cNvSpPr>
          <p:nvPr>
            <p:ph type="subTitle" idx="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lvl="0" algn="ctr" rtl="0">
              <a:spcBef>
                <a:spcPts val="0"/>
              </a:spcBef>
              <a:spcAft>
                <a:spcPts val="0"/>
              </a:spcAft>
              <a:buClr>
                <a:schemeClr val="dk2"/>
              </a:buClr>
              <a:buSzPts val="1200"/>
              <a:buFont typeface="NVIDIA Sans"/>
              <a:buNone/>
              <a:defRPr sz="4800">
                <a:solidFill>
                  <a:schemeClr val="dk2"/>
                </a:solidFill>
                <a:latin typeface="NVIDIA Sans"/>
                <a:ea typeface="NVIDIA Sans"/>
                <a:cs typeface="NVIDIA Sans"/>
                <a:sym typeface="NVIDIA Sans"/>
              </a:defRPr>
            </a:lvl1pPr>
            <a:lvl2pPr lvl="1" rtl="0">
              <a:spcBef>
                <a:spcPts val="0"/>
              </a:spcBef>
              <a:spcAft>
                <a:spcPts val="0"/>
              </a:spcAft>
              <a:buSzPts val="1200"/>
              <a:buFont typeface="NVIDIA Sans"/>
              <a:buNone/>
              <a:defRPr sz="4800">
                <a:latin typeface="NVIDIA Sans"/>
                <a:ea typeface="NVIDIA Sans"/>
                <a:cs typeface="NVIDIA Sans"/>
                <a:sym typeface="NVIDIA Sans"/>
              </a:defRPr>
            </a:lvl2pPr>
            <a:lvl3pPr lvl="2" rtl="0">
              <a:spcBef>
                <a:spcPts val="0"/>
              </a:spcBef>
              <a:spcAft>
                <a:spcPts val="0"/>
              </a:spcAft>
              <a:buSzPts val="1200"/>
              <a:buFont typeface="NVIDIA Sans"/>
              <a:buNone/>
              <a:defRPr sz="4800">
                <a:latin typeface="NVIDIA Sans"/>
                <a:ea typeface="NVIDIA Sans"/>
                <a:cs typeface="NVIDIA Sans"/>
                <a:sym typeface="NVIDIA Sans"/>
              </a:defRPr>
            </a:lvl3pPr>
            <a:lvl4pPr lvl="3" rtl="0">
              <a:spcBef>
                <a:spcPts val="0"/>
              </a:spcBef>
              <a:spcAft>
                <a:spcPts val="0"/>
              </a:spcAft>
              <a:buSzPts val="1200"/>
              <a:buFont typeface="NVIDIA Sans"/>
              <a:buNone/>
              <a:defRPr sz="4800">
                <a:latin typeface="NVIDIA Sans"/>
                <a:ea typeface="NVIDIA Sans"/>
                <a:cs typeface="NVIDIA Sans"/>
                <a:sym typeface="NVIDIA Sans"/>
              </a:defRPr>
            </a:lvl4pPr>
            <a:lvl5pPr lvl="4" rtl="0">
              <a:spcBef>
                <a:spcPts val="0"/>
              </a:spcBef>
              <a:spcAft>
                <a:spcPts val="0"/>
              </a:spcAft>
              <a:buSzPts val="1200"/>
              <a:buFont typeface="NVIDIA Sans"/>
              <a:buNone/>
              <a:defRPr sz="4800">
                <a:latin typeface="NVIDIA Sans"/>
                <a:ea typeface="NVIDIA Sans"/>
                <a:cs typeface="NVIDIA Sans"/>
                <a:sym typeface="NVIDIA Sans"/>
              </a:defRPr>
            </a:lvl5pPr>
            <a:lvl6pPr lvl="5" rtl="0">
              <a:spcBef>
                <a:spcPts val="0"/>
              </a:spcBef>
              <a:spcAft>
                <a:spcPts val="0"/>
              </a:spcAft>
              <a:buSzPts val="1200"/>
              <a:buFont typeface="NVIDIA Sans"/>
              <a:buNone/>
              <a:defRPr sz="4800">
                <a:latin typeface="NVIDIA Sans"/>
                <a:ea typeface="NVIDIA Sans"/>
                <a:cs typeface="NVIDIA Sans"/>
                <a:sym typeface="NVIDIA Sans"/>
              </a:defRPr>
            </a:lvl6pPr>
            <a:lvl7pPr lvl="6" rtl="0">
              <a:spcBef>
                <a:spcPts val="0"/>
              </a:spcBef>
              <a:spcAft>
                <a:spcPts val="0"/>
              </a:spcAft>
              <a:buSzPts val="1200"/>
              <a:buFont typeface="NVIDIA Sans"/>
              <a:buNone/>
              <a:defRPr sz="4800">
                <a:latin typeface="NVIDIA Sans"/>
                <a:ea typeface="NVIDIA Sans"/>
                <a:cs typeface="NVIDIA Sans"/>
                <a:sym typeface="NVIDIA Sans"/>
              </a:defRPr>
            </a:lvl7pPr>
            <a:lvl8pPr lvl="7" rtl="0">
              <a:spcBef>
                <a:spcPts val="0"/>
              </a:spcBef>
              <a:spcAft>
                <a:spcPts val="0"/>
              </a:spcAft>
              <a:buSzPts val="1200"/>
              <a:buFont typeface="NVIDIA Sans"/>
              <a:buNone/>
              <a:defRPr sz="4800">
                <a:latin typeface="NVIDIA Sans"/>
                <a:ea typeface="NVIDIA Sans"/>
                <a:cs typeface="NVIDIA Sans"/>
                <a:sym typeface="NVIDIA Sans"/>
              </a:defRPr>
            </a:lvl8pPr>
            <a:lvl9pPr lvl="8" rtl="0">
              <a:spcBef>
                <a:spcPts val="0"/>
              </a:spcBef>
              <a:spcAft>
                <a:spcPts val="0"/>
              </a:spcAft>
              <a:buSzPts val="1200"/>
              <a:buFont typeface="NVIDIA Sans"/>
              <a:buNone/>
              <a:defRPr sz="4800">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2042796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NFIDENTIAL 1">
  <p:cSld name="CONFIDENTIAL 1">
    <p:spTree>
      <p:nvGrpSpPr>
        <p:cNvPr id="1" name="Shape 474"/>
        <p:cNvGrpSpPr/>
        <p:nvPr/>
      </p:nvGrpSpPr>
      <p:grpSpPr>
        <a:xfrm>
          <a:off x="0" y="0"/>
          <a:ext cx="0" cy="0"/>
          <a:chOff x="0" y="0"/>
          <a:chExt cx="0" cy="0"/>
        </a:xfrm>
      </p:grpSpPr>
      <p:sp>
        <p:nvSpPr>
          <p:cNvPr id="475" name="Google Shape;475;p51"/>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None/>
              <a:defRPr sz="7200" cap="none"/>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476" name="Google Shape;476;p51"/>
          <p:cNvSpPr txBox="1">
            <a:spLocks noGrp="1"/>
          </p:cNvSpPr>
          <p:nvPr>
            <p:ph type="body" idx="1"/>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9pPr>
          </a:lstStyle>
          <a:p>
            <a:endParaRPr/>
          </a:p>
        </p:txBody>
      </p:sp>
      <p:sp>
        <p:nvSpPr>
          <p:cNvPr id="477" name="Google Shape;477;p51"/>
          <p:cNvSpPr txBox="1"/>
          <p:nvPr/>
        </p:nvSpPr>
        <p:spPr>
          <a:xfrm>
            <a:off x="708484" y="19635788"/>
            <a:ext cx="7315200" cy="4464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 sz="2400" i="0" u="none" strike="noStrike" cap="none">
                <a:solidFill>
                  <a:schemeClr val="lt1"/>
                </a:solidFill>
                <a:latin typeface="NVIDIA Sans"/>
                <a:ea typeface="NVIDIA Sans"/>
                <a:cs typeface="NVIDIA Sans"/>
                <a:sym typeface="NVIDIA Sans"/>
              </a:rPr>
              <a:t>NVIDIA CONFIDENTIAL. DO NOT DISTRIBUTE.</a:t>
            </a:r>
            <a:endParaRPr sz="1600">
              <a:latin typeface="NVIDIA Sans"/>
              <a:ea typeface="NVIDIA Sans"/>
              <a:cs typeface="NVIDIA Sans"/>
              <a:sym typeface="NVIDIA Sans"/>
            </a:endParaRPr>
          </a:p>
        </p:txBody>
      </p:sp>
      <p:sp>
        <p:nvSpPr>
          <p:cNvPr id="478" name="Google Shape;478;p51"/>
          <p:cNvSpPr txBox="1">
            <a:spLocks noGrp="1"/>
          </p:cNvSpPr>
          <p:nvPr>
            <p:ph type="subTitle" idx="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lvl="0" algn="ctr" rtl="0">
              <a:spcBef>
                <a:spcPts val="0"/>
              </a:spcBef>
              <a:spcAft>
                <a:spcPts val="0"/>
              </a:spcAft>
              <a:buClr>
                <a:schemeClr val="dk2"/>
              </a:buClr>
              <a:buSzPts val="1200"/>
              <a:buFont typeface="NVIDIA Sans"/>
              <a:buNone/>
              <a:defRPr sz="4800">
                <a:solidFill>
                  <a:schemeClr val="dk2"/>
                </a:solidFill>
                <a:latin typeface="NVIDIA Sans"/>
                <a:ea typeface="NVIDIA Sans"/>
                <a:cs typeface="NVIDIA Sans"/>
                <a:sym typeface="NVIDIA Sans"/>
              </a:defRPr>
            </a:lvl1pPr>
            <a:lvl2pPr lvl="1" rtl="0">
              <a:spcBef>
                <a:spcPts val="0"/>
              </a:spcBef>
              <a:spcAft>
                <a:spcPts val="0"/>
              </a:spcAft>
              <a:buSzPts val="1200"/>
              <a:buFont typeface="NVIDIA Sans"/>
              <a:buNone/>
              <a:defRPr sz="4800">
                <a:latin typeface="NVIDIA Sans"/>
                <a:ea typeface="NVIDIA Sans"/>
                <a:cs typeface="NVIDIA Sans"/>
                <a:sym typeface="NVIDIA Sans"/>
              </a:defRPr>
            </a:lvl2pPr>
            <a:lvl3pPr lvl="2" rtl="0">
              <a:spcBef>
                <a:spcPts val="0"/>
              </a:spcBef>
              <a:spcAft>
                <a:spcPts val="0"/>
              </a:spcAft>
              <a:buSzPts val="1200"/>
              <a:buFont typeface="NVIDIA Sans"/>
              <a:buNone/>
              <a:defRPr sz="4800">
                <a:latin typeface="NVIDIA Sans"/>
                <a:ea typeface="NVIDIA Sans"/>
                <a:cs typeface="NVIDIA Sans"/>
                <a:sym typeface="NVIDIA Sans"/>
              </a:defRPr>
            </a:lvl3pPr>
            <a:lvl4pPr lvl="3" rtl="0">
              <a:spcBef>
                <a:spcPts val="0"/>
              </a:spcBef>
              <a:spcAft>
                <a:spcPts val="0"/>
              </a:spcAft>
              <a:buSzPts val="1200"/>
              <a:buFont typeface="NVIDIA Sans"/>
              <a:buNone/>
              <a:defRPr sz="4800">
                <a:latin typeface="NVIDIA Sans"/>
                <a:ea typeface="NVIDIA Sans"/>
                <a:cs typeface="NVIDIA Sans"/>
                <a:sym typeface="NVIDIA Sans"/>
              </a:defRPr>
            </a:lvl4pPr>
            <a:lvl5pPr lvl="4" rtl="0">
              <a:spcBef>
                <a:spcPts val="0"/>
              </a:spcBef>
              <a:spcAft>
                <a:spcPts val="0"/>
              </a:spcAft>
              <a:buSzPts val="1200"/>
              <a:buFont typeface="NVIDIA Sans"/>
              <a:buNone/>
              <a:defRPr sz="4800">
                <a:latin typeface="NVIDIA Sans"/>
                <a:ea typeface="NVIDIA Sans"/>
                <a:cs typeface="NVIDIA Sans"/>
                <a:sym typeface="NVIDIA Sans"/>
              </a:defRPr>
            </a:lvl5pPr>
            <a:lvl6pPr lvl="5" rtl="0">
              <a:spcBef>
                <a:spcPts val="0"/>
              </a:spcBef>
              <a:spcAft>
                <a:spcPts val="0"/>
              </a:spcAft>
              <a:buSzPts val="1200"/>
              <a:buFont typeface="NVIDIA Sans"/>
              <a:buNone/>
              <a:defRPr sz="4800">
                <a:latin typeface="NVIDIA Sans"/>
                <a:ea typeface="NVIDIA Sans"/>
                <a:cs typeface="NVIDIA Sans"/>
                <a:sym typeface="NVIDIA Sans"/>
              </a:defRPr>
            </a:lvl6pPr>
            <a:lvl7pPr lvl="6" rtl="0">
              <a:spcBef>
                <a:spcPts val="0"/>
              </a:spcBef>
              <a:spcAft>
                <a:spcPts val="0"/>
              </a:spcAft>
              <a:buSzPts val="1200"/>
              <a:buFont typeface="NVIDIA Sans"/>
              <a:buNone/>
              <a:defRPr sz="4800">
                <a:latin typeface="NVIDIA Sans"/>
                <a:ea typeface="NVIDIA Sans"/>
                <a:cs typeface="NVIDIA Sans"/>
                <a:sym typeface="NVIDIA Sans"/>
              </a:defRPr>
            </a:lvl7pPr>
            <a:lvl8pPr lvl="7" rtl="0">
              <a:spcBef>
                <a:spcPts val="0"/>
              </a:spcBef>
              <a:spcAft>
                <a:spcPts val="0"/>
              </a:spcAft>
              <a:buSzPts val="1200"/>
              <a:buFont typeface="NVIDIA Sans"/>
              <a:buNone/>
              <a:defRPr sz="4800">
                <a:latin typeface="NVIDIA Sans"/>
                <a:ea typeface="NVIDIA Sans"/>
                <a:cs typeface="NVIDIA Sans"/>
                <a:sym typeface="NVIDIA Sans"/>
              </a:defRPr>
            </a:lvl8pPr>
            <a:lvl9pPr lvl="8" rtl="0">
              <a:spcBef>
                <a:spcPts val="0"/>
              </a:spcBef>
              <a:spcAft>
                <a:spcPts val="0"/>
              </a:spcAft>
              <a:buSzPts val="1200"/>
              <a:buFont typeface="NVIDIA Sans"/>
              <a:buNone/>
              <a:defRPr sz="4800">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4701092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Jan24-Apr25">
  <p:cSld name="Jan24-Apr25">
    <p:spTree>
      <p:nvGrpSpPr>
        <p:cNvPr id="1" name="Shape 479"/>
        <p:cNvGrpSpPr/>
        <p:nvPr/>
      </p:nvGrpSpPr>
      <p:grpSpPr>
        <a:xfrm>
          <a:off x="0" y="0"/>
          <a:ext cx="0" cy="0"/>
          <a:chOff x="0" y="0"/>
          <a:chExt cx="0" cy="0"/>
        </a:xfrm>
      </p:grpSpPr>
      <p:sp>
        <p:nvSpPr>
          <p:cNvPr id="480" name="Google Shape;480;p52"/>
          <p:cNvSpPr txBox="1">
            <a:spLocks noGrp="1"/>
          </p:cNvSpPr>
          <p:nvPr>
            <p:ph type="title"/>
          </p:nvPr>
        </p:nvSpPr>
        <p:spPr>
          <a:xfrm>
            <a:off x="1661160" y="426088"/>
            <a:ext cx="33254400" cy="1970400"/>
          </a:xfrm>
          <a:prstGeom prst="rect">
            <a:avLst/>
          </a:prstGeom>
          <a:noFill/>
          <a:ln>
            <a:noFill/>
          </a:ln>
        </p:spPr>
        <p:txBody>
          <a:bodyPr spcFirstLastPara="1" wrap="square" lIns="22850" tIns="11425" rIns="22850" bIns="11425" anchor="b" anchorCtr="0">
            <a:normAutofit/>
          </a:bodyPr>
          <a:lstStyle>
            <a:lvl1pPr marL="0" marR="0" lvl="0" indent="0" algn="ctr" rtl="0">
              <a:lnSpc>
                <a:spcPct val="90000"/>
              </a:lnSpc>
              <a:spcBef>
                <a:spcPts val="0"/>
              </a:spcBef>
              <a:spcAft>
                <a:spcPts val="0"/>
              </a:spcAft>
              <a:buSzPts val="1800"/>
              <a:buNone/>
              <a:defRPr sz="10000" b="1" i="0" u="none" strike="noStrike" cap="none">
                <a:solidFill>
                  <a:schemeClr val="dk2"/>
                </a:solidFill>
                <a:latin typeface="Trebuchet MS"/>
                <a:ea typeface="Trebuchet MS"/>
                <a:cs typeface="Trebuchet MS"/>
                <a:sym typeface="Trebuchet MS"/>
              </a:defRPr>
            </a:lvl1pPr>
            <a:lvl2pPr marL="0" marR="0" lvl="1" indent="0" algn="l" rtl="0">
              <a:spcBef>
                <a:spcPts val="0"/>
              </a:spcBef>
              <a:spcAft>
                <a:spcPts val="0"/>
              </a:spcAft>
              <a:buSzPts val="400"/>
              <a:buNone/>
              <a:defRPr sz="8800" b="1" i="0" u="none" strike="noStrike" cap="none">
                <a:solidFill>
                  <a:srgbClr val="73B900"/>
                </a:solidFill>
                <a:latin typeface="Arial"/>
                <a:ea typeface="Arial"/>
                <a:cs typeface="Arial"/>
                <a:sym typeface="Arial"/>
              </a:defRPr>
            </a:lvl2pPr>
            <a:lvl3pPr marL="0" marR="0" lvl="2" indent="0" algn="l" rtl="0">
              <a:spcBef>
                <a:spcPts val="0"/>
              </a:spcBef>
              <a:spcAft>
                <a:spcPts val="0"/>
              </a:spcAft>
              <a:buSzPts val="400"/>
              <a:buNone/>
              <a:defRPr sz="8800" b="1" i="0" u="none" strike="noStrike" cap="none">
                <a:solidFill>
                  <a:srgbClr val="73B900"/>
                </a:solidFill>
                <a:latin typeface="Arial"/>
                <a:ea typeface="Arial"/>
                <a:cs typeface="Arial"/>
                <a:sym typeface="Arial"/>
              </a:defRPr>
            </a:lvl3pPr>
            <a:lvl4pPr marL="0" marR="0" lvl="3" indent="0" algn="l" rtl="0">
              <a:spcBef>
                <a:spcPts val="0"/>
              </a:spcBef>
              <a:spcAft>
                <a:spcPts val="0"/>
              </a:spcAft>
              <a:buSzPts val="400"/>
              <a:buNone/>
              <a:defRPr sz="8800" b="1" i="0" u="none" strike="noStrike" cap="none">
                <a:solidFill>
                  <a:srgbClr val="73B900"/>
                </a:solidFill>
                <a:latin typeface="Arial"/>
                <a:ea typeface="Arial"/>
                <a:cs typeface="Arial"/>
                <a:sym typeface="Arial"/>
              </a:defRPr>
            </a:lvl4pPr>
            <a:lvl5pPr marL="0" marR="0" lvl="4" indent="0" algn="l" rtl="0">
              <a:spcBef>
                <a:spcPts val="0"/>
              </a:spcBef>
              <a:spcAft>
                <a:spcPts val="0"/>
              </a:spcAft>
              <a:buSzPts val="400"/>
              <a:buNone/>
              <a:defRPr sz="8800" b="1" i="0" u="none" strike="noStrike" cap="none">
                <a:solidFill>
                  <a:srgbClr val="73B900"/>
                </a:solidFill>
                <a:latin typeface="Arial"/>
                <a:ea typeface="Arial"/>
                <a:cs typeface="Arial"/>
                <a:sym typeface="Arial"/>
              </a:defRPr>
            </a:lvl5pPr>
            <a:lvl6pPr marL="1270000" marR="0" lvl="5" indent="0" algn="l" rtl="0">
              <a:spcBef>
                <a:spcPts val="0"/>
              </a:spcBef>
              <a:spcAft>
                <a:spcPts val="0"/>
              </a:spcAft>
              <a:buSzPts val="400"/>
              <a:buNone/>
              <a:defRPr sz="8800" b="1" i="0" u="none" strike="noStrike" cap="none">
                <a:solidFill>
                  <a:srgbClr val="73B900"/>
                </a:solidFill>
                <a:latin typeface="Arial"/>
                <a:ea typeface="Arial"/>
                <a:cs typeface="Arial"/>
                <a:sym typeface="Arial"/>
              </a:defRPr>
            </a:lvl6pPr>
            <a:lvl7pPr marL="2540000" marR="0" lvl="6" indent="0" algn="l" rtl="0">
              <a:spcBef>
                <a:spcPts val="0"/>
              </a:spcBef>
              <a:spcAft>
                <a:spcPts val="0"/>
              </a:spcAft>
              <a:buSzPts val="400"/>
              <a:buNone/>
              <a:defRPr sz="8800" b="1" i="0" u="none" strike="noStrike" cap="none">
                <a:solidFill>
                  <a:srgbClr val="73B900"/>
                </a:solidFill>
                <a:latin typeface="Arial"/>
                <a:ea typeface="Arial"/>
                <a:cs typeface="Arial"/>
                <a:sym typeface="Arial"/>
              </a:defRPr>
            </a:lvl7pPr>
            <a:lvl8pPr marL="3810000" marR="0" lvl="7" indent="0" algn="l" rtl="0">
              <a:spcBef>
                <a:spcPts val="0"/>
              </a:spcBef>
              <a:spcAft>
                <a:spcPts val="0"/>
              </a:spcAft>
              <a:buSzPts val="400"/>
              <a:buNone/>
              <a:defRPr sz="8800" b="1" i="0" u="none" strike="noStrike" cap="none">
                <a:solidFill>
                  <a:srgbClr val="73B900"/>
                </a:solidFill>
                <a:latin typeface="Arial"/>
                <a:ea typeface="Arial"/>
                <a:cs typeface="Arial"/>
                <a:sym typeface="Arial"/>
              </a:defRPr>
            </a:lvl8pPr>
            <a:lvl9pPr marL="5080000" marR="0" lvl="8" indent="0" algn="l" rtl="0">
              <a:spcBef>
                <a:spcPts val="0"/>
              </a:spcBef>
              <a:spcAft>
                <a:spcPts val="0"/>
              </a:spcAft>
              <a:buSzPts val="400"/>
              <a:buNone/>
              <a:defRPr sz="8800" b="1" i="0" u="none" strike="noStrike" cap="none">
                <a:solidFill>
                  <a:srgbClr val="73B900"/>
                </a:solidFill>
                <a:latin typeface="Arial"/>
                <a:ea typeface="Arial"/>
                <a:cs typeface="Arial"/>
                <a:sym typeface="Arial"/>
              </a:defRPr>
            </a:lvl9pPr>
          </a:lstStyle>
          <a:p>
            <a:endParaRPr/>
          </a:p>
        </p:txBody>
      </p:sp>
      <p:cxnSp>
        <p:nvCxnSpPr>
          <p:cNvPr id="481" name="Google Shape;481;p52"/>
          <p:cNvCxnSpPr/>
          <p:nvPr/>
        </p:nvCxnSpPr>
        <p:spPr>
          <a:xfrm>
            <a:off x="9471936" y="1890752"/>
            <a:ext cx="0" cy="16116000"/>
          </a:xfrm>
          <a:prstGeom prst="straightConnector1">
            <a:avLst/>
          </a:prstGeom>
          <a:noFill/>
          <a:ln w="28575" cap="flat" cmpd="sng">
            <a:solidFill>
              <a:srgbClr val="FF0000"/>
            </a:solidFill>
            <a:prstDash val="solid"/>
            <a:round/>
            <a:headEnd type="none" w="med" len="med"/>
            <a:tailEnd type="none" w="med" len="med"/>
          </a:ln>
        </p:spPr>
      </p:cxnSp>
      <p:cxnSp>
        <p:nvCxnSpPr>
          <p:cNvPr id="482" name="Google Shape;482;p52"/>
          <p:cNvCxnSpPr/>
          <p:nvPr/>
        </p:nvCxnSpPr>
        <p:spPr>
          <a:xfrm>
            <a:off x="7164852" y="3059460"/>
            <a:ext cx="0" cy="14905200"/>
          </a:xfrm>
          <a:prstGeom prst="straightConnector1">
            <a:avLst/>
          </a:prstGeom>
          <a:noFill/>
          <a:ln w="28575" cap="flat" cmpd="sng">
            <a:solidFill>
              <a:srgbClr val="595959"/>
            </a:solidFill>
            <a:prstDash val="dash"/>
            <a:round/>
            <a:headEnd type="none" w="sm" len="sm"/>
            <a:tailEnd type="none" w="sm" len="sm"/>
          </a:ln>
        </p:spPr>
      </p:cxnSp>
      <p:cxnSp>
        <p:nvCxnSpPr>
          <p:cNvPr id="483" name="Google Shape;483;p52"/>
          <p:cNvCxnSpPr/>
          <p:nvPr/>
        </p:nvCxnSpPr>
        <p:spPr>
          <a:xfrm flipH="1">
            <a:off x="698184" y="3059460"/>
            <a:ext cx="56400" cy="14943600"/>
          </a:xfrm>
          <a:prstGeom prst="straightConnector1">
            <a:avLst/>
          </a:prstGeom>
          <a:noFill/>
          <a:ln w="28575" cap="flat" cmpd="sng">
            <a:solidFill>
              <a:srgbClr val="595959"/>
            </a:solidFill>
            <a:prstDash val="dash"/>
            <a:round/>
            <a:headEnd type="none" w="sm" len="sm"/>
            <a:tailEnd type="none" w="sm" len="sm"/>
          </a:ln>
        </p:spPr>
      </p:cxnSp>
      <p:cxnSp>
        <p:nvCxnSpPr>
          <p:cNvPr id="484" name="Google Shape;484;p52"/>
          <p:cNvCxnSpPr/>
          <p:nvPr/>
        </p:nvCxnSpPr>
        <p:spPr>
          <a:xfrm>
            <a:off x="13575116" y="3059460"/>
            <a:ext cx="0" cy="14905200"/>
          </a:xfrm>
          <a:prstGeom prst="straightConnector1">
            <a:avLst/>
          </a:prstGeom>
          <a:noFill/>
          <a:ln w="28575" cap="flat" cmpd="sng">
            <a:solidFill>
              <a:srgbClr val="595959"/>
            </a:solidFill>
            <a:prstDash val="dash"/>
            <a:round/>
            <a:headEnd type="none" w="sm" len="sm"/>
            <a:tailEnd type="none" w="sm" len="sm"/>
          </a:ln>
        </p:spPr>
      </p:cxnSp>
      <p:cxnSp>
        <p:nvCxnSpPr>
          <p:cNvPr id="485" name="Google Shape;485;p52"/>
          <p:cNvCxnSpPr/>
          <p:nvPr/>
        </p:nvCxnSpPr>
        <p:spPr>
          <a:xfrm>
            <a:off x="19985384" y="3059460"/>
            <a:ext cx="0" cy="14905200"/>
          </a:xfrm>
          <a:prstGeom prst="straightConnector1">
            <a:avLst/>
          </a:prstGeom>
          <a:noFill/>
          <a:ln w="28575" cap="flat" cmpd="sng">
            <a:solidFill>
              <a:srgbClr val="595959"/>
            </a:solidFill>
            <a:prstDash val="dash"/>
            <a:round/>
            <a:headEnd type="none" w="sm" len="sm"/>
            <a:tailEnd type="none" w="sm" len="sm"/>
          </a:ln>
        </p:spPr>
      </p:cxnSp>
      <p:pic>
        <p:nvPicPr>
          <p:cNvPr id="486" name="Google Shape;486;p52" descr="super_long_arrow"/>
          <p:cNvPicPr preferRelativeResize="0"/>
          <p:nvPr/>
        </p:nvPicPr>
        <p:blipFill rotWithShape="1">
          <a:blip r:embed="rId2">
            <a:alphaModFix/>
          </a:blip>
          <a:srcRect/>
          <a:stretch/>
        </p:blipFill>
        <p:spPr>
          <a:xfrm>
            <a:off x="0" y="17735252"/>
            <a:ext cx="36435600" cy="1269600"/>
          </a:xfrm>
          <a:prstGeom prst="rect">
            <a:avLst/>
          </a:prstGeom>
          <a:noFill/>
          <a:ln>
            <a:noFill/>
          </a:ln>
        </p:spPr>
      </p:pic>
      <p:cxnSp>
        <p:nvCxnSpPr>
          <p:cNvPr id="487" name="Google Shape;487;p52"/>
          <p:cNvCxnSpPr/>
          <p:nvPr/>
        </p:nvCxnSpPr>
        <p:spPr>
          <a:xfrm>
            <a:off x="26395652" y="3059460"/>
            <a:ext cx="0" cy="14905200"/>
          </a:xfrm>
          <a:prstGeom prst="straightConnector1">
            <a:avLst/>
          </a:prstGeom>
          <a:noFill/>
          <a:ln w="28575" cap="flat" cmpd="sng">
            <a:solidFill>
              <a:srgbClr val="595959"/>
            </a:solidFill>
            <a:prstDash val="dash"/>
            <a:round/>
            <a:headEnd type="none" w="sm" len="sm"/>
            <a:tailEnd type="none" w="sm" len="sm"/>
          </a:ln>
        </p:spPr>
      </p:cxnSp>
      <p:sp>
        <p:nvSpPr>
          <p:cNvPr id="488" name="Google Shape;488;p52"/>
          <p:cNvSpPr txBox="1"/>
          <p:nvPr/>
        </p:nvSpPr>
        <p:spPr>
          <a:xfrm>
            <a:off x="13281676" y="19268688"/>
            <a:ext cx="2035200" cy="1231200"/>
          </a:xfrm>
          <a:prstGeom prst="rect">
            <a:avLst/>
          </a:prstGeom>
          <a:noFill/>
          <a:ln>
            <a:noFill/>
          </a:ln>
        </p:spPr>
        <p:txBody>
          <a:bodyPr spcFirstLastPara="1" wrap="square" lIns="254000" tIns="127000" rIns="254000" bIns="127000" anchor="t" anchorCtr="0">
            <a:noAutofit/>
          </a:bodyPr>
          <a:lstStyle/>
          <a:p>
            <a:pPr marL="0" marR="0" lvl="0" indent="0" algn="l" rtl="0">
              <a:spcBef>
                <a:spcPts val="0"/>
              </a:spcBef>
              <a:spcAft>
                <a:spcPts val="0"/>
              </a:spcAft>
              <a:buNone/>
            </a:pPr>
            <a:r>
              <a:rPr lang="en" sz="5200">
                <a:solidFill>
                  <a:schemeClr val="dk2"/>
                </a:solidFill>
              </a:rPr>
              <a:t>Jul</a:t>
            </a:r>
            <a:endParaRPr sz="4000"/>
          </a:p>
        </p:txBody>
      </p:sp>
      <p:sp>
        <p:nvSpPr>
          <p:cNvPr id="489" name="Google Shape;489;p52"/>
          <p:cNvSpPr txBox="1"/>
          <p:nvPr/>
        </p:nvSpPr>
        <p:spPr>
          <a:xfrm>
            <a:off x="392520" y="19268688"/>
            <a:ext cx="2035200" cy="1231200"/>
          </a:xfrm>
          <a:prstGeom prst="rect">
            <a:avLst/>
          </a:prstGeom>
          <a:noFill/>
          <a:ln>
            <a:noFill/>
          </a:ln>
        </p:spPr>
        <p:txBody>
          <a:bodyPr spcFirstLastPara="1" wrap="square" lIns="254000" tIns="127000" rIns="254000" bIns="127000" anchor="t" anchorCtr="0">
            <a:noAutofit/>
          </a:bodyPr>
          <a:lstStyle/>
          <a:p>
            <a:pPr marL="0" marR="0" lvl="0" indent="0" algn="l" rtl="0">
              <a:spcBef>
                <a:spcPts val="0"/>
              </a:spcBef>
              <a:spcAft>
                <a:spcPts val="0"/>
              </a:spcAft>
              <a:buNone/>
            </a:pPr>
            <a:r>
              <a:rPr lang="en" sz="5200">
                <a:solidFill>
                  <a:schemeClr val="dk2"/>
                </a:solidFill>
              </a:rPr>
              <a:t>Jan</a:t>
            </a:r>
            <a:endParaRPr sz="4000"/>
          </a:p>
        </p:txBody>
      </p:sp>
      <p:sp>
        <p:nvSpPr>
          <p:cNvPr id="490" name="Google Shape;490;p52"/>
          <p:cNvSpPr txBox="1"/>
          <p:nvPr/>
        </p:nvSpPr>
        <p:spPr>
          <a:xfrm>
            <a:off x="148380" y="18627916"/>
            <a:ext cx="2152800" cy="1129200"/>
          </a:xfrm>
          <a:prstGeom prst="rect">
            <a:avLst/>
          </a:prstGeom>
          <a:noFill/>
          <a:ln>
            <a:noFill/>
          </a:ln>
        </p:spPr>
        <p:txBody>
          <a:bodyPr spcFirstLastPara="1" wrap="square" lIns="254000" tIns="127000" rIns="254000" bIns="127000" anchor="t" anchorCtr="0">
            <a:noAutofit/>
          </a:bodyPr>
          <a:lstStyle/>
          <a:p>
            <a:pPr marL="0" marR="0" lvl="0" indent="0" algn="ctr" rtl="0">
              <a:spcBef>
                <a:spcPts val="0"/>
              </a:spcBef>
              <a:spcAft>
                <a:spcPts val="0"/>
              </a:spcAft>
              <a:buNone/>
            </a:pPr>
            <a:r>
              <a:rPr lang="en" sz="4400" b="1">
                <a:solidFill>
                  <a:schemeClr val="dk2"/>
                </a:solidFill>
                <a:latin typeface="Trebuchet MS"/>
                <a:ea typeface="Trebuchet MS"/>
                <a:cs typeface="Trebuchet MS"/>
                <a:sym typeface="Trebuchet MS"/>
              </a:rPr>
              <a:t>2024</a:t>
            </a:r>
            <a:endParaRPr sz="4400" b="1">
              <a:solidFill>
                <a:schemeClr val="dk2"/>
              </a:solidFill>
              <a:latin typeface="Trebuchet MS"/>
              <a:ea typeface="Trebuchet MS"/>
              <a:cs typeface="Trebuchet MS"/>
              <a:sym typeface="Trebuchet MS"/>
            </a:endParaRPr>
          </a:p>
        </p:txBody>
      </p:sp>
      <p:sp>
        <p:nvSpPr>
          <p:cNvPr id="491" name="Google Shape;491;p52"/>
          <p:cNvSpPr txBox="1"/>
          <p:nvPr/>
        </p:nvSpPr>
        <p:spPr>
          <a:xfrm>
            <a:off x="6837096" y="19268688"/>
            <a:ext cx="2035200" cy="1231200"/>
          </a:xfrm>
          <a:prstGeom prst="rect">
            <a:avLst/>
          </a:prstGeom>
          <a:noFill/>
          <a:ln>
            <a:noFill/>
          </a:ln>
        </p:spPr>
        <p:txBody>
          <a:bodyPr spcFirstLastPara="1" wrap="square" lIns="254000" tIns="127000" rIns="254000" bIns="127000" anchor="t" anchorCtr="0">
            <a:noAutofit/>
          </a:bodyPr>
          <a:lstStyle/>
          <a:p>
            <a:pPr marL="0" marR="0" lvl="0" indent="0" algn="l" rtl="0">
              <a:spcBef>
                <a:spcPts val="0"/>
              </a:spcBef>
              <a:spcAft>
                <a:spcPts val="0"/>
              </a:spcAft>
              <a:buNone/>
            </a:pPr>
            <a:r>
              <a:rPr lang="en" sz="5200">
                <a:solidFill>
                  <a:schemeClr val="dk2"/>
                </a:solidFill>
              </a:rPr>
              <a:t>Apr</a:t>
            </a:r>
            <a:endParaRPr sz="4000"/>
          </a:p>
        </p:txBody>
      </p:sp>
      <p:sp>
        <p:nvSpPr>
          <p:cNvPr id="492" name="Google Shape;492;p52"/>
          <p:cNvSpPr txBox="1"/>
          <p:nvPr/>
        </p:nvSpPr>
        <p:spPr>
          <a:xfrm>
            <a:off x="19726256" y="19268688"/>
            <a:ext cx="2035200" cy="1231200"/>
          </a:xfrm>
          <a:prstGeom prst="rect">
            <a:avLst/>
          </a:prstGeom>
          <a:noFill/>
          <a:ln>
            <a:noFill/>
          </a:ln>
        </p:spPr>
        <p:txBody>
          <a:bodyPr spcFirstLastPara="1" wrap="square" lIns="254000" tIns="127000" rIns="254000" bIns="127000" anchor="t" anchorCtr="0">
            <a:noAutofit/>
          </a:bodyPr>
          <a:lstStyle/>
          <a:p>
            <a:pPr marL="0" marR="0" lvl="0" indent="0" algn="l" rtl="0">
              <a:spcBef>
                <a:spcPts val="0"/>
              </a:spcBef>
              <a:spcAft>
                <a:spcPts val="0"/>
              </a:spcAft>
              <a:buNone/>
            </a:pPr>
            <a:r>
              <a:rPr lang="en" sz="5200">
                <a:solidFill>
                  <a:schemeClr val="dk2"/>
                </a:solidFill>
              </a:rPr>
              <a:t>Oct</a:t>
            </a:r>
            <a:endParaRPr sz="5200">
              <a:solidFill>
                <a:schemeClr val="dk2"/>
              </a:solidFill>
            </a:endParaRPr>
          </a:p>
        </p:txBody>
      </p:sp>
      <p:sp>
        <p:nvSpPr>
          <p:cNvPr id="493" name="Google Shape;493;p52"/>
          <p:cNvSpPr txBox="1"/>
          <p:nvPr/>
        </p:nvSpPr>
        <p:spPr>
          <a:xfrm>
            <a:off x="26170836" y="19268688"/>
            <a:ext cx="2035200" cy="1231200"/>
          </a:xfrm>
          <a:prstGeom prst="rect">
            <a:avLst/>
          </a:prstGeom>
          <a:noFill/>
          <a:ln>
            <a:noFill/>
          </a:ln>
        </p:spPr>
        <p:txBody>
          <a:bodyPr spcFirstLastPara="1" wrap="square" lIns="254000" tIns="127000" rIns="254000" bIns="127000" anchor="t" anchorCtr="0">
            <a:noAutofit/>
          </a:bodyPr>
          <a:lstStyle/>
          <a:p>
            <a:pPr marL="0" marR="0" lvl="0" indent="0" algn="l" rtl="0">
              <a:spcBef>
                <a:spcPts val="0"/>
              </a:spcBef>
              <a:spcAft>
                <a:spcPts val="0"/>
              </a:spcAft>
              <a:buNone/>
            </a:pPr>
            <a:r>
              <a:rPr lang="en" sz="5200">
                <a:solidFill>
                  <a:schemeClr val="dk2"/>
                </a:solidFill>
              </a:rPr>
              <a:t>Jan</a:t>
            </a:r>
            <a:endParaRPr sz="4000"/>
          </a:p>
        </p:txBody>
      </p:sp>
      <p:sp>
        <p:nvSpPr>
          <p:cNvPr id="494" name="Google Shape;494;p52"/>
          <p:cNvSpPr txBox="1"/>
          <p:nvPr/>
        </p:nvSpPr>
        <p:spPr>
          <a:xfrm>
            <a:off x="25598016" y="18627916"/>
            <a:ext cx="2791200" cy="1129200"/>
          </a:xfrm>
          <a:prstGeom prst="rect">
            <a:avLst/>
          </a:prstGeom>
          <a:noFill/>
          <a:ln>
            <a:noFill/>
          </a:ln>
        </p:spPr>
        <p:txBody>
          <a:bodyPr spcFirstLastPara="1" wrap="square" lIns="254000" tIns="127000" rIns="254000" bIns="127000" anchor="t" anchorCtr="0">
            <a:noAutofit/>
          </a:bodyPr>
          <a:lstStyle/>
          <a:p>
            <a:pPr marL="0" marR="0" lvl="0" indent="0" algn="ctr" rtl="0">
              <a:spcBef>
                <a:spcPts val="0"/>
              </a:spcBef>
              <a:spcAft>
                <a:spcPts val="0"/>
              </a:spcAft>
              <a:buNone/>
            </a:pPr>
            <a:r>
              <a:rPr lang="en" sz="4400" b="1">
                <a:solidFill>
                  <a:schemeClr val="dk2"/>
                </a:solidFill>
                <a:latin typeface="Trebuchet MS"/>
                <a:ea typeface="Trebuchet MS"/>
                <a:cs typeface="Trebuchet MS"/>
                <a:sym typeface="Trebuchet MS"/>
              </a:rPr>
              <a:t>2025</a:t>
            </a:r>
            <a:endParaRPr sz="4400" b="1">
              <a:solidFill>
                <a:schemeClr val="dk2"/>
              </a:solidFill>
              <a:latin typeface="Trebuchet MS"/>
              <a:ea typeface="Trebuchet MS"/>
              <a:cs typeface="Trebuchet MS"/>
              <a:sym typeface="Trebuchet MS"/>
            </a:endParaRPr>
          </a:p>
        </p:txBody>
      </p:sp>
      <p:cxnSp>
        <p:nvCxnSpPr>
          <p:cNvPr id="495" name="Google Shape;495;p52"/>
          <p:cNvCxnSpPr/>
          <p:nvPr/>
        </p:nvCxnSpPr>
        <p:spPr>
          <a:xfrm>
            <a:off x="32805916" y="3059460"/>
            <a:ext cx="0" cy="14905200"/>
          </a:xfrm>
          <a:prstGeom prst="straightConnector1">
            <a:avLst/>
          </a:prstGeom>
          <a:noFill/>
          <a:ln w="28575" cap="flat" cmpd="sng">
            <a:solidFill>
              <a:srgbClr val="595959"/>
            </a:solidFill>
            <a:prstDash val="dash"/>
            <a:round/>
            <a:headEnd type="none" w="sm" len="sm"/>
            <a:tailEnd type="none" w="sm" len="sm"/>
          </a:ln>
        </p:spPr>
      </p:cxnSp>
      <p:cxnSp>
        <p:nvCxnSpPr>
          <p:cNvPr id="496" name="Google Shape;496;p52"/>
          <p:cNvCxnSpPr/>
          <p:nvPr/>
        </p:nvCxnSpPr>
        <p:spPr>
          <a:xfrm>
            <a:off x="22127276"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52"/>
          <p:cNvCxnSpPr/>
          <p:nvPr/>
        </p:nvCxnSpPr>
        <p:spPr>
          <a:xfrm>
            <a:off x="24269224"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52"/>
          <p:cNvCxnSpPr/>
          <p:nvPr/>
        </p:nvCxnSpPr>
        <p:spPr>
          <a:xfrm>
            <a:off x="28553112"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52"/>
          <p:cNvCxnSpPr/>
          <p:nvPr/>
        </p:nvCxnSpPr>
        <p:spPr>
          <a:xfrm>
            <a:off x="30695056"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52"/>
          <p:cNvCxnSpPr/>
          <p:nvPr/>
        </p:nvCxnSpPr>
        <p:spPr>
          <a:xfrm>
            <a:off x="19985332"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52"/>
          <p:cNvCxnSpPr/>
          <p:nvPr/>
        </p:nvCxnSpPr>
        <p:spPr>
          <a:xfrm>
            <a:off x="26411168"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52"/>
          <p:cNvCxnSpPr/>
          <p:nvPr/>
        </p:nvCxnSpPr>
        <p:spPr>
          <a:xfrm>
            <a:off x="32837000"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52"/>
          <p:cNvCxnSpPr/>
          <p:nvPr/>
        </p:nvCxnSpPr>
        <p:spPr>
          <a:xfrm>
            <a:off x="9280856"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04" name="Google Shape;504;p52"/>
          <p:cNvCxnSpPr/>
          <p:nvPr/>
        </p:nvCxnSpPr>
        <p:spPr>
          <a:xfrm>
            <a:off x="11422800"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05" name="Google Shape;505;p52"/>
          <p:cNvCxnSpPr/>
          <p:nvPr/>
        </p:nvCxnSpPr>
        <p:spPr>
          <a:xfrm>
            <a:off x="15706688"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06" name="Google Shape;506;p52"/>
          <p:cNvCxnSpPr/>
          <p:nvPr/>
        </p:nvCxnSpPr>
        <p:spPr>
          <a:xfrm>
            <a:off x="17848632"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52"/>
          <p:cNvCxnSpPr/>
          <p:nvPr/>
        </p:nvCxnSpPr>
        <p:spPr>
          <a:xfrm>
            <a:off x="7138908"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08" name="Google Shape;508;p52"/>
          <p:cNvCxnSpPr/>
          <p:nvPr/>
        </p:nvCxnSpPr>
        <p:spPr>
          <a:xfrm>
            <a:off x="13564744"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52"/>
          <p:cNvCxnSpPr/>
          <p:nvPr/>
        </p:nvCxnSpPr>
        <p:spPr>
          <a:xfrm>
            <a:off x="2850172"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52"/>
          <p:cNvCxnSpPr/>
          <p:nvPr/>
        </p:nvCxnSpPr>
        <p:spPr>
          <a:xfrm>
            <a:off x="4992116"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52"/>
          <p:cNvCxnSpPr/>
          <p:nvPr/>
        </p:nvCxnSpPr>
        <p:spPr>
          <a:xfrm>
            <a:off x="708228" y="18037160"/>
            <a:ext cx="0" cy="74520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52"/>
          <p:cNvCxnSpPr/>
          <p:nvPr/>
        </p:nvCxnSpPr>
        <p:spPr>
          <a:xfrm>
            <a:off x="7134060" y="18037160"/>
            <a:ext cx="0" cy="745200"/>
          </a:xfrm>
          <a:prstGeom prst="straightConnector1">
            <a:avLst/>
          </a:prstGeom>
          <a:noFill/>
          <a:ln w="9525" cap="flat" cmpd="sng">
            <a:solidFill>
              <a:schemeClr val="dk2"/>
            </a:solidFill>
            <a:prstDash val="solid"/>
            <a:round/>
            <a:headEnd type="none" w="med" len="med"/>
            <a:tailEnd type="none" w="med" len="med"/>
          </a:ln>
        </p:spPr>
      </p:cxnSp>
      <p:sp>
        <p:nvSpPr>
          <p:cNvPr id="513" name="Google Shape;513;p52"/>
          <p:cNvSpPr txBox="1"/>
          <p:nvPr/>
        </p:nvSpPr>
        <p:spPr>
          <a:xfrm>
            <a:off x="32615416" y="19268688"/>
            <a:ext cx="2035200" cy="1231200"/>
          </a:xfrm>
          <a:prstGeom prst="rect">
            <a:avLst/>
          </a:prstGeom>
          <a:noFill/>
          <a:ln>
            <a:noFill/>
          </a:ln>
        </p:spPr>
        <p:txBody>
          <a:bodyPr spcFirstLastPara="1" wrap="square" lIns="254000" tIns="127000" rIns="254000" bIns="127000" anchor="t" anchorCtr="0">
            <a:noAutofit/>
          </a:bodyPr>
          <a:lstStyle/>
          <a:p>
            <a:pPr marL="0" marR="0" lvl="0" indent="0" algn="l" rtl="0">
              <a:spcBef>
                <a:spcPts val="0"/>
              </a:spcBef>
              <a:spcAft>
                <a:spcPts val="0"/>
              </a:spcAft>
              <a:buNone/>
            </a:pPr>
            <a:r>
              <a:rPr lang="en" sz="5200">
                <a:solidFill>
                  <a:schemeClr val="dk2"/>
                </a:solidFill>
              </a:rPr>
              <a:t>Apr</a:t>
            </a:r>
            <a:endParaRPr sz="4000"/>
          </a:p>
        </p:txBody>
      </p:sp>
      <p:sp>
        <p:nvSpPr>
          <p:cNvPr id="514" name="Google Shape;514;p52"/>
          <p:cNvSpPr txBox="1"/>
          <p:nvPr/>
        </p:nvSpPr>
        <p:spPr>
          <a:xfrm>
            <a:off x="33794828" y="270252"/>
            <a:ext cx="2539200" cy="663600"/>
          </a:xfrm>
          <a:prstGeom prst="rect">
            <a:avLst/>
          </a:prstGeom>
          <a:solidFill>
            <a:srgbClr val="588A00"/>
          </a:solidFill>
          <a:ln>
            <a:noFill/>
          </a:ln>
        </p:spPr>
        <p:txBody>
          <a:bodyPr spcFirstLastPara="1" wrap="square" lIns="254000" tIns="50800" rIns="254000" bIns="50800" anchor="t" anchorCtr="0">
            <a:noAutofit/>
          </a:bodyPr>
          <a:lstStyle/>
          <a:p>
            <a:pPr marL="0" marR="0" lvl="0" indent="0" algn="ctr" rtl="0">
              <a:spcBef>
                <a:spcPts val="0"/>
              </a:spcBef>
              <a:spcAft>
                <a:spcPts val="0"/>
              </a:spcAft>
              <a:buNone/>
            </a:pPr>
            <a:r>
              <a:rPr lang="en" sz="2800">
                <a:solidFill>
                  <a:srgbClr val="FFFFFF"/>
                </a:solidFill>
                <a:latin typeface="Arial"/>
                <a:ea typeface="Arial"/>
                <a:cs typeface="Arial"/>
                <a:sym typeface="Arial"/>
              </a:rPr>
              <a:t>Delivered</a:t>
            </a:r>
            <a:endParaRPr sz="2400"/>
          </a:p>
        </p:txBody>
      </p:sp>
      <p:sp>
        <p:nvSpPr>
          <p:cNvPr id="515" name="Google Shape;515;p52"/>
          <p:cNvSpPr txBox="1"/>
          <p:nvPr/>
        </p:nvSpPr>
        <p:spPr>
          <a:xfrm>
            <a:off x="33798052" y="944232"/>
            <a:ext cx="2536800" cy="723600"/>
          </a:xfrm>
          <a:prstGeom prst="rect">
            <a:avLst/>
          </a:prstGeom>
          <a:solidFill>
            <a:srgbClr val="003862"/>
          </a:solidFill>
          <a:ln>
            <a:noFill/>
          </a:ln>
        </p:spPr>
        <p:txBody>
          <a:bodyPr spcFirstLastPara="1" wrap="square" lIns="254000" tIns="50800" rIns="254000" bIns="50800" anchor="t" anchorCtr="0">
            <a:noAutofit/>
          </a:bodyPr>
          <a:lstStyle/>
          <a:p>
            <a:pPr marL="0" marR="0" lvl="0" indent="0" algn="ctr" rtl="0">
              <a:spcBef>
                <a:spcPts val="0"/>
              </a:spcBef>
              <a:spcAft>
                <a:spcPts val="0"/>
              </a:spcAft>
              <a:buNone/>
            </a:pPr>
            <a:r>
              <a:rPr lang="en" sz="2800">
                <a:solidFill>
                  <a:srgbClr val="FFFFFF"/>
                </a:solidFill>
                <a:latin typeface="Arial"/>
                <a:ea typeface="Arial"/>
                <a:cs typeface="Arial"/>
                <a:sym typeface="Arial"/>
              </a:rPr>
              <a:t>In Progress</a:t>
            </a:r>
            <a:endParaRPr sz="2400"/>
          </a:p>
        </p:txBody>
      </p:sp>
      <p:sp>
        <p:nvSpPr>
          <p:cNvPr id="516" name="Google Shape;516;p52"/>
          <p:cNvSpPr txBox="1"/>
          <p:nvPr/>
        </p:nvSpPr>
        <p:spPr>
          <a:xfrm>
            <a:off x="33794000" y="1655924"/>
            <a:ext cx="2541600" cy="663600"/>
          </a:xfrm>
          <a:prstGeom prst="rect">
            <a:avLst/>
          </a:prstGeom>
          <a:solidFill>
            <a:srgbClr val="FF0000"/>
          </a:solidFill>
          <a:ln>
            <a:noFill/>
          </a:ln>
        </p:spPr>
        <p:txBody>
          <a:bodyPr spcFirstLastPara="1" wrap="square" lIns="254000" tIns="50800" rIns="254000" bIns="50800" anchor="t" anchorCtr="0">
            <a:noAutofit/>
          </a:bodyPr>
          <a:lstStyle/>
          <a:p>
            <a:pPr marL="0" marR="0" lvl="0" indent="0" algn="ctr" rtl="0">
              <a:spcBef>
                <a:spcPts val="0"/>
              </a:spcBef>
              <a:spcAft>
                <a:spcPts val="0"/>
              </a:spcAft>
              <a:buNone/>
            </a:pPr>
            <a:r>
              <a:rPr lang="en" sz="2800">
                <a:solidFill>
                  <a:srgbClr val="FFFFFF"/>
                </a:solidFill>
                <a:latin typeface="Arial"/>
                <a:ea typeface="Arial"/>
                <a:cs typeface="Arial"/>
                <a:sym typeface="Arial"/>
              </a:rPr>
              <a:t>Not Started</a:t>
            </a:r>
            <a:endParaRPr sz="2400"/>
          </a:p>
        </p:txBody>
      </p:sp>
    </p:spTree>
    <p:extLst>
      <p:ext uri="{BB962C8B-B14F-4D97-AF65-F5344CB8AC3E}">
        <p14:creationId xmlns:p14="http://schemas.microsoft.com/office/powerpoint/2010/main" val="2838018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ubtitle, Bullets 2">
  <p:cSld name="Title, Subtitle, Bullets 2">
    <p:spTree>
      <p:nvGrpSpPr>
        <p:cNvPr id="1" name="Shape 517"/>
        <p:cNvGrpSpPr/>
        <p:nvPr/>
      </p:nvGrpSpPr>
      <p:grpSpPr>
        <a:xfrm>
          <a:off x="0" y="0"/>
          <a:ext cx="0" cy="0"/>
          <a:chOff x="0" y="0"/>
          <a:chExt cx="0" cy="0"/>
        </a:xfrm>
      </p:grpSpPr>
      <p:sp>
        <p:nvSpPr>
          <p:cNvPr id="518" name="Google Shape;518;p53"/>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None/>
              <a:defRPr sz="7200" cap="none"/>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519" name="Google Shape;519;p53"/>
          <p:cNvSpPr txBox="1">
            <a:spLocks noGrp="1"/>
          </p:cNvSpPr>
          <p:nvPr>
            <p:ph type="body" idx="1"/>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i="0" u="none" strike="noStrike" cap="none">
                <a:solidFill>
                  <a:schemeClr val="lt1"/>
                </a:solidFill>
                <a:latin typeface="NVIDIA Sans"/>
                <a:ea typeface="NVIDIA Sans"/>
                <a:cs typeface="NVIDIA Sans"/>
                <a:sym typeface="NVIDIA Sans"/>
              </a:defRPr>
            </a:lvl5pPr>
            <a:lvl6pPr marL="10972800" marR="0" lvl="5"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6pPr>
            <a:lvl7pPr marL="12801600" marR="0" lvl="6"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7pPr>
            <a:lvl8pPr marL="14630400" marR="0" lvl="7"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8pPr>
            <a:lvl9pPr marL="16459200" marR="0" lvl="8"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9pPr>
          </a:lstStyle>
          <a:p>
            <a:endParaRPr/>
          </a:p>
        </p:txBody>
      </p:sp>
      <p:sp>
        <p:nvSpPr>
          <p:cNvPr id="520" name="Google Shape;520;p53"/>
          <p:cNvSpPr txBox="1">
            <a:spLocks noGrp="1"/>
          </p:cNvSpPr>
          <p:nvPr>
            <p:ph type="subTitle" idx="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lvl="0" algn="ctr" rtl="0">
              <a:spcBef>
                <a:spcPts val="0"/>
              </a:spcBef>
              <a:spcAft>
                <a:spcPts val="0"/>
              </a:spcAft>
              <a:buClr>
                <a:schemeClr val="dk2"/>
              </a:buClr>
              <a:buSzPts val="1200"/>
              <a:buFont typeface="NVIDIA Sans"/>
              <a:buNone/>
              <a:defRPr sz="4800">
                <a:solidFill>
                  <a:schemeClr val="dk2"/>
                </a:solidFill>
                <a:latin typeface="NVIDIA Sans"/>
                <a:ea typeface="NVIDIA Sans"/>
                <a:cs typeface="NVIDIA Sans"/>
                <a:sym typeface="NVIDIA Sans"/>
              </a:defRPr>
            </a:lvl1pPr>
            <a:lvl2pPr lvl="1" rtl="0">
              <a:spcBef>
                <a:spcPts val="0"/>
              </a:spcBef>
              <a:spcAft>
                <a:spcPts val="0"/>
              </a:spcAft>
              <a:buSzPts val="1200"/>
              <a:buFont typeface="NVIDIA Sans"/>
              <a:buNone/>
              <a:defRPr sz="4800">
                <a:latin typeface="NVIDIA Sans"/>
                <a:ea typeface="NVIDIA Sans"/>
                <a:cs typeface="NVIDIA Sans"/>
                <a:sym typeface="NVIDIA Sans"/>
              </a:defRPr>
            </a:lvl2pPr>
            <a:lvl3pPr lvl="2" rtl="0">
              <a:spcBef>
                <a:spcPts val="0"/>
              </a:spcBef>
              <a:spcAft>
                <a:spcPts val="0"/>
              </a:spcAft>
              <a:buSzPts val="1200"/>
              <a:buFont typeface="NVIDIA Sans"/>
              <a:buNone/>
              <a:defRPr sz="4800">
                <a:latin typeface="NVIDIA Sans"/>
                <a:ea typeface="NVIDIA Sans"/>
                <a:cs typeface="NVIDIA Sans"/>
                <a:sym typeface="NVIDIA Sans"/>
              </a:defRPr>
            </a:lvl3pPr>
            <a:lvl4pPr lvl="3" rtl="0">
              <a:spcBef>
                <a:spcPts val="0"/>
              </a:spcBef>
              <a:spcAft>
                <a:spcPts val="0"/>
              </a:spcAft>
              <a:buSzPts val="1200"/>
              <a:buFont typeface="NVIDIA Sans"/>
              <a:buNone/>
              <a:defRPr sz="4800">
                <a:latin typeface="NVIDIA Sans"/>
                <a:ea typeface="NVIDIA Sans"/>
                <a:cs typeface="NVIDIA Sans"/>
                <a:sym typeface="NVIDIA Sans"/>
              </a:defRPr>
            </a:lvl4pPr>
            <a:lvl5pPr lvl="4" rtl="0">
              <a:spcBef>
                <a:spcPts val="0"/>
              </a:spcBef>
              <a:spcAft>
                <a:spcPts val="0"/>
              </a:spcAft>
              <a:buSzPts val="1200"/>
              <a:buFont typeface="NVIDIA Sans"/>
              <a:buNone/>
              <a:defRPr sz="4800">
                <a:latin typeface="NVIDIA Sans"/>
                <a:ea typeface="NVIDIA Sans"/>
                <a:cs typeface="NVIDIA Sans"/>
                <a:sym typeface="NVIDIA Sans"/>
              </a:defRPr>
            </a:lvl5pPr>
            <a:lvl6pPr lvl="5" rtl="0">
              <a:spcBef>
                <a:spcPts val="0"/>
              </a:spcBef>
              <a:spcAft>
                <a:spcPts val="0"/>
              </a:spcAft>
              <a:buSzPts val="1200"/>
              <a:buFont typeface="NVIDIA Sans"/>
              <a:buNone/>
              <a:defRPr sz="4800">
                <a:latin typeface="NVIDIA Sans"/>
                <a:ea typeface="NVIDIA Sans"/>
                <a:cs typeface="NVIDIA Sans"/>
                <a:sym typeface="NVIDIA Sans"/>
              </a:defRPr>
            </a:lvl6pPr>
            <a:lvl7pPr lvl="6" rtl="0">
              <a:spcBef>
                <a:spcPts val="0"/>
              </a:spcBef>
              <a:spcAft>
                <a:spcPts val="0"/>
              </a:spcAft>
              <a:buSzPts val="1200"/>
              <a:buFont typeface="NVIDIA Sans"/>
              <a:buNone/>
              <a:defRPr sz="4800">
                <a:latin typeface="NVIDIA Sans"/>
                <a:ea typeface="NVIDIA Sans"/>
                <a:cs typeface="NVIDIA Sans"/>
                <a:sym typeface="NVIDIA Sans"/>
              </a:defRPr>
            </a:lvl7pPr>
            <a:lvl8pPr lvl="7" rtl="0">
              <a:spcBef>
                <a:spcPts val="0"/>
              </a:spcBef>
              <a:spcAft>
                <a:spcPts val="0"/>
              </a:spcAft>
              <a:buSzPts val="1200"/>
              <a:buFont typeface="NVIDIA Sans"/>
              <a:buNone/>
              <a:defRPr sz="4800">
                <a:latin typeface="NVIDIA Sans"/>
                <a:ea typeface="NVIDIA Sans"/>
                <a:cs typeface="NVIDIA Sans"/>
                <a:sym typeface="NVIDIA Sans"/>
              </a:defRPr>
            </a:lvl8pPr>
            <a:lvl9pPr lvl="8" rtl="0">
              <a:spcBef>
                <a:spcPts val="0"/>
              </a:spcBef>
              <a:spcAft>
                <a:spcPts val="0"/>
              </a:spcAft>
              <a:buSzPts val="1200"/>
              <a:buFont typeface="NVIDIA Sans"/>
              <a:buNone/>
              <a:defRPr sz="4800">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632304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ubtitle, Bullets 3">
  <p:cSld name="Title, Subtitle, Bullets 3">
    <p:spTree>
      <p:nvGrpSpPr>
        <p:cNvPr id="1" name="Shape 521"/>
        <p:cNvGrpSpPr/>
        <p:nvPr/>
      </p:nvGrpSpPr>
      <p:grpSpPr>
        <a:xfrm>
          <a:off x="0" y="0"/>
          <a:ext cx="0" cy="0"/>
          <a:chOff x="0" y="0"/>
          <a:chExt cx="0" cy="0"/>
        </a:xfrm>
      </p:grpSpPr>
      <p:sp>
        <p:nvSpPr>
          <p:cNvPr id="522" name="Google Shape;522;p54"/>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None/>
              <a:defRPr sz="7200" cap="none"/>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523" name="Google Shape;523;p54"/>
          <p:cNvSpPr txBox="1">
            <a:spLocks noGrp="1"/>
          </p:cNvSpPr>
          <p:nvPr>
            <p:ph type="body" idx="1"/>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i="0" u="none" strike="noStrike" cap="none">
                <a:solidFill>
                  <a:schemeClr val="lt1"/>
                </a:solidFill>
                <a:latin typeface="NVIDIA Sans"/>
                <a:ea typeface="NVIDIA Sans"/>
                <a:cs typeface="NVIDIA Sans"/>
                <a:sym typeface="NVIDIA Sans"/>
              </a:defRPr>
            </a:lvl5pPr>
            <a:lvl6pPr marL="10972800" marR="0" lvl="5"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6pPr>
            <a:lvl7pPr marL="12801600" marR="0" lvl="6"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7pPr>
            <a:lvl8pPr marL="14630400" marR="0" lvl="7"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8pPr>
            <a:lvl9pPr marL="16459200" marR="0" lvl="8" indent="-1193800" algn="l" rtl="0">
              <a:lnSpc>
                <a:spcPct val="90000"/>
              </a:lnSpc>
              <a:spcBef>
                <a:spcPts val="1600"/>
              </a:spcBef>
              <a:spcAft>
                <a:spcPts val="0"/>
              </a:spcAft>
              <a:buClr>
                <a:schemeClr val="dk1"/>
              </a:buClr>
              <a:buSzPts val="1100"/>
              <a:buFont typeface="NVIDIA Sans"/>
              <a:buChar char="•"/>
              <a:defRPr sz="4400" i="0" u="none" strike="noStrike" cap="none">
                <a:solidFill>
                  <a:schemeClr val="dk1"/>
                </a:solidFill>
                <a:latin typeface="NVIDIA Sans"/>
                <a:ea typeface="NVIDIA Sans"/>
                <a:cs typeface="NVIDIA Sans"/>
                <a:sym typeface="NVIDIA Sans"/>
              </a:defRPr>
            </a:lvl9pPr>
          </a:lstStyle>
          <a:p>
            <a:endParaRPr/>
          </a:p>
        </p:txBody>
      </p:sp>
      <p:sp>
        <p:nvSpPr>
          <p:cNvPr id="524" name="Google Shape;524;p54"/>
          <p:cNvSpPr txBox="1">
            <a:spLocks noGrp="1"/>
          </p:cNvSpPr>
          <p:nvPr>
            <p:ph type="subTitle" idx="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lvl="0" algn="ctr" rtl="0">
              <a:spcBef>
                <a:spcPts val="0"/>
              </a:spcBef>
              <a:spcAft>
                <a:spcPts val="0"/>
              </a:spcAft>
              <a:buClr>
                <a:schemeClr val="dk2"/>
              </a:buClr>
              <a:buSzPts val="1200"/>
              <a:buFont typeface="NVIDIA Sans"/>
              <a:buNone/>
              <a:defRPr sz="4800">
                <a:solidFill>
                  <a:schemeClr val="dk2"/>
                </a:solidFill>
                <a:latin typeface="NVIDIA Sans"/>
                <a:ea typeface="NVIDIA Sans"/>
                <a:cs typeface="NVIDIA Sans"/>
                <a:sym typeface="NVIDIA Sans"/>
              </a:defRPr>
            </a:lvl1pPr>
            <a:lvl2pPr lvl="1" rtl="0">
              <a:spcBef>
                <a:spcPts val="0"/>
              </a:spcBef>
              <a:spcAft>
                <a:spcPts val="0"/>
              </a:spcAft>
              <a:buSzPts val="1200"/>
              <a:buFont typeface="NVIDIA Sans"/>
              <a:buNone/>
              <a:defRPr sz="4800">
                <a:latin typeface="NVIDIA Sans"/>
                <a:ea typeface="NVIDIA Sans"/>
                <a:cs typeface="NVIDIA Sans"/>
                <a:sym typeface="NVIDIA Sans"/>
              </a:defRPr>
            </a:lvl2pPr>
            <a:lvl3pPr lvl="2" rtl="0">
              <a:spcBef>
                <a:spcPts val="0"/>
              </a:spcBef>
              <a:spcAft>
                <a:spcPts val="0"/>
              </a:spcAft>
              <a:buSzPts val="1200"/>
              <a:buFont typeface="NVIDIA Sans"/>
              <a:buNone/>
              <a:defRPr sz="4800">
                <a:latin typeface="NVIDIA Sans"/>
                <a:ea typeface="NVIDIA Sans"/>
                <a:cs typeface="NVIDIA Sans"/>
                <a:sym typeface="NVIDIA Sans"/>
              </a:defRPr>
            </a:lvl3pPr>
            <a:lvl4pPr lvl="3" rtl="0">
              <a:spcBef>
                <a:spcPts val="0"/>
              </a:spcBef>
              <a:spcAft>
                <a:spcPts val="0"/>
              </a:spcAft>
              <a:buSzPts val="1200"/>
              <a:buFont typeface="NVIDIA Sans"/>
              <a:buNone/>
              <a:defRPr sz="4800">
                <a:latin typeface="NVIDIA Sans"/>
                <a:ea typeface="NVIDIA Sans"/>
                <a:cs typeface="NVIDIA Sans"/>
                <a:sym typeface="NVIDIA Sans"/>
              </a:defRPr>
            </a:lvl4pPr>
            <a:lvl5pPr lvl="4" rtl="0">
              <a:spcBef>
                <a:spcPts val="0"/>
              </a:spcBef>
              <a:spcAft>
                <a:spcPts val="0"/>
              </a:spcAft>
              <a:buSzPts val="1200"/>
              <a:buFont typeface="NVIDIA Sans"/>
              <a:buNone/>
              <a:defRPr sz="4800">
                <a:latin typeface="NVIDIA Sans"/>
                <a:ea typeface="NVIDIA Sans"/>
                <a:cs typeface="NVIDIA Sans"/>
                <a:sym typeface="NVIDIA Sans"/>
              </a:defRPr>
            </a:lvl5pPr>
            <a:lvl6pPr lvl="5" rtl="0">
              <a:spcBef>
                <a:spcPts val="0"/>
              </a:spcBef>
              <a:spcAft>
                <a:spcPts val="0"/>
              </a:spcAft>
              <a:buSzPts val="1200"/>
              <a:buFont typeface="NVIDIA Sans"/>
              <a:buNone/>
              <a:defRPr sz="4800">
                <a:latin typeface="NVIDIA Sans"/>
                <a:ea typeface="NVIDIA Sans"/>
                <a:cs typeface="NVIDIA Sans"/>
                <a:sym typeface="NVIDIA Sans"/>
              </a:defRPr>
            </a:lvl6pPr>
            <a:lvl7pPr lvl="6" rtl="0">
              <a:spcBef>
                <a:spcPts val="0"/>
              </a:spcBef>
              <a:spcAft>
                <a:spcPts val="0"/>
              </a:spcAft>
              <a:buSzPts val="1200"/>
              <a:buFont typeface="NVIDIA Sans"/>
              <a:buNone/>
              <a:defRPr sz="4800">
                <a:latin typeface="NVIDIA Sans"/>
                <a:ea typeface="NVIDIA Sans"/>
                <a:cs typeface="NVIDIA Sans"/>
                <a:sym typeface="NVIDIA Sans"/>
              </a:defRPr>
            </a:lvl7pPr>
            <a:lvl8pPr lvl="7" rtl="0">
              <a:spcBef>
                <a:spcPts val="0"/>
              </a:spcBef>
              <a:spcAft>
                <a:spcPts val="0"/>
              </a:spcAft>
              <a:buSzPts val="1200"/>
              <a:buFont typeface="NVIDIA Sans"/>
              <a:buNone/>
              <a:defRPr sz="4800">
                <a:latin typeface="NVIDIA Sans"/>
                <a:ea typeface="NVIDIA Sans"/>
                <a:cs typeface="NVIDIA Sans"/>
                <a:sym typeface="NVIDIA Sans"/>
              </a:defRPr>
            </a:lvl8pPr>
            <a:lvl9pPr lvl="8" rtl="0">
              <a:spcBef>
                <a:spcPts val="0"/>
              </a:spcBef>
              <a:spcAft>
                <a:spcPts val="0"/>
              </a:spcAft>
              <a:buSzPts val="1200"/>
              <a:buFont typeface="NVIDIA Sans"/>
              <a:buNone/>
              <a:defRPr sz="4800">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25292411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ONFIDENTIAL 2">
  <p:cSld name="CONFIDENTIAL 2">
    <p:spTree>
      <p:nvGrpSpPr>
        <p:cNvPr id="1" name="Shape 525"/>
        <p:cNvGrpSpPr/>
        <p:nvPr/>
      </p:nvGrpSpPr>
      <p:grpSpPr>
        <a:xfrm>
          <a:off x="0" y="0"/>
          <a:ext cx="0" cy="0"/>
          <a:chOff x="0" y="0"/>
          <a:chExt cx="0" cy="0"/>
        </a:xfrm>
      </p:grpSpPr>
      <p:sp>
        <p:nvSpPr>
          <p:cNvPr id="526" name="Google Shape;526;p55"/>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None/>
              <a:defRPr sz="7200" cap="none"/>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527" name="Google Shape;527;p55"/>
          <p:cNvSpPr txBox="1">
            <a:spLocks noGrp="1"/>
          </p:cNvSpPr>
          <p:nvPr>
            <p:ph type="body" idx="1"/>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9pPr>
          </a:lstStyle>
          <a:p>
            <a:endParaRPr/>
          </a:p>
        </p:txBody>
      </p:sp>
      <p:sp>
        <p:nvSpPr>
          <p:cNvPr id="528" name="Google Shape;528;p55"/>
          <p:cNvSpPr txBox="1"/>
          <p:nvPr/>
        </p:nvSpPr>
        <p:spPr>
          <a:xfrm>
            <a:off x="708484" y="19635788"/>
            <a:ext cx="7315200" cy="4464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 sz="2400" i="0" u="none" strike="noStrike" cap="none">
                <a:solidFill>
                  <a:schemeClr val="lt1"/>
                </a:solidFill>
                <a:latin typeface="NVIDIA Sans"/>
                <a:ea typeface="NVIDIA Sans"/>
                <a:cs typeface="NVIDIA Sans"/>
                <a:sym typeface="NVIDIA Sans"/>
              </a:rPr>
              <a:t>NVIDIA CONFIDENTIAL. DO NOT DISTRIBUTE.</a:t>
            </a:r>
            <a:endParaRPr sz="1600">
              <a:latin typeface="NVIDIA Sans"/>
              <a:ea typeface="NVIDIA Sans"/>
              <a:cs typeface="NVIDIA Sans"/>
              <a:sym typeface="NVIDIA Sans"/>
            </a:endParaRPr>
          </a:p>
        </p:txBody>
      </p:sp>
      <p:sp>
        <p:nvSpPr>
          <p:cNvPr id="529" name="Google Shape;529;p55"/>
          <p:cNvSpPr txBox="1">
            <a:spLocks noGrp="1"/>
          </p:cNvSpPr>
          <p:nvPr>
            <p:ph type="subTitle" idx="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lvl="0" algn="ctr" rtl="0">
              <a:spcBef>
                <a:spcPts val="0"/>
              </a:spcBef>
              <a:spcAft>
                <a:spcPts val="0"/>
              </a:spcAft>
              <a:buClr>
                <a:schemeClr val="dk2"/>
              </a:buClr>
              <a:buSzPts val="1200"/>
              <a:buFont typeface="NVIDIA Sans"/>
              <a:buNone/>
              <a:defRPr sz="4800">
                <a:solidFill>
                  <a:schemeClr val="dk2"/>
                </a:solidFill>
                <a:latin typeface="NVIDIA Sans"/>
                <a:ea typeface="NVIDIA Sans"/>
                <a:cs typeface="NVIDIA Sans"/>
                <a:sym typeface="NVIDIA Sans"/>
              </a:defRPr>
            </a:lvl1pPr>
            <a:lvl2pPr lvl="1" rtl="0">
              <a:spcBef>
                <a:spcPts val="0"/>
              </a:spcBef>
              <a:spcAft>
                <a:spcPts val="0"/>
              </a:spcAft>
              <a:buSzPts val="1200"/>
              <a:buFont typeface="NVIDIA Sans"/>
              <a:buNone/>
              <a:defRPr sz="4800">
                <a:latin typeface="NVIDIA Sans"/>
                <a:ea typeface="NVIDIA Sans"/>
                <a:cs typeface="NVIDIA Sans"/>
                <a:sym typeface="NVIDIA Sans"/>
              </a:defRPr>
            </a:lvl2pPr>
            <a:lvl3pPr lvl="2" rtl="0">
              <a:spcBef>
                <a:spcPts val="0"/>
              </a:spcBef>
              <a:spcAft>
                <a:spcPts val="0"/>
              </a:spcAft>
              <a:buSzPts val="1200"/>
              <a:buFont typeface="NVIDIA Sans"/>
              <a:buNone/>
              <a:defRPr sz="4800">
                <a:latin typeface="NVIDIA Sans"/>
                <a:ea typeface="NVIDIA Sans"/>
                <a:cs typeface="NVIDIA Sans"/>
                <a:sym typeface="NVIDIA Sans"/>
              </a:defRPr>
            </a:lvl3pPr>
            <a:lvl4pPr lvl="3" rtl="0">
              <a:spcBef>
                <a:spcPts val="0"/>
              </a:spcBef>
              <a:spcAft>
                <a:spcPts val="0"/>
              </a:spcAft>
              <a:buSzPts val="1200"/>
              <a:buFont typeface="NVIDIA Sans"/>
              <a:buNone/>
              <a:defRPr sz="4800">
                <a:latin typeface="NVIDIA Sans"/>
                <a:ea typeface="NVIDIA Sans"/>
                <a:cs typeface="NVIDIA Sans"/>
                <a:sym typeface="NVIDIA Sans"/>
              </a:defRPr>
            </a:lvl4pPr>
            <a:lvl5pPr lvl="4" rtl="0">
              <a:spcBef>
                <a:spcPts val="0"/>
              </a:spcBef>
              <a:spcAft>
                <a:spcPts val="0"/>
              </a:spcAft>
              <a:buSzPts val="1200"/>
              <a:buFont typeface="NVIDIA Sans"/>
              <a:buNone/>
              <a:defRPr sz="4800">
                <a:latin typeface="NVIDIA Sans"/>
                <a:ea typeface="NVIDIA Sans"/>
                <a:cs typeface="NVIDIA Sans"/>
                <a:sym typeface="NVIDIA Sans"/>
              </a:defRPr>
            </a:lvl5pPr>
            <a:lvl6pPr lvl="5" rtl="0">
              <a:spcBef>
                <a:spcPts val="0"/>
              </a:spcBef>
              <a:spcAft>
                <a:spcPts val="0"/>
              </a:spcAft>
              <a:buSzPts val="1200"/>
              <a:buFont typeface="NVIDIA Sans"/>
              <a:buNone/>
              <a:defRPr sz="4800">
                <a:latin typeface="NVIDIA Sans"/>
                <a:ea typeface="NVIDIA Sans"/>
                <a:cs typeface="NVIDIA Sans"/>
                <a:sym typeface="NVIDIA Sans"/>
              </a:defRPr>
            </a:lvl6pPr>
            <a:lvl7pPr lvl="6" rtl="0">
              <a:spcBef>
                <a:spcPts val="0"/>
              </a:spcBef>
              <a:spcAft>
                <a:spcPts val="0"/>
              </a:spcAft>
              <a:buSzPts val="1200"/>
              <a:buFont typeface="NVIDIA Sans"/>
              <a:buNone/>
              <a:defRPr sz="4800">
                <a:latin typeface="NVIDIA Sans"/>
                <a:ea typeface="NVIDIA Sans"/>
                <a:cs typeface="NVIDIA Sans"/>
                <a:sym typeface="NVIDIA Sans"/>
              </a:defRPr>
            </a:lvl7pPr>
            <a:lvl8pPr lvl="7" rtl="0">
              <a:spcBef>
                <a:spcPts val="0"/>
              </a:spcBef>
              <a:spcAft>
                <a:spcPts val="0"/>
              </a:spcAft>
              <a:buSzPts val="1200"/>
              <a:buFont typeface="NVIDIA Sans"/>
              <a:buNone/>
              <a:defRPr sz="4800">
                <a:latin typeface="NVIDIA Sans"/>
                <a:ea typeface="NVIDIA Sans"/>
                <a:cs typeface="NVIDIA Sans"/>
                <a:sym typeface="NVIDIA Sans"/>
              </a:defRPr>
            </a:lvl8pPr>
            <a:lvl9pPr lvl="8" rtl="0">
              <a:spcBef>
                <a:spcPts val="0"/>
              </a:spcBef>
              <a:spcAft>
                <a:spcPts val="0"/>
              </a:spcAft>
              <a:buSzPts val="1200"/>
              <a:buFont typeface="NVIDIA Sans"/>
              <a:buNone/>
              <a:defRPr sz="4800">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8675504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NFIDENTIAL 3">
  <p:cSld name="CONFIDENTIAL 3">
    <p:spTree>
      <p:nvGrpSpPr>
        <p:cNvPr id="1" name="Shape 530"/>
        <p:cNvGrpSpPr/>
        <p:nvPr/>
      </p:nvGrpSpPr>
      <p:grpSpPr>
        <a:xfrm>
          <a:off x="0" y="0"/>
          <a:ext cx="0" cy="0"/>
          <a:chOff x="0" y="0"/>
          <a:chExt cx="0" cy="0"/>
        </a:xfrm>
      </p:grpSpPr>
      <p:sp>
        <p:nvSpPr>
          <p:cNvPr id="531" name="Google Shape;531;p56"/>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None/>
              <a:defRPr sz="7200" cap="none"/>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532" name="Google Shape;532;p56"/>
          <p:cNvSpPr txBox="1">
            <a:spLocks noGrp="1"/>
          </p:cNvSpPr>
          <p:nvPr>
            <p:ph type="body" idx="1"/>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9pPr>
          </a:lstStyle>
          <a:p>
            <a:endParaRPr/>
          </a:p>
        </p:txBody>
      </p:sp>
      <p:sp>
        <p:nvSpPr>
          <p:cNvPr id="533" name="Google Shape;533;p56"/>
          <p:cNvSpPr txBox="1"/>
          <p:nvPr/>
        </p:nvSpPr>
        <p:spPr>
          <a:xfrm>
            <a:off x="708484" y="19635788"/>
            <a:ext cx="7315200" cy="4464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 sz="2400" i="0" u="none" strike="noStrike" cap="none">
                <a:solidFill>
                  <a:schemeClr val="lt1"/>
                </a:solidFill>
                <a:latin typeface="NVIDIA Sans"/>
                <a:ea typeface="NVIDIA Sans"/>
                <a:cs typeface="NVIDIA Sans"/>
                <a:sym typeface="NVIDIA Sans"/>
              </a:rPr>
              <a:t>NVIDIA CONFIDENTIAL. DO NOT DISTRIBUTE.</a:t>
            </a:r>
            <a:endParaRPr sz="1600">
              <a:latin typeface="NVIDIA Sans"/>
              <a:ea typeface="NVIDIA Sans"/>
              <a:cs typeface="NVIDIA Sans"/>
              <a:sym typeface="NVIDIA Sans"/>
            </a:endParaRPr>
          </a:p>
        </p:txBody>
      </p:sp>
      <p:sp>
        <p:nvSpPr>
          <p:cNvPr id="534" name="Google Shape;534;p56"/>
          <p:cNvSpPr txBox="1">
            <a:spLocks noGrp="1"/>
          </p:cNvSpPr>
          <p:nvPr>
            <p:ph type="subTitle" idx="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lvl="0" algn="ctr" rtl="0">
              <a:spcBef>
                <a:spcPts val="0"/>
              </a:spcBef>
              <a:spcAft>
                <a:spcPts val="0"/>
              </a:spcAft>
              <a:buClr>
                <a:schemeClr val="dk2"/>
              </a:buClr>
              <a:buSzPts val="1200"/>
              <a:buFont typeface="NVIDIA Sans"/>
              <a:buNone/>
              <a:defRPr sz="4800">
                <a:solidFill>
                  <a:schemeClr val="dk2"/>
                </a:solidFill>
                <a:latin typeface="NVIDIA Sans"/>
                <a:ea typeface="NVIDIA Sans"/>
                <a:cs typeface="NVIDIA Sans"/>
                <a:sym typeface="NVIDIA Sans"/>
              </a:defRPr>
            </a:lvl1pPr>
            <a:lvl2pPr lvl="1" rtl="0">
              <a:spcBef>
                <a:spcPts val="0"/>
              </a:spcBef>
              <a:spcAft>
                <a:spcPts val="0"/>
              </a:spcAft>
              <a:buSzPts val="1200"/>
              <a:buFont typeface="NVIDIA Sans"/>
              <a:buNone/>
              <a:defRPr sz="4800">
                <a:latin typeface="NVIDIA Sans"/>
                <a:ea typeface="NVIDIA Sans"/>
                <a:cs typeface="NVIDIA Sans"/>
                <a:sym typeface="NVIDIA Sans"/>
              </a:defRPr>
            </a:lvl2pPr>
            <a:lvl3pPr lvl="2" rtl="0">
              <a:spcBef>
                <a:spcPts val="0"/>
              </a:spcBef>
              <a:spcAft>
                <a:spcPts val="0"/>
              </a:spcAft>
              <a:buSzPts val="1200"/>
              <a:buFont typeface="NVIDIA Sans"/>
              <a:buNone/>
              <a:defRPr sz="4800">
                <a:latin typeface="NVIDIA Sans"/>
                <a:ea typeface="NVIDIA Sans"/>
                <a:cs typeface="NVIDIA Sans"/>
                <a:sym typeface="NVIDIA Sans"/>
              </a:defRPr>
            </a:lvl3pPr>
            <a:lvl4pPr lvl="3" rtl="0">
              <a:spcBef>
                <a:spcPts val="0"/>
              </a:spcBef>
              <a:spcAft>
                <a:spcPts val="0"/>
              </a:spcAft>
              <a:buSzPts val="1200"/>
              <a:buFont typeface="NVIDIA Sans"/>
              <a:buNone/>
              <a:defRPr sz="4800">
                <a:latin typeface="NVIDIA Sans"/>
                <a:ea typeface="NVIDIA Sans"/>
                <a:cs typeface="NVIDIA Sans"/>
                <a:sym typeface="NVIDIA Sans"/>
              </a:defRPr>
            </a:lvl4pPr>
            <a:lvl5pPr lvl="4" rtl="0">
              <a:spcBef>
                <a:spcPts val="0"/>
              </a:spcBef>
              <a:spcAft>
                <a:spcPts val="0"/>
              </a:spcAft>
              <a:buSzPts val="1200"/>
              <a:buFont typeface="NVIDIA Sans"/>
              <a:buNone/>
              <a:defRPr sz="4800">
                <a:latin typeface="NVIDIA Sans"/>
                <a:ea typeface="NVIDIA Sans"/>
                <a:cs typeface="NVIDIA Sans"/>
                <a:sym typeface="NVIDIA Sans"/>
              </a:defRPr>
            </a:lvl5pPr>
            <a:lvl6pPr lvl="5" rtl="0">
              <a:spcBef>
                <a:spcPts val="0"/>
              </a:spcBef>
              <a:spcAft>
                <a:spcPts val="0"/>
              </a:spcAft>
              <a:buSzPts val="1200"/>
              <a:buFont typeface="NVIDIA Sans"/>
              <a:buNone/>
              <a:defRPr sz="4800">
                <a:latin typeface="NVIDIA Sans"/>
                <a:ea typeface="NVIDIA Sans"/>
                <a:cs typeface="NVIDIA Sans"/>
                <a:sym typeface="NVIDIA Sans"/>
              </a:defRPr>
            </a:lvl6pPr>
            <a:lvl7pPr lvl="6" rtl="0">
              <a:spcBef>
                <a:spcPts val="0"/>
              </a:spcBef>
              <a:spcAft>
                <a:spcPts val="0"/>
              </a:spcAft>
              <a:buSzPts val="1200"/>
              <a:buFont typeface="NVIDIA Sans"/>
              <a:buNone/>
              <a:defRPr sz="4800">
                <a:latin typeface="NVIDIA Sans"/>
                <a:ea typeface="NVIDIA Sans"/>
                <a:cs typeface="NVIDIA Sans"/>
                <a:sym typeface="NVIDIA Sans"/>
              </a:defRPr>
            </a:lvl7pPr>
            <a:lvl8pPr lvl="7" rtl="0">
              <a:spcBef>
                <a:spcPts val="0"/>
              </a:spcBef>
              <a:spcAft>
                <a:spcPts val="0"/>
              </a:spcAft>
              <a:buSzPts val="1200"/>
              <a:buFont typeface="NVIDIA Sans"/>
              <a:buNone/>
              <a:defRPr sz="4800">
                <a:latin typeface="NVIDIA Sans"/>
                <a:ea typeface="NVIDIA Sans"/>
                <a:cs typeface="NVIDIA Sans"/>
                <a:sym typeface="NVIDIA Sans"/>
              </a:defRPr>
            </a:lvl8pPr>
            <a:lvl9pPr lvl="8" rtl="0">
              <a:spcBef>
                <a:spcPts val="0"/>
              </a:spcBef>
              <a:spcAft>
                <a:spcPts val="0"/>
              </a:spcAft>
              <a:buSzPts val="1200"/>
              <a:buFont typeface="NVIDIA Sans"/>
              <a:buNone/>
              <a:defRPr sz="4800">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9545306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NFIDENTIAL 4">
  <p:cSld name="CONFIDENTIAL 4">
    <p:spTree>
      <p:nvGrpSpPr>
        <p:cNvPr id="1" name="Shape 539"/>
        <p:cNvGrpSpPr/>
        <p:nvPr/>
      </p:nvGrpSpPr>
      <p:grpSpPr>
        <a:xfrm>
          <a:off x="0" y="0"/>
          <a:ext cx="0" cy="0"/>
          <a:chOff x="0" y="0"/>
          <a:chExt cx="0" cy="0"/>
        </a:xfrm>
      </p:grpSpPr>
      <p:sp>
        <p:nvSpPr>
          <p:cNvPr id="540" name="Google Shape;540;p58"/>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None/>
              <a:defRPr sz="7200" cap="none"/>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541" name="Google Shape;541;p58"/>
          <p:cNvSpPr txBox="1">
            <a:spLocks noGrp="1"/>
          </p:cNvSpPr>
          <p:nvPr>
            <p:ph type="body" idx="1"/>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i="0" u="none" strike="noStrike" cap="none">
                <a:solidFill>
                  <a:schemeClr val="dk1"/>
                </a:solidFill>
                <a:latin typeface="NVIDIA Sans"/>
                <a:ea typeface="NVIDIA Sans"/>
                <a:cs typeface="NVIDIA Sans"/>
                <a:sym typeface="NVIDIA Sans"/>
              </a:defRPr>
            </a:lvl9pPr>
          </a:lstStyle>
          <a:p>
            <a:endParaRPr/>
          </a:p>
        </p:txBody>
      </p:sp>
      <p:sp>
        <p:nvSpPr>
          <p:cNvPr id="542" name="Google Shape;542;p58"/>
          <p:cNvSpPr txBox="1"/>
          <p:nvPr/>
        </p:nvSpPr>
        <p:spPr>
          <a:xfrm>
            <a:off x="708484" y="19635788"/>
            <a:ext cx="7315200" cy="4464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r>
              <a:rPr lang="en" sz="2400" i="0" u="none" strike="noStrike" cap="none">
                <a:solidFill>
                  <a:schemeClr val="lt1"/>
                </a:solidFill>
                <a:latin typeface="NVIDIA Sans"/>
                <a:ea typeface="NVIDIA Sans"/>
                <a:cs typeface="NVIDIA Sans"/>
                <a:sym typeface="NVIDIA Sans"/>
              </a:rPr>
              <a:t>NVIDIA CONFIDENTIAL. DO NOT DISTRIBUTE.</a:t>
            </a:r>
            <a:endParaRPr sz="1600">
              <a:latin typeface="NVIDIA Sans"/>
              <a:ea typeface="NVIDIA Sans"/>
              <a:cs typeface="NVIDIA Sans"/>
              <a:sym typeface="NVIDIA Sans"/>
            </a:endParaRPr>
          </a:p>
        </p:txBody>
      </p:sp>
      <p:sp>
        <p:nvSpPr>
          <p:cNvPr id="543" name="Google Shape;543;p58"/>
          <p:cNvSpPr txBox="1">
            <a:spLocks noGrp="1"/>
          </p:cNvSpPr>
          <p:nvPr>
            <p:ph type="subTitle" idx="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lvl="0" algn="ctr" rtl="0">
              <a:spcBef>
                <a:spcPts val="0"/>
              </a:spcBef>
              <a:spcAft>
                <a:spcPts val="0"/>
              </a:spcAft>
              <a:buClr>
                <a:schemeClr val="dk2"/>
              </a:buClr>
              <a:buSzPts val="1200"/>
              <a:buFont typeface="NVIDIA Sans"/>
              <a:buNone/>
              <a:defRPr sz="4800">
                <a:solidFill>
                  <a:schemeClr val="dk2"/>
                </a:solidFill>
                <a:latin typeface="NVIDIA Sans"/>
                <a:ea typeface="NVIDIA Sans"/>
                <a:cs typeface="NVIDIA Sans"/>
                <a:sym typeface="NVIDIA Sans"/>
              </a:defRPr>
            </a:lvl1pPr>
            <a:lvl2pPr lvl="1" rtl="0">
              <a:spcBef>
                <a:spcPts val="0"/>
              </a:spcBef>
              <a:spcAft>
                <a:spcPts val="0"/>
              </a:spcAft>
              <a:buSzPts val="1200"/>
              <a:buFont typeface="NVIDIA Sans"/>
              <a:buNone/>
              <a:defRPr sz="4800">
                <a:latin typeface="NVIDIA Sans"/>
                <a:ea typeface="NVIDIA Sans"/>
                <a:cs typeface="NVIDIA Sans"/>
                <a:sym typeface="NVIDIA Sans"/>
              </a:defRPr>
            </a:lvl2pPr>
            <a:lvl3pPr lvl="2" rtl="0">
              <a:spcBef>
                <a:spcPts val="0"/>
              </a:spcBef>
              <a:spcAft>
                <a:spcPts val="0"/>
              </a:spcAft>
              <a:buSzPts val="1200"/>
              <a:buFont typeface="NVIDIA Sans"/>
              <a:buNone/>
              <a:defRPr sz="4800">
                <a:latin typeface="NVIDIA Sans"/>
                <a:ea typeface="NVIDIA Sans"/>
                <a:cs typeface="NVIDIA Sans"/>
                <a:sym typeface="NVIDIA Sans"/>
              </a:defRPr>
            </a:lvl3pPr>
            <a:lvl4pPr lvl="3" rtl="0">
              <a:spcBef>
                <a:spcPts val="0"/>
              </a:spcBef>
              <a:spcAft>
                <a:spcPts val="0"/>
              </a:spcAft>
              <a:buSzPts val="1200"/>
              <a:buFont typeface="NVIDIA Sans"/>
              <a:buNone/>
              <a:defRPr sz="4800">
                <a:latin typeface="NVIDIA Sans"/>
                <a:ea typeface="NVIDIA Sans"/>
                <a:cs typeface="NVIDIA Sans"/>
                <a:sym typeface="NVIDIA Sans"/>
              </a:defRPr>
            </a:lvl4pPr>
            <a:lvl5pPr lvl="4" rtl="0">
              <a:spcBef>
                <a:spcPts val="0"/>
              </a:spcBef>
              <a:spcAft>
                <a:spcPts val="0"/>
              </a:spcAft>
              <a:buSzPts val="1200"/>
              <a:buFont typeface="NVIDIA Sans"/>
              <a:buNone/>
              <a:defRPr sz="4800">
                <a:latin typeface="NVIDIA Sans"/>
                <a:ea typeface="NVIDIA Sans"/>
                <a:cs typeface="NVIDIA Sans"/>
                <a:sym typeface="NVIDIA Sans"/>
              </a:defRPr>
            </a:lvl5pPr>
            <a:lvl6pPr lvl="5" rtl="0">
              <a:spcBef>
                <a:spcPts val="0"/>
              </a:spcBef>
              <a:spcAft>
                <a:spcPts val="0"/>
              </a:spcAft>
              <a:buSzPts val="1200"/>
              <a:buFont typeface="NVIDIA Sans"/>
              <a:buNone/>
              <a:defRPr sz="4800">
                <a:latin typeface="NVIDIA Sans"/>
                <a:ea typeface="NVIDIA Sans"/>
                <a:cs typeface="NVIDIA Sans"/>
                <a:sym typeface="NVIDIA Sans"/>
              </a:defRPr>
            </a:lvl6pPr>
            <a:lvl7pPr lvl="6" rtl="0">
              <a:spcBef>
                <a:spcPts val="0"/>
              </a:spcBef>
              <a:spcAft>
                <a:spcPts val="0"/>
              </a:spcAft>
              <a:buSzPts val="1200"/>
              <a:buFont typeface="NVIDIA Sans"/>
              <a:buNone/>
              <a:defRPr sz="4800">
                <a:latin typeface="NVIDIA Sans"/>
                <a:ea typeface="NVIDIA Sans"/>
                <a:cs typeface="NVIDIA Sans"/>
                <a:sym typeface="NVIDIA Sans"/>
              </a:defRPr>
            </a:lvl7pPr>
            <a:lvl8pPr lvl="7" rtl="0">
              <a:spcBef>
                <a:spcPts val="0"/>
              </a:spcBef>
              <a:spcAft>
                <a:spcPts val="0"/>
              </a:spcAft>
              <a:buSzPts val="1200"/>
              <a:buFont typeface="NVIDIA Sans"/>
              <a:buNone/>
              <a:defRPr sz="4800">
                <a:latin typeface="NVIDIA Sans"/>
                <a:ea typeface="NVIDIA Sans"/>
                <a:cs typeface="NVIDIA Sans"/>
                <a:sym typeface="NVIDIA Sans"/>
              </a:defRPr>
            </a:lvl8pPr>
            <a:lvl9pPr lvl="8" rtl="0">
              <a:spcBef>
                <a:spcPts val="0"/>
              </a:spcBef>
              <a:spcAft>
                <a:spcPts val="0"/>
              </a:spcAft>
              <a:buSzPts val="1200"/>
              <a:buFont typeface="NVIDIA Sans"/>
              <a:buNone/>
              <a:defRPr sz="4800">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29538165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813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7_Text Left NO BULLETS - Image Righ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3BE5CD-C7BB-E2A9-DFAF-82E3864F3D39}"/>
              </a:ext>
            </a:extLst>
          </p:cNvPr>
          <p:cNvSpPr/>
          <p:nvPr userDrawn="1"/>
        </p:nvSpPr>
        <p:spPr>
          <a:xfrm>
            <a:off x="12128514" y="0"/>
            <a:ext cx="24447486" cy="20574000"/>
          </a:xfrm>
          <a:prstGeom prst="rect">
            <a:avLst/>
          </a:prstGeom>
          <a:solidFill>
            <a:schemeClr val="tx1">
              <a:lumMod val="95000"/>
            </a:schemeClr>
          </a:solidFill>
          <a:ln w="9525">
            <a:noFill/>
          </a:ln>
        </p:spPr>
        <p:txBody>
          <a:bodyPr lIns="45720" tIns="91440" rIns="45720" bIns="91440" rtlCol="0" anchor="ctr"/>
          <a:lstStyle/>
          <a:p>
            <a:pPr marL="0" marR="0" lvl="0" indent="0" algn="ctr" defTabSz="2742927" rtl="0" eaLnBrk="1" fontAlgn="auto" latinLnBrk="0" hangingPunct="1">
              <a:lnSpc>
                <a:spcPct val="90000"/>
              </a:lnSpc>
              <a:spcBef>
                <a:spcPts val="0"/>
              </a:spcBef>
              <a:spcAft>
                <a:spcPts val="0"/>
              </a:spcAft>
              <a:buClrTx/>
              <a:buSzTx/>
              <a:buFontTx/>
              <a:buNone/>
              <a:tabLst/>
              <a:defRPr/>
            </a:pPr>
            <a:endParaRPr kumimoji="0" lang="en-US" sz="3201" b="0" i="0" u="none" strike="noStrike" kern="1200" cap="none" spc="0" normalizeH="0" baseline="0" noProof="0">
              <a:ln>
                <a:noFill/>
              </a:ln>
              <a:solidFill>
                <a:srgbClr val="000000"/>
              </a:solidFill>
              <a:effectLst/>
              <a:uLnTx/>
              <a:uFillTx/>
              <a:latin typeface="NVIDIA Sans"/>
              <a:ea typeface="+mn-ea"/>
              <a:cs typeface="+mn-cs"/>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633472" y="3090672"/>
            <a:ext cx="9491472" cy="3365694"/>
          </a:xfrm>
        </p:spPr>
        <p:txBody>
          <a:bodyPr lIns="0" tIns="0" rIns="0" bIns="0"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633472" y="6547104"/>
            <a:ext cx="9491472" cy="1408176"/>
          </a:xfrm>
          <a:prstGeom prst="rect">
            <a:avLst/>
          </a:prstGeom>
        </p:spPr>
        <p:txBody>
          <a:bodyPr lIns="0" tIns="0" rIns="0" bIns="0"/>
          <a:lstStyle>
            <a:lvl1pPr marL="0" indent="0" algn="l">
              <a:spcBef>
                <a:spcPts val="600"/>
              </a:spcBef>
              <a:spcAft>
                <a:spcPts val="600"/>
              </a:spcAft>
              <a:buFontTx/>
              <a:buNone/>
              <a:defRPr sz="5400">
                <a:solidFill>
                  <a:schemeClr val="tx2"/>
                </a:solidFill>
                <a:latin typeface="NVIDIA Sans" panose="020B0503020203020204" pitchFamily="34" charset="0"/>
                <a:cs typeface="NVIDIA Sans" panose="020B0503020203020204" pitchFamily="34" charset="0"/>
              </a:defRPr>
            </a:lvl1pPr>
            <a:lvl2pPr marL="1371324" indent="0" algn="ctr">
              <a:buFontTx/>
              <a:buNone/>
              <a:defRPr sz="4401">
                <a:latin typeface="NVIDIA Sans" panose="020B0503020203020204" pitchFamily="34" charset="0"/>
              </a:defRPr>
            </a:lvl2pPr>
            <a:lvl3pPr marL="2742654" indent="0" algn="ctr">
              <a:buFontTx/>
              <a:buNone/>
              <a:defRPr sz="4401">
                <a:latin typeface="NVIDIA Sans" panose="020B0503020203020204" pitchFamily="34" charset="0"/>
              </a:defRPr>
            </a:lvl3pPr>
            <a:lvl4pPr marL="4113978" indent="0" algn="ctr">
              <a:buFontTx/>
              <a:buNone/>
              <a:defRPr sz="4401">
                <a:latin typeface="NVIDIA Sans" panose="020B0503020203020204" pitchFamily="34" charset="0"/>
              </a:defRPr>
            </a:lvl4pPr>
            <a:lvl5pPr marL="5485302" indent="0" algn="ctr">
              <a:buFontTx/>
              <a:buNone/>
              <a:defRPr sz="4401">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8"/>
            <a:ext cx="2330568" cy="1082937"/>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3" name="Picture Placeholder 2">
            <a:extLst>
              <a:ext uri="{FF2B5EF4-FFF2-40B4-BE49-F238E27FC236}">
                <a16:creationId xmlns:a16="http://schemas.microsoft.com/office/drawing/2014/main" id="{EADED564-59D4-AA19-C5DC-75A1417690CF}"/>
              </a:ext>
            </a:extLst>
          </p:cNvPr>
          <p:cNvSpPr>
            <a:spLocks noGrp="1"/>
          </p:cNvSpPr>
          <p:nvPr>
            <p:ph type="pic" sz="quarter" idx="11"/>
          </p:nvPr>
        </p:nvSpPr>
        <p:spPr>
          <a:xfrm>
            <a:off x="2633472" y="9244584"/>
            <a:ext cx="6858000" cy="6858000"/>
          </a:xfrm>
          <a:prstGeom prst="rect">
            <a:avLst/>
          </a:prstGeom>
          <a:pattFill prst="ltUpDiag">
            <a:fgClr>
              <a:schemeClr val="tx1"/>
            </a:fgClr>
            <a:bgClr>
              <a:schemeClr val="accent4">
                <a:lumMod val="20000"/>
                <a:lumOff val="80000"/>
              </a:schemeClr>
            </a:bgClr>
          </a:pattFill>
          <a:ln w="9525">
            <a:solidFill>
              <a:schemeClr val="tx1">
                <a:lumMod val="95000"/>
              </a:schemeClr>
            </a:solidFill>
          </a:ln>
        </p:spPr>
        <p:txBody>
          <a:bodyPr tIns="2194560" anchor="ctr"/>
          <a:lstStyle>
            <a:lvl1pPr marL="0" indent="0" algn="ctr">
              <a:buFontTx/>
              <a:buNone/>
              <a:defRPr sz="3999">
                <a:solidFill>
                  <a:schemeClr val="bg1"/>
                </a:solidFill>
                <a:latin typeface="NVIDIA Sans" panose="020B0503020203020204" pitchFamily="34" charset="0"/>
                <a:cs typeface="NVIDIA Sans" panose="020B0503020203020204" pitchFamily="34" charset="0"/>
              </a:defRPr>
            </a:lvl1pPr>
          </a:lstStyle>
          <a:p>
            <a:r>
              <a:rPr lang="en-US"/>
              <a:t>Click icon to add picture</a:t>
            </a:r>
          </a:p>
        </p:txBody>
      </p:sp>
    </p:spTree>
    <p:extLst>
      <p:ext uri="{BB962C8B-B14F-4D97-AF65-F5344CB8AC3E}">
        <p14:creationId xmlns:p14="http://schemas.microsoft.com/office/powerpoint/2010/main" val="14179939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750E-2119-2D40-A9F6-C21437BDBD8E}"/>
              </a:ext>
            </a:extLst>
          </p:cNvPr>
          <p:cNvSpPr>
            <a:spLocks noGrp="1"/>
          </p:cNvSpPr>
          <p:nvPr>
            <p:ph type="ctrTitle"/>
          </p:nvPr>
        </p:nvSpPr>
        <p:spPr>
          <a:xfrm>
            <a:off x="4572000" y="3367089"/>
            <a:ext cx="27432000" cy="7162800"/>
          </a:xfrm>
        </p:spPr>
        <p:txBody>
          <a:bodyPr anchor="b"/>
          <a:lstStyle>
            <a:lvl1pPr algn="ctr">
              <a:defRPr sz="18000"/>
            </a:lvl1pPr>
          </a:lstStyle>
          <a:p>
            <a:r>
              <a:rPr lang="en-US"/>
              <a:t>Click to edit Master title style</a:t>
            </a:r>
          </a:p>
        </p:txBody>
      </p:sp>
      <p:sp>
        <p:nvSpPr>
          <p:cNvPr id="3" name="Subtitle 2">
            <a:extLst>
              <a:ext uri="{FF2B5EF4-FFF2-40B4-BE49-F238E27FC236}">
                <a16:creationId xmlns:a16="http://schemas.microsoft.com/office/drawing/2014/main" id="{DB69C316-9CBD-CC48-B3B4-84564F0F8927}"/>
              </a:ext>
            </a:extLst>
          </p:cNvPr>
          <p:cNvSpPr>
            <a:spLocks noGrp="1"/>
          </p:cNvSpPr>
          <p:nvPr>
            <p:ph type="subTitle" idx="1"/>
          </p:nvPr>
        </p:nvSpPr>
        <p:spPr>
          <a:xfrm>
            <a:off x="4572000" y="10806114"/>
            <a:ext cx="27432000" cy="4967286"/>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p>
        </p:txBody>
      </p:sp>
      <p:sp>
        <p:nvSpPr>
          <p:cNvPr id="4" name="Date Placeholder 3">
            <a:extLst>
              <a:ext uri="{FF2B5EF4-FFF2-40B4-BE49-F238E27FC236}">
                <a16:creationId xmlns:a16="http://schemas.microsoft.com/office/drawing/2014/main" id="{C4D1A6CF-5F81-C142-895F-36CDA2A711B0}"/>
              </a:ext>
            </a:extLst>
          </p:cNvPr>
          <p:cNvSpPr>
            <a:spLocks noGrp="1"/>
          </p:cNvSpPr>
          <p:nvPr>
            <p:ph type="dt" sz="half" idx="10"/>
          </p:nvPr>
        </p:nvSpPr>
        <p:spPr/>
        <p:txBody>
          <a:bodyPr/>
          <a:lstStyle/>
          <a:p>
            <a:fld id="{5EF1748D-AF65-E446-89AC-D718CE82BB5E}" type="datetime1">
              <a:rPr lang="en-US" smtClean="0"/>
              <a:t>12/9/2025</a:t>
            </a:fld>
            <a:endParaRPr lang="en-US"/>
          </a:p>
        </p:txBody>
      </p:sp>
      <p:sp>
        <p:nvSpPr>
          <p:cNvPr id="5" name="Footer Placeholder 4">
            <a:extLst>
              <a:ext uri="{FF2B5EF4-FFF2-40B4-BE49-F238E27FC236}">
                <a16:creationId xmlns:a16="http://schemas.microsoft.com/office/drawing/2014/main" id="{CD7579C3-810E-4546-9ADC-E76B321AA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1C28C-B96C-2A4E-81C4-922757792646}"/>
              </a:ext>
            </a:extLst>
          </p:cNvPr>
          <p:cNvSpPr>
            <a:spLocks noGrp="1"/>
          </p:cNvSpPr>
          <p:nvPr>
            <p:ph type="sldNum" sz="quarter" idx="12"/>
          </p:nvPr>
        </p:nvSpPr>
        <p:spPr/>
        <p:txBody>
          <a:bodyPr/>
          <a:lstStyle/>
          <a:p>
            <a:fld id="{C9D4CAC7-A0AE-9342-B094-BA4DD0FDF0FE}" type="slidenum">
              <a:rPr lang="en-US" smtClean="0"/>
              <a:t>‹#›</a:t>
            </a:fld>
            <a:endParaRPr lang="en-US"/>
          </a:p>
        </p:txBody>
      </p:sp>
    </p:spTree>
    <p:extLst>
      <p:ext uri="{BB962C8B-B14F-4D97-AF65-F5344CB8AC3E}">
        <p14:creationId xmlns:p14="http://schemas.microsoft.com/office/powerpoint/2010/main" val="429376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F2CD-9F7F-3145-8DF7-CD5EC264C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1AC6A2-BD58-0948-89F9-C2D48A8188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21D7C7-5006-5947-B314-C4D00C477005}"/>
              </a:ext>
            </a:extLst>
          </p:cNvPr>
          <p:cNvSpPr>
            <a:spLocks noGrp="1"/>
          </p:cNvSpPr>
          <p:nvPr>
            <p:ph type="dt" sz="half" idx="10"/>
          </p:nvPr>
        </p:nvSpPr>
        <p:spPr/>
        <p:txBody>
          <a:bodyPr/>
          <a:lstStyle/>
          <a:p>
            <a:fld id="{15030138-921E-3F42-8313-200116FF148C}" type="datetime1">
              <a:rPr lang="en-US" smtClean="0"/>
              <a:t>12/9/2025</a:t>
            </a:fld>
            <a:endParaRPr lang="en-US"/>
          </a:p>
        </p:txBody>
      </p:sp>
      <p:sp>
        <p:nvSpPr>
          <p:cNvPr id="5" name="Footer Placeholder 4">
            <a:extLst>
              <a:ext uri="{FF2B5EF4-FFF2-40B4-BE49-F238E27FC236}">
                <a16:creationId xmlns:a16="http://schemas.microsoft.com/office/drawing/2014/main" id="{0E011CE2-1032-7342-8F1D-7250B5B33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4BC41-8811-8A4E-A9BA-6A51BCDB62D3}"/>
              </a:ext>
            </a:extLst>
          </p:cNvPr>
          <p:cNvSpPr>
            <a:spLocks noGrp="1"/>
          </p:cNvSpPr>
          <p:nvPr>
            <p:ph type="sldNum" sz="quarter" idx="12"/>
          </p:nvPr>
        </p:nvSpPr>
        <p:spPr/>
        <p:txBody>
          <a:bodyPr/>
          <a:lstStyle/>
          <a:p>
            <a:fld id="{C9D4CAC7-A0AE-9342-B094-BA4DD0FDF0FE}" type="slidenum">
              <a:rPr lang="en-US" smtClean="0"/>
              <a:t>‹#›</a:t>
            </a:fld>
            <a:endParaRPr lang="en-US"/>
          </a:p>
        </p:txBody>
      </p:sp>
    </p:spTree>
    <p:extLst>
      <p:ext uri="{BB962C8B-B14F-4D97-AF65-F5344CB8AC3E}">
        <p14:creationId xmlns:p14="http://schemas.microsoft.com/office/powerpoint/2010/main" val="7104915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8AC0-B66A-FC4E-A483-B57E34186143}"/>
              </a:ext>
            </a:extLst>
          </p:cNvPr>
          <p:cNvSpPr>
            <a:spLocks noGrp="1"/>
          </p:cNvSpPr>
          <p:nvPr>
            <p:ph type="title"/>
          </p:nvPr>
        </p:nvSpPr>
        <p:spPr>
          <a:xfrm>
            <a:off x="2495550" y="5129216"/>
            <a:ext cx="31546800" cy="8558211"/>
          </a:xfrm>
        </p:spPr>
        <p:txBody>
          <a:bodyPr anchor="b"/>
          <a:lstStyle>
            <a:lvl1pPr>
              <a:defRPr sz="18000"/>
            </a:lvl1pPr>
          </a:lstStyle>
          <a:p>
            <a:r>
              <a:rPr lang="en-US"/>
              <a:t>Click to edit Master title style</a:t>
            </a:r>
          </a:p>
        </p:txBody>
      </p:sp>
      <p:sp>
        <p:nvSpPr>
          <p:cNvPr id="3" name="Text Placeholder 2">
            <a:extLst>
              <a:ext uri="{FF2B5EF4-FFF2-40B4-BE49-F238E27FC236}">
                <a16:creationId xmlns:a16="http://schemas.microsoft.com/office/drawing/2014/main" id="{A8C4B375-1859-CA4D-9DB8-BD0F7656BEE0}"/>
              </a:ext>
            </a:extLst>
          </p:cNvPr>
          <p:cNvSpPr>
            <a:spLocks noGrp="1"/>
          </p:cNvSpPr>
          <p:nvPr>
            <p:ph type="body" idx="1"/>
          </p:nvPr>
        </p:nvSpPr>
        <p:spPr>
          <a:xfrm>
            <a:off x="2495550" y="13768391"/>
            <a:ext cx="31546800" cy="4500561"/>
          </a:xfrm>
        </p:spPr>
        <p:txBody>
          <a:bodyPr/>
          <a:lstStyle>
            <a:lvl1pPr marL="0" indent="0">
              <a:buNone/>
              <a:defRPr sz="7200">
                <a:solidFill>
                  <a:schemeClr val="tx1">
                    <a:tint val="75000"/>
                  </a:schemeClr>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BADB72-EF2D-8849-A951-BDF55A227D67}"/>
              </a:ext>
            </a:extLst>
          </p:cNvPr>
          <p:cNvSpPr>
            <a:spLocks noGrp="1"/>
          </p:cNvSpPr>
          <p:nvPr>
            <p:ph type="dt" sz="half" idx="10"/>
          </p:nvPr>
        </p:nvSpPr>
        <p:spPr/>
        <p:txBody>
          <a:bodyPr/>
          <a:lstStyle/>
          <a:p>
            <a:fld id="{DFC875D2-CEFC-824A-A5C1-CD1F5F8647FE}" type="datetime1">
              <a:rPr lang="en-US" smtClean="0"/>
              <a:t>12/9/2025</a:t>
            </a:fld>
            <a:endParaRPr lang="en-US"/>
          </a:p>
        </p:txBody>
      </p:sp>
      <p:sp>
        <p:nvSpPr>
          <p:cNvPr id="5" name="Footer Placeholder 4">
            <a:extLst>
              <a:ext uri="{FF2B5EF4-FFF2-40B4-BE49-F238E27FC236}">
                <a16:creationId xmlns:a16="http://schemas.microsoft.com/office/drawing/2014/main" id="{391760D5-6D81-B84A-931D-639D00E6B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26A06-39E6-6648-BF74-279327E449EB}"/>
              </a:ext>
            </a:extLst>
          </p:cNvPr>
          <p:cNvSpPr>
            <a:spLocks noGrp="1"/>
          </p:cNvSpPr>
          <p:nvPr>
            <p:ph type="sldNum" sz="quarter" idx="12"/>
          </p:nvPr>
        </p:nvSpPr>
        <p:spPr/>
        <p:txBody>
          <a:bodyPr/>
          <a:lstStyle/>
          <a:p>
            <a:fld id="{C9D4CAC7-A0AE-9342-B094-BA4DD0FDF0FE}" type="slidenum">
              <a:rPr lang="en-US" smtClean="0"/>
              <a:t>‹#›</a:t>
            </a:fld>
            <a:endParaRPr lang="en-US"/>
          </a:p>
        </p:txBody>
      </p:sp>
    </p:spTree>
    <p:extLst>
      <p:ext uri="{BB962C8B-B14F-4D97-AF65-F5344CB8AC3E}">
        <p14:creationId xmlns:p14="http://schemas.microsoft.com/office/powerpoint/2010/main" val="35880595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3BFC3-D03B-9549-9BEA-0F703CD39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B62B2-CC36-1248-BDC2-36FADC940FDE}"/>
              </a:ext>
            </a:extLst>
          </p:cNvPr>
          <p:cNvSpPr>
            <a:spLocks noGrp="1"/>
          </p:cNvSpPr>
          <p:nvPr>
            <p:ph sz="half" idx="1"/>
          </p:nvPr>
        </p:nvSpPr>
        <p:spPr>
          <a:xfrm>
            <a:off x="2514600" y="5476875"/>
            <a:ext cx="15544800" cy="130540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38BF93-032F-3440-91CC-E05DCD355C97}"/>
              </a:ext>
            </a:extLst>
          </p:cNvPr>
          <p:cNvSpPr>
            <a:spLocks noGrp="1"/>
          </p:cNvSpPr>
          <p:nvPr>
            <p:ph sz="half" idx="2"/>
          </p:nvPr>
        </p:nvSpPr>
        <p:spPr>
          <a:xfrm>
            <a:off x="18516600" y="5476875"/>
            <a:ext cx="15544800" cy="130540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8A2675-AFA0-0949-A090-1839B5BD8EEA}"/>
              </a:ext>
            </a:extLst>
          </p:cNvPr>
          <p:cNvSpPr>
            <a:spLocks noGrp="1"/>
          </p:cNvSpPr>
          <p:nvPr>
            <p:ph type="dt" sz="half" idx="10"/>
          </p:nvPr>
        </p:nvSpPr>
        <p:spPr/>
        <p:txBody>
          <a:bodyPr/>
          <a:lstStyle/>
          <a:p>
            <a:fld id="{40F7A5B8-26A6-DD40-B699-872A231AD0F5}" type="datetime1">
              <a:rPr lang="en-US" smtClean="0"/>
              <a:t>12/9/2025</a:t>
            </a:fld>
            <a:endParaRPr lang="en-US"/>
          </a:p>
        </p:txBody>
      </p:sp>
      <p:sp>
        <p:nvSpPr>
          <p:cNvPr id="6" name="Footer Placeholder 5">
            <a:extLst>
              <a:ext uri="{FF2B5EF4-FFF2-40B4-BE49-F238E27FC236}">
                <a16:creationId xmlns:a16="http://schemas.microsoft.com/office/drawing/2014/main" id="{A595D278-EC9C-194F-A5EE-8DDAF6E79F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0F7294-D690-B54C-BEEE-D5F41BDB9053}"/>
              </a:ext>
            </a:extLst>
          </p:cNvPr>
          <p:cNvSpPr>
            <a:spLocks noGrp="1"/>
          </p:cNvSpPr>
          <p:nvPr>
            <p:ph type="sldNum" sz="quarter" idx="12"/>
          </p:nvPr>
        </p:nvSpPr>
        <p:spPr/>
        <p:txBody>
          <a:bodyPr/>
          <a:lstStyle/>
          <a:p>
            <a:fld id="{C9D4CAC7-A0AE-9342-B094-BA4DD0FDF0FE}" type="slidenum">
              <a:rPr lang="en-US" smtClean="0"/>
              <a:t>‹#›</a:t>
            </a:fld>
            <a:endParaRPr lang="en-US"/>
          </a:p>
        </p:txBody>
      </p:sp>
    </p:spTree>
    <p:extLst>
      <p:ext uri="{BB962C8B-B14F-4D97-AF65-F5344CB8AC3E}">
        <p14:creationId xmlns:p14="http://schemas.microsoft.com/office/powerpoint/2010/main" val="293920547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A8388-2CAC-5642-8478-496F2533567A}"/>
              </a:ext>
            </a:extLst>
          </p:cNvPr>
          <p:cNvSpPr>
            <a:spLocks noGrp="1"/>
          </p:cNvSpPr>
          <p:nvPr>
            <p:ph type="title"/>
          </p:nvPr>
        </p:nvSpPr>
        <p:spPr>
          <a:xfrm>
            <a:off x="2519364" y="1095377"/>
            <a:ext cx="31546800" cy="3976689"/>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9C305C-F94A-6F44-99E3-96CF94F89BA7}"/>
              </a:ext>
            </a:extLst>
          </p:cNvPr>
          <p:cNvSpPr>
            <a:spLocks noGrp="1"/>
          </p:cNvSpPr>
          <p:nvPr>
            <p:ph type="body" idx="1"/>
          </p:nvPr>
        </p:nvSpPr>
        <p:spPr>
          <a:xfrm>
            <a:off x="2519366" y="5043489"/>
            <a:ext cx="15473361" cy="2471736"/>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a:extLst>
              <a:ext uri="{FF2B5EF4-FFF2-40B4-BE49-F238E27FC236}">
                <a16:creationId xmlns:a16="http://schemas.microsoft.com/office/drawing/2014/main" id="{72050A27-A47E-3847-84C0-EE1F41E6B3C8}"/>
              </a:ext>
            </a:extLst>
          </p:cNvPr>
          <p:cNvSpPr>
            <a:spLocks noGrp="1"/>
          </p:cNvSpPr>
          <p:nvPr>
            <p:ph sz="half" idx="2"/>
          </p:nvPr>
        </p:nvSpPr>
        <p:spPr>
          <a:xfrm>
            <a:off x="2519366" y="7515225"/>
            <a:ext cx="15473361" cy="110537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8A019D-A13F-C04E-BA6B-6A6E4A438DE2}"/>
              </a:ext>
            </a:extLst>
          </p:cNvPr>
          <p:cNvSpPr>
            <a:spLocks noGrp="1"/>
          </p:cNvSpPr>
          <p:nvPr>
            <p:ph type="body" sz="quarter" idx="3"/>
          </p:nvPr>
        </p:nvSpPr>
        <p:spPr>
          <a:xfrm>
            <a:off x="18516600" y="5043489"/>
            <a:ext cx="15549564" cy="2471736"/>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a:extLst>
              <a:ext uri="{FF2B5EF4-FFF2-40B4-BE49-F238E27FC236}">
                <a16:creationId xmlns:a16="http://schemas.microsoft.com/office/drawing/2014/main" id="{62AD93C5-89FE-2F4F-A6FD-6CC39F2BE1D3}"/>
              </a:ext>
            </a:extLst>
          </p:cNvPr>
          <p:cNvSpPr>
            <a:spLocks noGrp="1"/>
          </p:cNvSpPr>
          <p:nvPr>
            <p:ph sz="quarter" idx="4"/>
          </p:nvPr>
        </p:nvSpPr>
        <p:spPr>
          <a:xfrm>
            <a:off x="18516600" y="7515225"/>
            <a:ext cx="15549564" cy="110537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9580C2-7393-0A49-81F7-0CBA2BC60C95}"/>
              </a:ext>
            </a:extLst>
          </p:cNvPr>
          <p:cNvSpPr>
            <a:spLocks noGrp="1"/>
          </p:cNvSpPr>
          <p:nvPr>
            <p:ph type="dt" sz="half" idx="10"/>
          </p:nvPr>
        </p:nvSpPr>
        <p:spPr/>
        <p:txBody>
          <a:bodyPr/>
          <a:lstStyle/>
          <a:p>
            <a:fld id="{FC1CAB46-7E63-3244-A75B-0F952B4E983B}" type="datetime1">
              <a:rPr lang="en-US" smtClean="0"/>
              <a:t>12/9/2025</a:t>
            </a:fld>
            <a:endParaRPr lang="en-US"/>
          </a:p>
        </p:txBody>
      </p:sp>
      <p:sp>
        <p:nvSpPr>
          <p:cNvPr id="8" name="Footer Placeholder 7">
            <a:extLst>
              <a:ext uri="{FF2B5EF4-FFF2-40B4-BE49-F238E27FC236}">
                <a16:creationId xmlns:a16="http://schemas.microsoft.com/office/drawing/2014/main" id="{22CBA698-084F-DB4F-A727-DF14B17FB4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F1FC2B-5C4B-924E-A7BC-6557931FE816}"/>
              </a:ext>
            </a:extLst>
          </p:cNvPr>
          <p:cNvSpPr>
            <a:spLocks noGrp="1"/>
          </p:cNvSpPr>
          <p:nvPr>
            <p:ph type="sldNum" sz="quarter" idx="12"/>
          </p:nvPr>
        </p:nvSpPr>
        <p:spPr/>
        <p:txBody>
          <a:bodyPr/>
          <a:lstStyle/>
          <a:p>
            <a:fld id="{C9D4CAC7-A0AE-9342-B094-BA4DD0FDF0FE}" type="slidenum">
              <a:rPr lang="en-US" smtClean="0"/>
              <a:t>‹#›</a:t>
            </a:fld>
            <a:endParaRPr lang="en-US"/>
          </a:p>
        </p:txBody>
      </p:sp>
    </p:spTree>
    <p:extLst>
      <p:ext uri="{BB962C8B-B14F-4D97-AF65-F5344CB8AC3E}">
        <p14:creationId xmlns:p14="http://schemas.microsoft.com/office/powerpoint/2010/main" val="29138637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53510-C488-EE47-92D1-ABFEA742C9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F63A6A-76DA-594A-A353-F6F3E7E47DAB}"/>
              </a:ext>
            </a:extLst>
          </p:cNvPr>
          <p:cNvSpPr>
            <a:spLocks noGrp="1"/>
          </p:cNvSpPr>
          <p:nvPr>
            <p:ph type="dt" sz="half" idx="10"/>
          </p:nvPr>
        </p:nvSpPr>
        <p:spPr/>
        <p:txBody>
          <a:bodyPr/>
          <a:lstStyle/>
          <a:p>
            <a:fld id="{F2E34057-2B81-5643-92E4-EFBF3FD26938}" type="datetime1">
              <a:rPr lang="en-US" smtClean="0"/>
              <a:t>12/9/2025</a:t>
            </a:fld>
            <a:endParaRPr lang="en-US"/>
          </a:p>
        </p:txBody>
      </p:sp>
      <p:sp>
        <p:nvSpPr>
          <p:cNvPr id="4" name="Footer Placeholder 3">
            <a:extLst>
              <a:ext uri="{FF2B5EF4-FFF2-40B4-BE49-F238E27FC236}">
                <a16:creationId xmlns:a16="http://schemas.microsoft.com/office/drawing/2014/main" id="{241E4C7D-4DAD-4F41-8E1A-ABB1B96008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C07169-81D5-7747-94CC-68723D4A3517}"/>
              </a:ext>
            </a:extLst>
          </p:cNvPr>
          <p:cNvSpPr>
            <a:spLocks noGrp="1"/>
          </p:cNvSpPr>
          <p:nvPr>
            <p:ph type="sldNum" sz="quarter" idx="12"/>
          </p:nvPr>
        </p:nvSpPr>
        <p:spPr/>
        <p:txBody>
          <a:bodyPr/>
          <a:lstStyle/>
          <a:p>
            <a:fld id="{C9D4CAC7-A0AE-9342-B094-BA4DD0FDF0FE}" type="slidenum">
              <a:rPr lang="en-US" smtClean="0"/>
              <a:t>‹#›</a:t>
            </a:fld>
            <a:endParaRPr lang="en-US"/>
          </a:p>
        </p:txBody>
      </p:sp>
    </p:spTree>
    <p:extLst>
      <p:ext uri="{BB962C8B-B14F-4D97-AF65-F5344CB8AC3E}">
        <p14:creationId xmlns:p14="http://schemas.microsoft.com/office/powerpoint/2010/main" val="1394109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C7439-68F8-4E44-B23B-2937364B4B7A}"/>
              </a:ext>
            </a:extLst>
          </p:cNvPr>
          <p:cNvSpPr>
            <a:spLocks noGrp="1"/>
          </p:cNvSpPr>
          <p:nvPr>
            <p:ph type="dt" sz="half" idx="10"/>
          </p:nvPr>
        </p:nvSpPr>
        <p:spPr/>
        <p:txBody>
          <a:bodyPr/>
          <a:lstStyle/>
          <a:p>
            <a:fld id="{6A8A6B8D-132D-074D-B599-F133E07C8E1A}" type="datetime1">
              <a:rPr lang="en-US" smtClean="0"/>
              <a:t>12/9/2025</a:t>
            </a:fld>
            <a:endParaRPr lang="en-US"/>
          </a:p>
        </p:txBody>
      </p:sp>
      <p:sp>
        <p:nvSpPr>
          <p:cNvPr id="3" name="Footer Placeholder 2">
            <a:extLst>
              <a:ext uri="{FF2B5EF4-FFF2-40B4-BE49-F238E27FC236}">
                <a16:creationId xmlns:a16="http://schemas.microsoft.com/office/drawing/2014/main" id="{53B687E7-E1A8-204E-80D8-00E2FB44A7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37799F-0FDA-9E4F-96DD-21AAEA2468C6}"/>
              </a:ext>
            </a:extLst>
          </p:cNvPr>
          <p:cNvSpPr>
            <a:spLocks noGrp="1"/>
          </p:cNvSpPr>
          <p:nvPr>
            <p:ph type="sldNum" sz="quarter" idx="12"/>
          </p:nvPr>
        </p:nvSpPr>
        <p:spPr/>
        <p:txBody>
          <a:bodyPr/>
          <a:lstStyle/>
          <a:p>
            <a:fld id="{C9D4CAC7-A0AE-9342-B094-BA4DD0FDF0FE}" type="slidenum">
              <a:rPr lang="en-US" smtClean="0"/>
              <a:t>‹#›</a:t>
            </a:fld>
            <a:endParaRPr lang="en-US"/>
          </a:p>
        </p:txBody>
      </p:sp>
    </p:spTree>
    <p:extLst>
      <p:ext uri="{BB962C8B-B14F-4D97-AF65-F5344CB8AC3E}">
        <p14:creationId xmlns:p14="http://schemas.microsoft.com/office/powerpoint/2010/main" val="5653690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71E04-E725-8946-B6B5-025E8332370A}"/>
              </a:ext>
            </a:extLst>
          </p:cNvPr>
          <p:cNvSpPr>
            <a:spLocks noGrp="1"/>
          </p:cNvSpPr>
          <p:nvPr>
            <p:ph type="title"/>
          </p:nvPr>
        </p:nvSpPr>
        <p:spPr>
          <a:xfrm>
            <a:off x="2519366" y="1371600"/>
            <a:ext cx="11796711" cy="4800600"/>
          </a:xfrm>
        </p:spPr>
        <p:txBody>
          <a:bodyPr anchor="b"/>
          <a:lstStyle>
            <a:lvl1pPr>
              <a:defRPr sz="9600"/>
            </a:lvl1pPr>
          </a:lstStyle>
          <a:p>
            <a:r>
              <a:rPr lang="en-US"/>
              <a:t>Click to edit Master title style</a:t>
            </a:r>
          </a:p>
        </p:txBody>
      </p:sp>
      <p:sp>
        <p:nvSpPr>
          <p:cNvPr id="3" name="Content Placeholder 2">
            <a:extLst>
              <a:ext uri="{FF2B5EF4-FFF2-40B4-BE49-F238E27FC236}">
                <a16:creationId xmlns:a16="http://schemas.microsoft.com/office/drawing/2014/main" id="{10324FFA-859C-D64B-B82C-9CE2DD109A2F}"/>
              </a:ext>
            </a:extLst>
          </p:cNvPr>
          <p:cNvSpPr>
            <a:spLocks noGrp="1"/>
          </p:cNvSpPr>
          <p:nvPr>
            <p:ph idx="1"/>
          </p:nvPr>
        </p:nvSpPr>
        <p:spPr>
          <a:xfrm>
            <a:off x="15549564" y="2962277"/>
            <a:ext cx="18516600" cy="14620875"/>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7EBC26-1652-0243-9129-A91C24E662A7}"/>
              </a:ext>
            </a:extLst>
          </p:cNvPr>
          <p:cNvSpPr>
            <a:spLocks noGrp="1"/>
          </p:cNvSpPr>
          <p:nvPr>
            <p:ph type="body" sz="half" idx="2"/>
          </p:nvPr>
        </p:nvSpPr>
        <p:spPr>
          <a:xfrm>
            <a:off x="2519366" y="6172200"/>
            <a:ext cx="11796711" cy="11434764"/>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a:extLst>
              <a:ext uri="{FF2B5EF4-FFF2-40B4-BE49-F238E27FC236}">
                <a16:creationId xmlns:a16="http://schemas.microsoft.com/office/drawing/2014/main" id="{714F7C33-B992-8F44-8621-1D99C42B4012}"/>
              </a:ext>
            </a:extLst>
          </p:cNvPr>
          <p:cNvSpPr>
            <a:spLocks noGrp="1"/>
          </p:cNvSpPr>
          <p:nvPr>
            <p:ph type="dt" sz="half" idx="10"/>
          </p:nvPr>
        </p:nvSpPr>
        <p:spPr/>
        <p:txBody>
          <a:bodyPr/>
          <a:lstStyle/>
          <a:p>
            <a:fld id="{E0B74DAF-3585-804D-9BD4-405656AE7FC1}" type="datetime1">
              <a:rPr lang="en-US" smtClean="0"/>
              <a:t>12/9/2025</a:t>
            </a:fld>
            <a:endParaRPr lang="en-US"/>
          </a:p>
        </p:txBody>
      </p:sp>
      <p:sp>
        <p:nvSpPr>
          <p:cNvPr id="6" name="Footer Placeholder 5">
            <a:extLst>
              <a:ext uri="{FF2B5EF4-FFF2-40B4-BE49-F238E27FC236}">
                <a16:creationId xmlns:a16="http://schemas.microsoft.com/office/drawing/2014/main" id="{FECC4697-45C8-D34E-88AB-E1A407003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16FA1-6EDC-6646-AFBC-5E580095E618}"/>
              </a:ext>
            </a:extLst>
          </p:cNvPr>
          <p:cNvSpPr>
            <a:spLocks noGrp="1"/>
          </p:cNvSpPr>
          <p:nvPr>
            <p:ph type="sldNum" sz="quarter" idx="12"/>
          </p:nvPr>
        </p:nvSpPr>
        <p:spPr/>
        <p:txBody>
          <a:bodyPr/>
          <a:lstStyle/>
          <a:p>
            <a:fld id="{C9D4CAC7-A0AE-9342-B094-BA4DD0FDF0FE}" type="slidenum">
              <a:rPr lang="en-US" smtClean="0"/>
              <a:t>‹#›</a:t>
            </a:fld>
            <a:endParaRPr lang="en-US"/>
          </a:p>
        </p:txBody>
      </p:sp>
    </p:spTree>
    <p:extLst>
      <p:ext uri="{BB962C8B-B14F-4D97-AF65-F5344CB8AC3E}">
        <p14:creationId xmlns:p14="http://schemas.microsoft.com/office/powerpoint/2010/main" val="33534997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C7E21-368E-EF4D-9A76-47D1411F1CA4}"/>
              </a:ext>
            </a:extLst>
          </p:cNvPr>
          <p:cNvSpPr>
            <a:spLocks noGrp="1"/>
          </p:cNvSpPr>
          <p:nvPr>
            <p:ph type="title"/>
          </p:nvPr>
        </p:nvSpPr>
        <p:spPr>
          <a:xfrm>
            <a:off x="2519366" y="1371600"/>
            <a:ext cx="11796711" cy="4800600"/>
          </a:xfrm>
        </p:spPr>
        <p:txBody>
          <a:bodyPr anchor="b"/>
          <a:lstStyle>
            <a:lvl1pPr>
              <a:defRPr sz="9600"/>
            </a:lvl1pPr>
          </a:lstStyle>
          <a:p>
            <a:r>
              <a:rPr lang="en-US"/>
              <a:t>Click to edit Master title style</a:t>
            </a:r>
          </a:p>
        </p:txBody>
      </p:sp>
      <p:sp>
        <p:nvSpPr>
          <p:cNvPr id="3" name="Picture Placeholder 2">
            <a:extLst>
              <a:ext uri="{FF2B5EF4-FFF2-40B4-BE49-F238E27FC236}">
                <a16:creationId xmlns:a16="http://schemas.microsoft.com/office/drawing/2014/main" id="{F53ACAAD-89C7-F048-B916-48D9490D37EF}"/>
              </a:ext>
            </a:extLst>
          </p:cNvPr>
          <p:cNvSpPr>
            <a:spLocks noGrp="1"/>
          </p:cNvSpPr>
          <p:nvPr>
            <p:ph type="pic" idx="1"/>
          </p:nvPr>
        </p:nvSpPr>
        <p:spPr>
          <a:xfrm>
            <a:off x="15549564" y="2962277"/>
            <a:ext cx="18516600" cy="14620875"/>
          </a:xfrm>
        </p:spPr>
        <p:txBody>
          <a:bodyPr/>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endParaRPr lang="en-US"/>
          </a:p>
        </p:txBody>
      </p:sp>
      <p:sp>
        <p:nvSpPr>
          <p:cNvPr id="4" name="Text Placeholder 3">
            <a:extLst>
              <a:ext uri="{FF2B5EF4-FFF2-40B4-BE49-F238E27FC236}">
                <a16:creationId xmlns:a16="http://schemas.microsoft.com/office/drawing/2014/main" id="{DC29044F-310D-5745-AC9A-0CC526D42AC0}"/>
              </a:ext>
            </a:extLst>
          </p:cNvPr>
          <p:cNvSpPr>
            <a:spLocks noGrp="1"/>
          </p:cNvSpPr>
          <p:nvPr>
            <p:ph type="body" sz="half" idx="2"/>
          </p:nvPr>
        </p:nvSpPr>
        <p:spPr>
          <a:xfrm>
            <a:off x="2519366" y="6172200"/>
            <a:ext cx="11796711" cy="11434764"/>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a:extLst>
              <a:ext uri="{FF2B5EF4-FFF2-40B4-BE49-F238E27FC236}">
                <a16:creationId xmlns:a16="http://schemas.microsoft.com/office/drawing/2014/main" id="{E90E1B38-48B1-D14D-8B1E-16F6888798B7}"/>
              </a:ext>
            </a:extLst>
          </p:cNvPr>
          <p:cNvSpPr>
            <a:spLocks noGrp="1"/>
          </p:cNvSpPr>
          <p:nvPr>
            <p:ph type="dt" sz="half" idx="10"/>
          </p:nvPr>
        </p:nvSpPr>
        <p:spPr/>
        <p:txBody>
          <a:bodyPr/>
          <a:lstStyle/>
          <a:p>
            <a:fld id="{83115901-4F9F-384B-91BF-E5E3EB20712B}" type="datetime1">
              <a:rPr lang="en-US" smtClean="0"/>
              <a:t>12/9/2025</a:t>
            </a:fld>
            <a:endParaRPr lang="en-US"/>
          </a:p>
        </p:txBody>
      </p:sp>
      <p:sp>
        <p:nvSpPr>
          <p:cNvPr id="6" name="Footer Placeholder 5">
            <a:extLst>
              <a:ext uri="{FF2B5EF4-FFF2-40B4-BE49-F238E27FC236}">
                <a16:creationId xmlns:a16="http://schemas.microsoft.com/office/drawing/2014/main" id="{12F0F214-50F4-7541-937E-2F19A8625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0642E2-5A59-B74D-8CBA-CAF1E8F66ED9}"/>
              </a:ext>
            </a:extLst>
          </p:cNvPr>
          <p:cNvSpPr>
            <a:spLocks noGrp="1"/>
          </p:cNvSpPr>
          <p:nvPr>
            <p:ph type="sldNum" sz="quarter" idx="12"/>
          </p:nvPr>
        </p:nvSpPr>
        <p:spPr/>
        <p:txBody>
          <a:bodyPr/>
          <a:lstStyle/>
          <a:p>
            <a:fld id="{C9D4CAC7-A0AE-9342-B094-BA4DD0FDF0FE}" type="slidenum">
              <a:rPr lang="en-US" smtClean="0"/>
              <a:t>‹#›</a:t>
            </a:fld>
            <a:endParaRPr lang="en-US"/>
          </a:p>
        </p:txBody>
      </p:sp>
    </p:spTree>
    <p:extLst>
      <p:ext uri="{BB962C8B-B14F-4D97-AF65-F5344CB8AC3E}">
        <p14:creationId xmlns:p14="http://schemas.microsoft.com/office/powerpoint/2010/main" val="846715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0DDF-2566-EC45-BB81-ABBD133715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BA6F00-E56D-D44C-BB25-57D670F48E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6C329-BCCA-4246-BE7D-719F4B4DEFDE}"/>
              </a:ext>
            </a:extLst>
          </p:cNvPr>
          <p:cNvSpPr>
            <a:spLocks noGrp="1"/>
          </p:cNvSpPr>
          <p:nvPr>
            <p:ph type="dt" sz="half" idx="10"/>
          </p:nvPr>
        </p:nvSpPr>
        <p:spPr/>
        <p:txBody>
          <a:bodyPr/>
          <a:lstStyle/>
          <a:p>
            <a:fld id="{2C9D563A-5A5C-964C-8FC9-007FBCC48EBF}" type="datetime1">
              <a:rPr lang="en-US" smtClean="0"/>
              <a:t>12/9/2025</a:t>
            </a:fld>
            <a:endParaRPr lang="en-US"/>
          </a:p>
        </p:txBody>
      </p:sp>
      <p:sp>
        <p:nvSpPr>
          <p:cNvPr id="5" name="Footer Placeholder 4">
            <a:extLst>
              <a:ext uri="{FF2B5EF4-FFF2-40B4-BE49-F238E27FC236}">
                <a16:creationId xmlns:a16="http://schemas.microsoft.com/office/drawing/2014/main" id="{57A00E96-2DAB-4145-A443-FACC8793B2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24E48-30BF-7A43-A95D-6223DE426C15}"/>
              </a:ext>
            </a:extLst>
          </p:cNvPr>
          <p:cNvSpPr>
            <a:spLocks noGrp="1"/>
          </p:cNvSpPr>
          <p:nvPr>
            <p:ph type="sldNum" sz="quarter" idx="12"/>
          </p:nvPr>
        </p:nvSpPr>
        <p:spPr/>
        <p:txBody>
          <a:bodyPr/>
          <a:lstStyle/>
          <a:p>
            <a:fld id="{C9D4CAC7-A0AE-9342-B094-BA4DD0FDF0FE}" type="slidenum">
              <a:rPr lang="en-US" smtClean="0"/>
              <a:t>‹#›</a:t>
            </a:fld>
            <a:endParaRPr lang="en-US"/>
          </a:p>
        </p:txBody>
      </p:sp>
    </p:spTree>
    <p:extLst>
      <p:ext uri="{BB962C8B-B14F-4D97-AF65-F5344CB8AC3E}">
        <p14:creationId xmlns:p14="http://schemas.microsoft.com/office/powerpoint/2010/main" val="275758214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50355A-87CE-D84A-96B8-595F0620D570}"/>
              </a:ext>
            </a:extLst>
          </p:cNvPr>
          <p:cNvSpPr>
            <a:spLocks noGrp="1"/>
          </p:cNvSpPr>
          <p:nvPr>
            <p:ph type="title" orient="vert"/>
          </p:nvPr>
        </p:nvSpPr>
        <p:spPr>
          <a:xfrm>
            <a:off x="26174700" y="1095375"/>
            <a:ext cx="7886700" cy="1743551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48A1DF-4D46-BB4B-BA37-3759D585A5DD}"/>
              </a:ext>
            </a:extLst>
          </p:cNvPr>
          <p:cNvSpPr>
            <a:spLocks noGrp="1"/>
          </p:cNvSpPr>
          <p:nvPr>
            <p:ph type="body" orient="vert" idx="1"/>
          </p:nvPr>
        </p:nvSpPr>
        <p:spPr>
          <a:xfrm>
            <a:off x="2514600" y="1095375"/>
            <a:ext cx="23202900" cy="174355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920EB8-A08C-6041-9CAC-4CB56BE5C501}"/>
              </a:ext>
            </a:extLst>
          </p:cNvPr>
          <p:cNvSpPr>
            <a:spLocks noGrp="1"/>
          </p:cNvSpPr>
          <p:nvPr>
            <p:ph type="dt" sz="half" idx="10"/>
          </p:nvPr>
        </p:nvSpPr>
        <p:spPr/>
        <p:txBody>
          <a:bodyPr/>
          <a:lstStyle/>
          <a:p>
            <a:fld id="{417F0F60-2592-0842-ABE0-4EDF5F473D50}" type="datetime1">
              <a:rPr lang="en-US" smtClean="0"/>
              <a:t>12/9/2025</a:t>
            </a:fld>
            <a:endParaRPr lang="en-US"/>
          </a:p>
        </p:txBody>
      </p:sp>
      <p:sp>
        <p:nvSpPr>
          <p:cNvPr id="5" name="Footer Placeholder 4">
            <a:extLst>
              <a:ext uri="{FF2B5EF4-FFF2-40B4-BE49-F238E27FC236}">
                <a16:creationId xmlns:a16="http://schemas.microsoft.com/office/drawing/2014/main" id="{FC891C0B-518C-904E-AAD4-7135A8144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603A3-B2F0-8444-A8D0-CD689FED30F0}"/>
              </a:ext>
            </a:extLst>
          </p:cNvPr>
          <p:cNvSpPr>
            <a:spLocks noGrp="1"/>
          </p:cNvSpPr>
          <p:nvPr>
            <p:ph type="sldNum" sz="quarter" idx="12"/>
          </p:nvPr>
        </p:nvSpPr>
        <p:spPr/>
        <p:txBody>
          <a:bodyPr/>
          <a:lstStyle/>
          <a:p>
            <a:fld id="{C9D4CAC7-A0AE-9342-B094-BA4DD0FDF0FE}" type="slidenum">
              <a:rPr lang="en-US" smtClean="0"/>
              <a:t>‹#›</a:t>
            </a:fld>
            <a:endParaRPr lang="en-US"/>
          </a:p>
        </p:txBody>
      </p:sp>
    </p:spTree>
    <p:extLst>
      <p:ext uri="{BB962C8B-B14F-4D97-AF65-F5344CB8AC3E}">
        <p14:creationId xmlns:p14="http://schemas.microsoft.com/office/powerpoint/2010/main" val="13180678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theme" Target="../theme/theme10.xml"/><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image" Target="../media/image11.png"/><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theme" Target="../theme/theme2.xml"/><Relationship Id="rId20" Type="http://schemas.openxmlformats.org/officeDocument/2006/relationships/slideLayout" Target="../slideLayouts/slideLayout63.xml"/><Relationship Id="rId41"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3.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image" Target="../media/image26.emf"/><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theme" Target="../theme/theme4.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image" Target="../media/image36.png"/><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theme" Target="../theme/theme5.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image" Target="../media/image1.png"/><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theme" Target="../theme/theme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8" Type="http://schemas.openxmlformats.org/officeDocument/2006/relationships/slideLayout" Target="../slideLayouts/slideLayout149.xml"/><Relationship Id="rId3" Type="http://schemas.openxmlformats.org/officeDocument/2006/relationships/slideLayout" Target="../slideLayouts/slideLayout14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9" Type="http://schemas.openxmlformats.org/officeDocument/2006/relationships/slideLayout" Target="../slideLayouts/slideLayout217.xml"/><Relationship Id="rId21" Type="http://schemas.openxmlformats.org/officeDocument/2006/relationships/slideLayout" Target="../slideLayouts/slideLayout199.xml"/><Relationship Id="rId34" Type="http://schemas.openxmlformats.org/officeDocument/2006/relationships/slideLayout" Target="../slideLayouts/slideLayout212.xml"/><Relationship Id="rId42" Type="http://schemas.openxmlformats.org/officeDocument/2006/relationships/slideLayout" Target="../slideLayouts/slideLayout220.xml"/><Relationship Id="rId47" Type="http://schemas.openxmlformats.org/officeDocument/2006/relationships/theme" Target="../theme/theme7.xml"/><Relationship Id="rId7" Type="http://schemas.openxmlformats.org/officeDocument/2006/relationships/slideLayout" Target="../slideLayouts/slideLayout18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9" Type="http://schemas.openxmlformats.org/officeDocument/2006/relationships/slideLayout" Target="../slideLayouts/slideLayout207.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32" Type="http://schemas.openxmlformats.org/officeDocument/2006/relationships/slideLayout" Target="../slideLayouts/slideLayout210.xml"/><Relationship Id="rId37" Type="http://schemas.openxmlformats.org/officeDocument/2006/relationships/slideLayout" Target="../slideLayouts/slideLayout215.xml"/><Relationship Id="rId40" Type="http://schemas.openxmlformats.org/officeDocument/2006/relationships/slideLayout" Target="../slideLayouts/slideLayout218.xml"/><Relationship Id="rId45" Type="http://schemas.openxmlformats.org/officeDocument/2006/relationships/slideLayout" Target="../slideLayouts/slideLayout223.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36" Type="http://schemas.openxmlformats.org/officeDocument/2006/relationships/slideLayout" Target="../slideLayouts/slideLayout214.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31" Type="http://schemas.openxmlformats.org/officeDocument/2006/relationships/slideLayout" Target="../slideLayouts/slideLayout209.xml"/><Relationship Id="rId44" Type="http://schemas.openxmlformats.org/officeDocument/2006/relationships/slideLayout" Target="../slideLayouts/slideLayout222.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slideLayout" Target="../slideLayouts/slideLayout208.xml"/><Relationship Id="rId35" Type="http://schemas.openxmlformats.org/officeDocument/2006/relationships/slideLayout" Target="../slideLayouts/slideLayout213.xml"/><Relationship Id="rId43" Type="http://schemas.openxmlformats.org/officeDocument/2006/relationships/slideLayout" Target="../slideLayouts/slideLayout221.xml"/><Relationship Id="rId48" Type="http://schemas.openxmlformats.org/officeDocument/2006/relationships/image" Target="../media/image1.png"/><Relationship Id="rId8" Type="http://schemas.openxmlformats.org/officeDocument/2006/relationships/slideLayout" Target="../slideLayouts/slideLayout186.xml"/><Relationship Id="rId3" Type="http://schemas.openxmlformats.org/officeDocument/2006/relationships/slideLayout" Target="../slideLayouts/slideLayout181.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33" Type="http://schemas.openxmlformats.org/officeDocument/2006/relationships/slideLayout" Target="../slideLayouts/slideLayout211.xml"/><Relationship Id="rId38" Type="http://schemas.openxmlformats.org/officeDocument/2006/relationships/slideLayout" Target="../slideLayouts/slideLayout216.xml"/><Relationship Id="rId46" Type="http://schemas.openxmlformats.org/officeDocument/2006/relationships/slideLayout" Target="../slideLayouts/slideLayout224.xml"/><Relationship Id="rId20" Type="http://schemas.openxmlformats.org/officeDocument/2006/relationships/slideLayout" Target="../slideLayouts/slideLayout198.xml"/><Relationship Id="rId41" Type="http://schemas.openxmlformats.org/officeDocument/2006/relationships/slideLayout" Target="../slideLayouts/slideLayout2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image" Target="../media/image36.png"/><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theme" Target="../theme/theme8.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9" Type="http://schemas.openxmlformats.org/officeDocument/2006/relationships/slideLayout" Target="../slideLayouts/slideLayout286.xml"/><Relationship Id="rId21" Type="http://schemas.openxmlformats.org/officeDocument/2006/relationships/slideLayout" Target="../slideLayouts/slideLayout268.xml"/><Relationship Id="rId34" Type="http://schemas.openxmlformats.org/officeDocument/2006/relationships/slideLayout" Target="../slideLayouts/slideLayout281.xml"/><Relationship Id="rId42" Type="http://schemas.openxmlformats.org/officeDocument/2006/relationships/theme" Target="../theme/theme9.xml"/><Relationship Id="rId7" Type="http://schemas.openxmlformats.org/officeDocument/2006/relationships/slideLayout" Target="../slideLayouts/slideLayout254.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41" Type="http://schemas.openxmlformats.org/officeDocument/2006/relationships/slideLayout" Target="../slideLayouts/slideLayout288.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37" Type="http://schemas.openxmlformats.org/officeDocument/2006/relationships/slideLayout" Target="../slideLayouts/slideLayout284.xml"/><Relationship Id="rId40" Type="http://schemas.openxmlformats.org/officeDocument/2006/relationships/slideLayout" Target="../slideLayouts/slideLayout287.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36" Type="http://schemas.openxmlformats.org/officeDocument/2006/relationships/slideLayout" Target="../slideLayouts/slideLayout283.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slideLayout" Target="../slideLayouts/slideLayout282.xml"/><Relationship Id="rId43" Type="http://schemas.openxmlformats.org/officeDocument/2006/relationships/image" Target="../media/image1.png"/><Relationship Id="rId8" Type="http://schemas.openxmlformats.org/officeDocument/2006/relationships/slideLayout" Target="../slideLayouts/slideLayout255.xml"/><Relationship Id="rId3" Type="http://schemas.openxmlformats.org/officeDocument/2006/relationships/slideLayout" Target="../slideLayouts/slideLayout250.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slideLayout" Target="../slideLayouts/slideLayout280.xml"/><Relationship Id="rId38" Type="http://schemas.openxmlformats.org/officeDocument/2006/relationships/slideLayout" Target="../slideLayouts/slideLayout2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4120" r:id="rId41"/>
    <p:sldLayoutId id="2147484193" r:id="rId42"/>
    <p:sldLayoutId id="2147484281" r:id="rId4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DB6DBD-EE7B-C97B-F7E2-2946C796EBE5}"/>
              </a:ext>
            </a:extLst>
          </p:cNvPr>
          <p:cNvSpPr>
            <a:spLocks noGrp="1"/>
          </p:cNvSpPr>
          <p:nvPr>
            <p:ph type="title"/>
          </p:nvPr>
        </p:nvSpPr>
        <p:spPr>
          <a:xfrm>
            <a:off x="2514600" y="1095377"/>
            <a:ext cx="31546800" cy="3976689"/>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D28482-349C-C93B-61D3-F6DA601DD3FF}"/>
              </a:ext>
            </a:extLst>
          </p:cNvPr>
          <p:cNvSpPr>
            <a:spLocks noGrp="1"/>
          </p:cNvSpPr>
          <p:nvPr>
            <p:ph type="body" idx="1"/>
          </p:nvPr>
        </p:nvSpPr>
        <p:spPr>
          <a:xfrm>
            <a:off x="2514600" y="5476875"/>
            <a:ext cx="31546800" cy="130540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A8F7DD-6A88-B9D6-2B9A-7A3865AA74E8}"/>
              </a:ext>
            </a:extLst>
          </p:cNvPr>
          <p:cNvSpPr>
            <a:spLocks noGrp="1"/>
          </p:cNvSpPr>
          <p:nvPr>
            <p:ph type="dt" sz="half" idx="2"/>
          </p:nvPr>
        </p:nvSpPr>
        <p:spPr>
          <a:xfrm>
            <a:off x="2514600" y="19069052"/>
            <a:ext cx="8229600" cy="1095375"/>
          </a:xfrm>
          <a:prstGeom prst="rect">
            <a:avLst/>
          </a:prstGeom>
        </p:spPr>
        <p:txBody>
          <a:bodyPr vert="horz" lIns="91440" tIns="45720" rIns="91440" bIns="45720" rtlCol="0" anchor="ctr"/>
          <a:lstStyle>
            <a:lvl1pPr algn="l">
              <a:defRPr sz="3600">
                <a:solidFill>
                  <a:schemeClr val="tx1">
                    <a:tint val="82000"/>
                  </a:schemeClr>
                </a:solidFill>
              </a:defRPr>
            </a:lvl1p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95CA1EE8-3E07-A86F-372C-6BA97C0F2450}"/>
              </a:ext>
            </a:extLst>
          </p:cNvPr>
          <p:cNvSpPr>
            <a:spLocks noGrp="1"/>
          </p:cNvSpPr>
          <p:nvPr>
            <p:ph type="ftr" sz="quarter" idx="3"/>
          </p:nvPr>
        </p:nvSpPr>
        <p:spPr>
          <a:xfrm>
            <a:off x="12115800" y="19069052"/>
            <a:ext cx="12344400" cy="1095375"/>
          </a:xfrm>
          <a:prstGeom prst="rect">
            <a:avLst/>
          </a:prstGeom>
        </p:spPr>
        <p:txBody>
          <a:bodyPr vert="horz" lIns="91440" tIns="45720" rIns="91440" bIns="45720" rtlCol="0" anchor="ctr"/>
          <a:lstStyle>
            <a:lvl1pPr algn="ctr">
              <a:defRPr sz="36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DAE987A-DFC2-8E64-5E14-7E6E7D2AC508}"/>
              </a:ext>
            </a:extLst>
          </p:cNvPr>
          <p:cNvSpPr>
            <a:spLocks noGrp="1"/>
          </p:cNvSpPr>
          <p:nvPr>
            <p:ph type="sldNum" sz="quarter" idx="4"/>
          </p:nvPr>
        </p:nvSpPr>
        <p:spPr>
          <a:xfrm>
            <a:off x="25831800" y="19069052"/>
            <a:ext cx="8229600" cy="1095375"/>
          </a:xfrm>
          <a:prstGeom prst="rect">
            <a:avLst/>
          </a:prstGeom>
        </p:spPr>
        <p:txBody>
          <a:bodyPr vert="horz" lIns="91440" tIns="45720" rIns="91440" bIns="45720" rtlCol="0" anchor="ctr"/>
          <a:lstStyle>
            <a:lvl1pPr algn="r">
              <a:defRPr sz="3600">
                <a:solidFill>
                  <a:schemeClr val="tx1">
                    <a:tint val="82000"/>
                  </a:schemeClr>
                </a:solidFill>
              </a:defRPr>
            </a:lvl1pPr>
          </a:lstStyle>
          <a:p>
            <a:fld id="{E4C710DA-4AF3-4FBC-8DA2-BC42E9C21185}" type="slidenum">
              <a:rPr lang="en-IN" smtClean="0"/>
              <a:t>‹#›</a:t>
            </a:fld>
            <a:endParaRPr lang="en-IN"/>
          </a:p>
        </p:txBody>
      </p:sp>
    </p:spTree>
    <p:extLst>
      <p:ext uri="{BB962C8B-B14F-4D97-AF65-F5344CB8AC3E}">
        <p14:creationId xmlns:p14="http://schemas.microsoft.com/office/powerpoint/2010/main" val="4114019301"/>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marR="0" lvl="0" algn="ctr" rtl="0">
              <a:lnSpc>
                <a:spcPct val="90000"/>
              </a:lnSpc>
              <a:spcBef>
                <a:spcPts val="0"/>
              </a:spcBef>
              <a:spcAft>
                <a:spcPts val="0"/>
              </a:spcAft>
              <a:buClr>
                <a:schemeClr val="lt1"/>
              </a:buClr>
              <a:buSzPts val="1800"/>
              <a:buFont typeface="Trebuchet MS"/>
              <a:buNone/>
              <a:defRPr sz="1800" b="1" i="0" u="none" strike="noStrike" cap="none">
                <a:solidFill>
                  <a:schemeClr val="lt1"/>
                </a:solidFill>
                <a:latin typeface="Trebuchet MS"/>
                <a:ea typeface="Trebuchet MS"/>
                <a:cs typeface="Trebuchet MS"/>
                <a:sym typeface="Trebuchet MS"/>
              </a:defRPr>
            </a:lvl1pPr>
            <a:lvl2pPr lvl="1" rtl="0">
              <a:spcBef>
                <a:spcPts val="0"/>
              </a:spcBef>
              <a:spcAft>
                <a:spcPts val="0"/>
              </a:spcAft>
              <a:buSzPts val="400"/>
              <a:buNone/>
              <a:defRPr sz="500"/>
            </a:lvl2pPr>
            <a:lvl3pPr lvl="2" rtl="0">
              <a:spcBef>
                <a:spcPts val="0"/>
              </a:spcBef>
              <a:spcAft>
                <a:spcPts val="0"/>
              </a:spcAft>
              <a:buSzPts val="400"/>
              <a:buNone/>
              <a:defRPr sz="500"/>
            </a:lvl3pPr>
            <a:lvl4pPr lvl="3" rtl="0">
              <a:spcBef>
                <a:spcPts val="0"/>
              </a:spcBef>
              <a:spcAft>
                <a:spcPts val="0"/>
              </a:spcAft>
              <a:buSzPts val="400"/>
              <a:buNone/>
              <a:defRPr sz="500"/>
            </a:lvl4pPr>
            <a:lvl5pPr lvl="4" rtl="0">
              <a:spcBef>
                <a:spcPts val="0"/>
              </a:spcBef>
              <a:spcAft>
                <a:spcPts val="0"/>
              </a:spcAft>
              <a:buSzPts val="400"/>
              <a:buNone/>
              <a:defRPr sz="500"/>
            </a:lvl5pPr>
            <a:lvl6pPr lvl="5" rtl="0">
              <a:spcBef>
                <a:spcPts val="0"/>
              </a:spcBef>
              <a:spcAft>
                <a:spcPts val="0"/>
              </a:spcAft>
              <a:buSzPts val="400"/>
              <a:buNone/>
              <a:defRPr sz="500"/>
            </a:lvl6pPr>
            <a:lvl7pPr lvl="6" rtl="0">
              <a:spcBef>
                <a:spcPts val="0"/>
              </a:spcBef>
              <a:spcAft>
                <a:spcPts val="0"/>
              </a:spcAft>
              <a:buSzPts val="400"/>
              <a:buNone/>
              <a:defRPr sz="500"/>
            </a:lvl7pPr>
            <a:lvl8pPr lvl="7" rtl="0">
              <a:spcBef>
                <a:spcPts val="0"/>
              </a:spcBef>
              <a:spcAft>
                <a:spcPts val="0"/>
              </a:spcAft>
              <a:buSzPts val="400"/>
              <a:buNone/>
              <a:defRPr sz="500"/>
            </a:lvl8pPr>
            <a:lvl9pPr lvl="8" rtl="0">
              <a:spcBef>
                <a:spcPts val="0"/>
              </a:spcBef>
              <a:spcAft>
                <a:spcPts val="0"/>
              </a:spcAft>
              <a:buSzPts val="400"/>
              <a:buNone/>
              <a:defRPr sz="500"/>
            </a:lvl9pPr>
          </a:lstStyle>
          <a:p>
            <a:endParaRPr/>
          </a:p>
        </p:txBody>
      </p:sp>
      <p:grpSp>
        <p:nvGrpSpPr>
          <p:cNvPr id="90" name="Google Shape;90;p14"/>
          <p:cNvGrpSpPr/>
          <p:nvPr/>
        </p:nvGrpSpPr>
        <p:grpSpPr>
          <a:xfrm>
            <a:off x="34061400" y="19504416"/>
            <a:ext cx="2514552" cy="1072912"/>
            <a:chOff x="34061399" y="19504414"/>
            <a:chExt cx="2514553" cy="1072912"/>
          </a:xfrm>
        </p:grpSpPr>
        <p:sp>
          <p:nvSpPr>
            <p:cNvPr id="91" name="Google Shape;91;p14"/>
            <p:cNvSpPr/>
            <p:nvPr/>
          </p:nvSpPr>
          <p:spPr>
            <a:xfrm>
              <a:off x="36420552" y="19687526"/>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Trebuchet MS"/>
                <a:ea typeface="Trebuchet MS"/>
                <a:cs typeface="Trebuchet MS"/>
                <a:sym typeface="Trebuchet MS"/>
              </a:endParaRPr>
            </a:p>
          </p:txBody>
        </p:sp>
        <p:pic>
          <p:nvPicPr>
            <p:cNvPr id="92" name="Google Shape;92;p14" descr="A picture containing shape&#10;&#10;Description automatically generated"/>
            <p:cNvPicPr preferRelativeResize="0"/>
            <p:nvPr/>
          </p:nvPicPr>
          <p:blipFill rotWithShape="1">
            <a:blip r:embed="rId47">
              <a:alphaModFix/>
            </a:blip>
            <a:srcRect/>
            <a:stretch/>
          </p:blipFill>
          <p:spPr>
            <a:xfrm>
              <a:off x="34061399" y="19504414"/>
              <a:ext cx="2003438" cy="690237"/>
            </a:xfrm>
            <a:prstGeom prst="rect">
              <a:avLst/>
            </a:prstGeom>
            <a:noFill/>
            <a:ln>
              <a:noFill/>
            </a:ln>
          </p:spPr>
        </p:pic>
      </p:grpSp>
      <p:sp>
        <p:nvSpPr>
          <p:cNvPr id="93" name="Google Shape;93;p14"/>
          <p:cNvSpPr txBox="1"/>
          <p:nvPr/>
        </p:nvSpPr>
        <p:spPr>
          <a:xfrm>
            <a:off x="258050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r" rtl="0">
              <a:spcBef>
                <a:spcPts val="0"/>
              </a:spcBef>
              <a:spcAft>
                <a:spcPts val="0"/>
              </a:spcAft>
              <a:buNone/>
            </a:pPr>
            <a:fld id="{00000000-1234-1234-1234-123412341234}" type="slidenum">
              <a:rPr lang="en" sz="2400" b="0" i="0" u="none" strike="noStrike" cap="none">
                <a:solidFill>
                  <a:schemeClr val="lt1"/>
                </a:solidFill>
                <a:latin typeface="Arial"/>
                <a:ea typeface="Arial"/>
                <a:cs typeface="Arial"/>
                <a:sym typeface="Arial"/>
              </a:rPr>
              <a:pPr marL="0" marR="0" lvl="0" indent="0" algn="r" rtl="0">
                <a:spcBef>
                  <a:spcPts val="0"/>
                </a:spcBef>
                <a:spcAft>
                  <a:spcPts val="0"/>
                </a:spcAft>
                <a:buNone/>
              </a:pPr>
              <a:t>‹#›</a:t>
            </a:fld>
            <a:endParaRPr sz="2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121839008"/>
      </p:ext>
    </p:extLst>
  </p:cSld>
  <p:clrMap bg1="lt1" tx1="dk1" bg2="dk2" tx2="lt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 id="2147483976" r:id="rId23"/>
    <p:sldLayoutId id="2147483977" r:id="rId24"/>
    <p:sldLayoutId id="2147483978" r:id="rId25"/>
    <p:sldLayoutId id="2147483979" r:id="rId26"/>
    <p:sldLayoutId id="2147483980" r:id="rId27"/>
    <p:sldLayoutId id="2147483981" r:id="rId28"/>
    <p:sldLayoutId id="2147483982" r:id="rId29"/>
    <p:sldLayoutId id="2147483983" r:id="rId30"/>
    <p:sldLayoutId id="2147483984" r:id="rId31"/>
    <p:sldLayoutId id="2147483985" r:id="rId32"/>
    <p:sldLayoutId id="2147483986" r:id="rId33"/>
    <p:sldLayoutId id="2147483987" r:id="rId34"/>
    <p:sldLayoutId id="2147483988" r:id="rId35"/>
    <p:sldLayoutId id="2147483989" r:id="rId36"/>
    <p:sldLayoutId id="2147483990" r:id="rId37"/>
    <p:sldLayoutId id="2147483991" r:id="rId38"/>
    <p:sldLayoutId id="2147483992" r:id="rId39"/>
    <p:sldLayoutId id="2147483993" r:id="rId40"/>
    <p:sldLayoutId id="2147483994" r:id="rId41"/>
    <p:sldLayoutId id="2147483995" r:id="rId42"/>
    <p:sldLayoutId id="2147483997" r:id="rId43"/>
    <p:sldLayoutId id="2147484085" r:id="rId44"/>
    <p:sldLayoutId id="2147484088"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15386B-056D-F348-9877-7E4A1668E693}"/>
              </a:ext>
            </a:extLst>
          </p:cNvPr>
          <p:cNvSpPr>
            <a:spLocks noGrp="1"/>
          </p:cNvSpPr>
          <p:nvPr>
            <p:ph type="title"/>
          </p:nvPr>
        </p:nvSpPr>
        <p:spPr>
          <a:xfrm>
            <a:off x="2514600" y="1095377"/>
            <a:ext cx="31546800" cy="397668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19B67B-ED3E-1240-A280-2171FFBAC44B}"/>
              </a:ext>
            </a:extLst>
          </p:cNvPr>
          <p:cNvSpPr>
            <a:spLocks noGrp="1"/>
          </p:cNvSpPr>
          <p:nvPr>
            <p:ph type="body" idx="1"/>
          </p:nvPr>
        </p:nvSpPr>
        <p:spPr>
          <a:xfrm>
            <a:off x="2514600" y="5476875"/>
            <a:ext cx="31546800" cy="130540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0BDB3-664A-BE4D-9B20-3F989FEBFA9E}"/>
              </a:ext>
            </a:extLst>
          </p:cNvPr>
          <p:cNvSpPr>
            <a:spLocks noGrp="1"/>
          </p:cNvSpPr>
          <p:nvPr>
            <p:ph type="dt" sz="half" idx="2"/>
          </p:nvPr>
        </p:nvSpPr>
        <p:spPr>
          <a:xfrm>
            <a:off x="2514600" y="19069052"/>
            <a:ext cx="8229600" cy="1095375"/>
          </a:xfrm>
          <a:prstGeom prst="rect">
            <a:avLst/>
          </a:prstGeom>
        </p:spPr>
        <p:txBody>
          <a:bodyPr vert="horz" lIns="91440" tIns="45720" rIns="91440" bIns="45720" rtlCol="0" anchor="ctr"/>
          <a:lstStyle>
            <a:lvl1pPr algn="l">
              <a:defRPr sz="3600">
                <a:solidFill>
                  <a:schemeClr val="tx1">
                    <a:tint val="75000"/>
                  </a:schemeClr>
                </a:solidFill>
              </a:defRPr>
            </a:lvl1pPr>
          </a:lstStyle>
          <a:p>
            <a:fld id="{841CBF6A-BFDF-A944-857D-1F41291406C8}" type="datetime1">
              <a:rPr lang="en-US" smtClean="0"/>
              <a:t>12/9/2025</a:t>
            </a:fld>
            <a:endParaRPr lang="en-US"/>
          </a:p>
        </p:txBody>
      </p:sp>
      <p:sp>
        <p:nvSpPr>
          <p:cNvPr id="5" name="Footer Placeholder 4">
            <a:extLst>
              <a:ext uri="{FF2B5EF4-FFF2-40B4-BE49-F238E27FC236}">
                <a16:creationId xmlns:a16="http://schemas.microsoft.com/office/drawing/2014/main" id="{0F902701-7362-4748-95F8-95415AA0421F}"/>
              </a:ext>
            </a:extLst>
          </p:cNvPr>
          <p:cNvSpPr>
            <a:spLocks noGrp="1"/>
          </p:cNvSpPr>
          <p:nvPr>
            <p:ph type="ftr" sz="quarter" idx="3"/>
          </p:nvPr>
        </p:nvSpPr>
        <p:spPr>
          <a:xfrm>
            <a:off x="12115800" y="19069052"/>
            <a:ext cx="12344400" cy="1095375"/>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25CF57-9B1E-AF4D-B83E-DACD7F612142}"/>
              </a:ext>
            </a:extLst>
          </p:cNvPr>
          <p:cNvSpPr>
            <a:spLocks noGrp="1"/>
          </p:cNvSpPr>
          <p:nvPr>
            <p:ph type="sldNum" sz="quarter" idx="4"/>
          </p:nvPr>
        </p:nvSpPr>
        <p:spPr>
          <a:xfrm>
            <a:off x="25831800" y="19069052"/>
            <a:ext cx="8229600" cy="1095375"/>
          </a:xfrm>
          <a:prstGeom prst="rect">
            <a:avLst/>
          </a:prstGeom>
        </p:spPr>
        <p:txBody>
          <a:bodyPr vert="horz" lIns="91440" tIns="45720" rIns="91440" bIns="45720" rtlCol="0" anchor="ctr"/>
          <a:lstStyle>
            <a:lvl1pPr algn="r">
              <a:defRPr sz="3600">
                <a:solidFill>
                  <a:schemeClr val="tx1">
                    <a:tint val="75000"/>
                  </a:schemeClr>
                </a:solidFill>
              </a:defRPr>
            </a:lvl1pPr>
          </a:lstStyle>
          <a:p>
            <a:fld id="{C9D4CAC7-A0AE-9342-B094-BA4DD0FDF0FE}" type="slidenum">
              <a:rPr lang="en-US" smtClean="0"/>
              <a:t>‹#›</a:t>
            </a:fld>
            <a:endParaRPr lang="en-US"/>
          </a:p>
        </p:txBody>
      </p:sp>
    </p:spTree>
    <p:extLst>
      <p:ext uri="{BB962C8B-B14F-4D97-AF65-F5344CB8AC3E}">
        <p14:creationId xmlns:p14="http://schemas.microsoft.com/office/powerpoint/2010/main" val="2932342449"/>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hf sldNum="0" hdr="0" ftr="0" dt="0"/>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65812" y="1737363"/>
            <a:ext cx="33244384" cy="196977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1724674" y="6674561"/>
            <a:ext cx="33163104" cy="124474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32497219" y="19585594"/>
            <a:ext cx="1070090" cy="3693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2400" kern="1200" smtClean="0">
                <a:solidFill>
                  <a:schemeClr val="accent5"/>
                </a:solidFill>
                <a:latin typeface="Trebuchet MS" panose="020B0603020202020204" pitchFamily="34" charset="0"/>
                <a:ea typeface="MS PGothic" pitchFamily="34" charset="-128"/>
                <a:cs typeface="+mn-cs"/>
              </a:rPr>
              <a:pPr algn="r"/>
              <a:t>‹#›</a:t>
            </a:fld>
            <a:r>
              <a:rPr lang="en-US" sz="2400" cap="none" baseline="0">
                <a:solidFill>
                  <a:schemeClr val="accent5"/>
                </a:solidFill>
                <a:latin typeface="Trebuchet MS" panose="020B0603020202020204" pitchFamily="34" charset="0"/>
              </a:rPr>
              <a:t> </a:t>
            </a:r>
            <a:endParaRPr lang="en-US" sz="24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33641781" y="19445737"/>
            <a:ext cx="2169450" cy="770814"/>
          </a:xfrm>
          <a:prstGeom prst="rect">
            <a:avLst/>
          </a:prstGeom>
        </p:spPr>
      </p:pic>
    </p:spTree>
    <p:extLst>
      <p:ext uri="{BB962C8B-B14F-4D97-AF65-F5344CB8AC3E}">
        <p14:creationId xmlns:p14="http://schemas.microsoft.com/office/powerpoint/2010/main" val="2612623380"/>
      </p:ext>
    </p:extLst>
  </p:cSld>
  <p:clrMap bg1="dk2" tx1="lt1" bg2="dk1" tx2="lt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 id="2147484114" r:id="rId13"/>
    <p:sldLayoutId id="2147484115" r:id="rId14"/>
    <p:sldLayoutId id="2147484116" r:id="rId15"/>
    <p:sldLayoutId id="2147484117" r:id="rId16"/>
    <p:sldLayoutId id="2147484118" r:id="rId17"/>
    <p:sldLayoutId id="21474841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12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10666" b="1">
          <a:solidFill>
            <a:srgbClr val="73B900"/>
          </a:solidFill>
          <a:latin typeface="Arial" charset="0"/>
        </a:defRPr>
      </a:lvl2pPr>
      <a:lvl3pPr algn="l" rtl="0" eaLnBrk="1" fontAlgn="base" hangingPunct="1">
        <a:spcBef>
          <a:spcPct val="0"/>
        </a:spcBef>
        <a:spcAft>
          <a:spcPct val="0"/>
        </a:spcAft>
        <a:defRPr sz="10666" b="1">
          <a:solidFill>
            <a:srgbClr val="73B900"/>
          </a:solidFill>
          <a:latin typeface="Arial" charset="0"/>
        </a:defRPr>
      </a:lvl3pPr>
      <a:lvl4pPr algn="l" rtl="0" eaLnBrk="1" fontAlgn="base" hangingPunct="1">
        <a:spcBef>
          <a:spcPct val="0"/>
        </a:spcBef>
        <a:spcAft>
          <a:spcPct val="0"/>
        </a:spcAft>
        <a:defRPr sz="10666" b="1">
          <a:solidFill>
            <a:srgbClr val="73B900"/>
          </a:solidFill>
          <a:latin typeface="Arial" charset="0"/>
        </a:defRPr>
      </a:lvl4pPr>
      <a:lvl5pPr algn="l" rtl="0" eaLnBrk="1" fontAlgn="base" hangingPunct="1">
        <a:spcBef>
          <a:spcPct val="0"/>
        </a:spcBef>
        <a:spcAft>
          <a:spcPct val="0"/>
        </a:spcAft>
        <a:defRPr sz="10666" b="1">
          <a:solidFill>
            <a:srgbClr val="73B900"/>
          </a:solidFill>
          <a:latin typeface="Arial" charset="0"/>
        </a:defRPr>
      </a:lvl5pPr>
      <a:lvl6pPr marL="1524030" algn="l" rtl="0" eaLnBrk="1" fontAlgn="base" hangingPunct="1">
        <a:spcBef>
          <a:spcPct val="0"/>
        </a:spcBef>
        <a:spcAft>
          <a:spcPct val="0"/>
        </a:spcAft>
        <a:defRPr sz="10666" b="1">
          <a:solidFill>
            <a:srgbClr val="73B900"/>
          </a:solidFill>
          <a:latin typeface="Arial" charset="0"/>
        </a:defRPr>
      </a:lvl6pPr>
      <a:lvl7pPr marL="3048060" algn="l" rtl="0" eaLnBrk="1" fontAlgn="base" hangingPunct="1">
        <a:spcBef>
          <a:spcPct val="0"/>
        </a:spcBef>
        <a:spcAft>
          <a:spcPct val="0"/>
        </a:spcAft>
        <a:defRPr sz="10666" b="1">
          <a:solidFill>
            <a:srgbClr val="73B900"/>
          </a:solidFill>
          <a:latin typeface="Arial" charset="0"/>
        </a:defRPr>
      </a:lvl7pPr>
      <a:lvl8pPr marL="4572092" algn="l" rtl="0" eaLnBrk="1" fontAlgn="base" hangingPunct="1">
        <a:spcBef>
          <a:spcPct val="0"/>
        </a:spcBef>
        <a:spcAft>
          <a:spcPct val="0"/>
        </a:spcAft>
        <a:defRPr sz="10666" b="1">
          <a:solidFill>
            <a:srgbClr val="73B900"/>
          </a:solidFill>
          <a:latin typeface="Arial" charset="0"/>
        </a:defRPr>
      </a:lvl8pPr>
      <a:lvl9pPr marL="6096122" algn="l" rtl="0" eaLnBrk="1" fontAlgn="base" hangingPunct="1">
        <a:spcBef>
          <a:spcPct val="0"/>
        </a:spcBef>
        <a:spcAft>
          <a:spcPct val="0"/>
        </a:spcAft>
        <a:defRPr sz="10666" b="1">
          <a:solidFill>
            <a:srgbClr val="73B900"/>
          </a:solidFill>
          <a:latin typeface="Arial" charset="0"/>
        </a:defRPr>
      </a:lvl9pPr>
    </p:titleStyle>
    <p:bodyStyle>
      <a:lvl1pPr marL="0" indent="0" algn="l" rtl="0" eaLnBrk="1" fontAlgn="base" hangingPunct="1">
        <a:lnSpc>
          <a:spcPct val="90000"/>
        </a:lnSpc>
        <a:spcBef>
          <a:spcPts val="3000"/>
        </a:spcBef>
        <a:spcAft>
          <a:spcPts val="3000"/>
        </a:spcAft>
        <a:buClr>
          <a:schemeClr val="bg2"/>
        </a:buClr>
        <a:buSzPct val="100000"/>
        <a:buFontTx/>
        <a:buNone/>
        <a:defRPr sz="4800" b="0">
          <a:solidFill>
            <a:schemeClr val="accent4"/>
          </a:solidFill>
          <a:latin typeface="Trebuchet MS" pitchFamily="34" charset="0"/>
          <a:ea typeface="+mn-ea"/>
          <a:cs typeface="+mn-cs"/>
        </a:defRPr>
      </a:lvl1pPr>
      <a:lvl2pPr marL="1905038" indent="0" algn="l" rtl="0" eaLnBrk="1" fontAlgn="base" hangingPunct="1">
        <a:lnSpc>
          <a:spcPct val="90000"/>
        </a:lnSpc>
        <a:spcBef>
          <a:spcPts val="3000"/>
        </a:spcBef>
        <a:spcAft>
          <a:spcPts val="3000"/>
        </a:spcAft>
        <a:buClr>
          <a:schemeClr val="bg2"/>
        </a:buClr>
        <a:buSzPct val="100000"/>
        <a:buFontTx/>
        <a:buNone/>
        <a:defRPr sz="4000" b="0">
          <a:solidFill>
            <a:schemeClr val="accent4"/>
          </a:solidFill>
          <a:latin typeface="Trebuchet MS" pitchFamily="34" charset="0"/>
        </a:defRPr>
      </a:lvl2pPr>
      <a:lvl3pPr marL="3630156" indent="0" algn="l" rtl="0" eaLnBrk="1" fontAlgn="base" hangingPunct="1">
        <a:lnSpc>
          <a:spcPct val="90000"/>
        </a:lnSpc>
        <a:spcBef>
          <a:spcPts val="3000"/>
        </a:spcBef>
        <a:spcAft>
          <a:spcPts val="3000"/>
        </a:spcAft>
        <a:buClr>
          <a:schemeClr val="bg2"/>
        </a:buClr>
        <a:buSzPct val="100000"/>
        <a:buFontTx/>
        <a:buNone/>
        <a:defRPr sz="3666" b="0">
          <a:solidFill>
            <a:schemeClr val="accent4"/>
          </a:solidFill>
          <a:latin typeface="Trebuchet MS" pitchFamily="34" charset="0"/>
        </a:defRPr>
      </a:lvl3pPr>
      <a:lvl4pPr marL="5916202" indent="-762016" algn="l" rtl="0" eaLnBrk="1" fontAlgn="base" hangingPunct="1">
        <a:spcBef>
          <a:spcPct val="20000"/>
        </a:spcBef>
        <a:spcAft>
          <a:spcPct val="0"/>
        </a:spcAft>
        <a:buChar char="–"/>
        <a:defRPr sz="6666">
          <a:solidFill>
            <a:schemeClr val="bg1"/>
          </a:solidFill>
          <a:latin typeface="+mn-lt"/>
        </a:defRPr>
      </a:lvl4pPr>
      <a:lvl5pPr marL="7059224" indent="-762016" algn="l" rtl="0" eaLnBrk="1" fontAlgn="base" hangingPunct="1">
        <a:spcBef>
          <a:spcPct val="20000"/>
        </a:spcBef>
        <a:spcAft>
          <a:spcPct val="0"/>
        </a:spcAft>
        <a:buChar char="»"/>
        <a:defRPr sz="6666">
          <a:solidFill>
            <a:schemeClr val="bg1"/>
          </a:solidFill>
          <a:latin typeface="+mn-lt"/>
        </a:defRPr>
      </a:lvl5pPr>
      <a:lvl6pPr marL="8583254" indent="-762016" algn="l" rtl="0" eaLnBrk="1" fontAlgn="base" hangingPunct="1">
        <a:spcBef>
          <a:spcPct val="20000"/>
        </a:spcBef>
        <a:spcAft>
          <a:spcPct val="0"/>
        </a:spcAft>
        <a:buChar char="»"/>
        <a:defRPr sz="6666">
          <a:solidFill>
            <a:schemeClr val="bg1"/>
          </a:solidFill>
          <a:latin typeface="+mn-lt"/>
        </a:defRPr>
      </a:lvl6pPr>
      <a:lvl7pPr marL="10107286" indent="-762016" algn="l" rtl="0" eaLnBrk="1" fontAlgn="base" hangingPunct="1">
        <a:spcBef>
          <a:spcPct val="20000"/>
        </a:spcBef>
        <a:spcAft>
          <a:spcPct val="0"/>
        </a:spcAft>
        <a:buChar char="»"/>
        <a:defRPr sz="6666">
          <a:solidFill>
            <a:schemeClr val="bg1"/>
          </a:solidFill>
          <a:latin typeface="+mn-lt"/>
        </a:defRPr>
      </a:lvl7pPr>
      <a:lvl8pPr marL="11631316" indent="-762016" algn="l" rtl="0" eaLnBrk="1" fontAlgn="base" hangingPunct="1">
        <a:spcBef>
          <a:spcPct val="20000"/>
        </a:spcBef>
        <a:spcAft>
          <a:spcPct val="0"/>
        </a:spcAft>
        <a:buChar char="»"/>
        <a:defRPr sz="6666">
          <a:solidFill>
            <a:schemeClr val="bg1"/>
          </a:solidFill>
          <a:latin typeface="+mn-lt"/>
        </a:defRPr>
      </a:lvl8pPr>
      <a:lvl9pPr marL="13155346" indent="-762016" algn="l" rtl="0" eaLnBrk="1" fontAlgn="base" hangingPunct="1">
        <a:spcBef>
          <a:spcPct val="20000"/>
        </a:spcBef>
        <a:spcAft>
          <a:spcPct val="0"/>
        </a:spcAft>
        <a:buChar char="»"/>
        <a:defRPr sz="6666">
          <a:solidFill>
            <a:schemeClr val="bg1"/>
          </a:solidFill>
          <a:latin typeface="+mn-lt"/>
        </a:defRPr>
      </a:lvl9pPr>
    </p:bodyStyle>
    <p:otherStyle>
      <a:defPPr>
        <a:defRPr lang="en-US"/>
      </a:defPPr>
      <a:lvl1pPr marL="0" algn="l" defTabSz="3048060" rtl="0" eaLnBrk="1" latinLnBrk="0" hangingPunct="1">
        <a:defRPr sz="6000" kern="1200">
          <a:solidFill>
            <a:schemeClr val="tx1"/>
          </a:solidFill>
          <a:latin typeface="+mn-lt"/>
          <a:ea typeface="+mn-ea"/>
          <a:cs typeface="+mn-cs"/>
        </a:defRPr>
      </a:lvl1pPr>
      <a:lvl2pPr marL="1524030" algn="l" defTabSz="3048060" rtl="0" eaLnBrk="1" latinLnBrk="0" hangingPunct="1">
        <a:defRPr sz="6000" kern="1200">
          <a:solidFill>
            <a:schemeClr val="tx1"/>
          </a:solidFill>
          <a:latin typeface="+mn-lt"/>
          <a:ea typeface="+mn-ea"/>
          <a:cs typeface="+mn-cs"/>
        </a:defRPr>
      </a:lvl2pPr>
      <a:lvl3pPr marL="3048060" algn="l" defTabSz="3048060" rtl="0" eaLnBrk="1" latinLnBrk="0" hangingPunct="1">
        <a:defRPr sz="6000" kern="1200">
          <a:solidFill>
            <a:schemeClr val="tx1"/>
          </a:solidFill>
          <a:latin typeface="+mn-lt"/>
          <a:ea typeface="+mn-ea"/>
          <a:cs typeface="+mn-cs"/>
        </a:defRPr>
      </a:lvl3pPr>
      <a:lvl4pPr marL="4572092" algn="l" defTabSz="3048060" rtl="0" eaLnBrk="1" latinLnBrk="0" hangingPunct="1">
        <a:defRPr sz="6000" kern="1200">
          <a:solidFill>
            <a:schemeClr val="tx1"/>
          </a:solidFill>
          <a:latin typeface="+mn-lt"/>
          <a:ea typeface="+mn-ea"/>
          <a:cs typeface="+mn-cs"/>
        </a:defRPr>
      </a:lvl4pPr>
      <a:lvl5pPr marL="6096122" algn="l" defTabSz="3048060" rtl="0" eaLnBrk="1" latinLnBrk="0" hangingPunct="1">
        <a:defRPr sz="6000" kern="1200">
          <a:solidFill>
            <a:schemeClr val="tx1"/>
          </a:solidFill>
          <a:latin typeface="+mn-lt"/>
          <a:ea typeface="+mn-ea"/>
          <a:cs typeface="+mn-cs"/>
        </a:defRPr>
      </a:lvl5pPr>
      <a:lvl6pPr marL="7620152" algn="l" defTabSz="3048060" rtl="0" eaLnBrk="1" latinLnBrk="0" hangingPunct="1">
        <a:defRPr sz="6000" kern="1200">
          <a:solidFill>
            <a:schemeClr val="tx1"/>
          </a:solidFill>
          <a:latin typeface="+mn-lt"/>
          <a:ea typeface="+mn-ea"/>
          <a:cs typeface="+mn-cs"/>
        </a:defRPr>
      </a:lvl6pPr>
      <a:lvl7pPr marL="9144182" algn="l" defTabSz="3048060" rtl="0" eaLnBrk="1" latinLnBrk="0" hangingPunct="1">
        <a:defRPr sz="6000" kern="1200">
          <a:solidFill>
            <a:schemeClr val="tx1"/>
          </a:solidFill>
          <a:latin typeface="+mn-lt"/>
          <a:ea typeface="+mn-ea"/>
          <a:cs typeface="+mn-cs"/>
        </a:defRPr>
      </a:lvl7pPr>
      <a:lvl8pPr marL="10668214" algn="l" defTabSz="3048060" rtl="0" eaLnBrk="1" latinLnBrk="0" hangingPunct="1">
        <a:defRPr sz="6000" kern="1200">
          <a:solidFill>
            <a:schemeClr val="tx1"/>
          </a:solidFill>
          <a:latin typeface="+mn-lt"/>
          <a:ea typeface="+mn-ea"/>
          <a:cs typeface="+mn-cs"/>
        </a:defRPr>
      </a:lvl8pPr>
      <a:lvl9pPr marL="12192244" algn="l" defTabSz="3048060" rtl="0" eaLnBrk="1" latinLnBrk="0" hangingPunct="1">
        <a:defRPr sz="60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9"/>
        <p:cNvGrpSpPr/>
        <p:nvPr/>
      </p:nvGrpSpPr>
      <p:grpSpPr>
        <a:xfrm>
          <a:off x="0" y="0"/>
          <a:ext cx="0" cy="0"/>
          <a:chOff x="0" y="0"/>
          <a:chExt cx="0" cy="0"/>
        </a:xfrm>
      </p:grpSpPr>
      <p:sp>
        <p:nvSpPr>
          <p:cNvPr id="1250" name="Google Shape;1250;p158"/>
          <p:cNvSpPr txBox="1">
            <a:spLocks noGrp="1"/>
          </p:cNvSpPr>
          <p:nvPr>
            <p:ph type="title"/>
          </p:nvPr>
        </p:nvSpPr>
        <p:spPr>
          <a:xfrm>
            <a:off x="1665813" y="2432439"/>
            <a:ext cx="33244800" cy="1970400"/>
          </a:xfrm>
          <a:prstGeom prst="rect">
            <a:avLst/>
          </a:prstGeom>
          <a:noFill/>
          <a:ln>
            <a:noFill/>
          </a:ln>
        </p:spPr>
        <p:txBody>
          <a:bodyPr spcFirstLastPara="1" wrap="square" lIns="76175" tIns="38075" rIns="76175" bIns="38075" anchor="b" anchorCtr="0">
            <a:noAutofit/>
          </a:bodyPr>
          <a:lstStyle>
            <a:lvl1pPr marR="0" lvl="0" algn="ctr">
              <a:lnSpc>
                <a:spcPct val="90000"/>
              </a:lnSpc>
              <a:spcBef>
                <a:spcPts val="0"/>
              </a:spcBef>
              <a:spcAft>
                <a:spcPts val="0"/>
              </a:spcAft>
              <a:buSzPts val="1200"/>
              <a:buNone/>
              <a:defRPr sz="3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SzPts val="1200"/>
              <a:buNone/>
              <a:defRPr sz="2700" b="1" i="0" u="none" strike="noStrike" cap="none">
                <a:solidFill>
                  <a:srgbClr val="73B900"/>
                </a:solidFill>
                <a:latin typeface="Arial"/>
                <a:ea typeface="Arial"/>
                <a:cs typeface="Arial"/>
                <a:sym typeface="Arial"/>
              </a:defRPr>
            </a:lvl2pPr>
            <a:lvl3pPr marR="0" lvl="2" algn="l">
              <a:spcBef>
                <a:spcPts val="0"/>
              </a:spcBef>
              <a:spcAft>
                <a:spcPts val="0"/>
              </a:spcAft>
              <a:buSzPts val="1200"/>
              <a:buNone/>
              <a:defRPr sz="2700" b="1" i="0" u="none" strike="noStrike" cap="none">
                <a:solidFill>
                  <a:srgbClr val="73B900"/>
                </a:solidFill>
                <a:latin typeface="Arial"/>
                <a:ea typeface="Arial"/>
                <a:cs typeface="Arial"/>
                <a:sym typeface="Arial"/>
              </a:defRPr>
            </a:lvl3pPr>
            <a:lvl4pPr marR="0" lvl="3" algn="l">
              <a:spcBef>
                <a:spcPts val="0"/>
              </a:spcBef>
              <a:spcAft>
                <a:spcPts val="0"/>
              </a:spcAft>
              <a:buSzPts val="1200"/>
              <a:buNone/>
              <a:defRPr sz="2700" b="1" i="0" u="none" strike="noStrike" cap="none">
                <a:solidFill>
                  <a:srgbClr val="73B900"/>
                </a:solidFill>
                <a:latin typeface="Arial"/>
                <a:ea typeface="Arial"/>
                <a:cs typeface="Arial"/>
                <a:sym typeface="Arial"/>
              </a:defRPr>
            </a:lvl4pPr>
            <a:lvl5pPr marR="0" lvl="4" algn="l">
              <a:spcBef>
                <a:spcPts val="0"/>
              </a:spcBef>
              <a:spcAft>
                <a:spcPts val="0"/>
              </a:spcAft>
              <a:buSzPts val="1200"/>
              <a:buNone/>
              <a:defRPr sz="2700" b="1" i="0" u="none" strike="noStrike" cap="none">
                <a:solidFill>
                  <a:srgbClr val="73B900"/>
                </a:solidFill>
                <a:latin typeface="Arial"/>
                <a:ea typeface="Arial"/>
                <a:cs typeface="Arial"/>
                <a:sym typeface="Arial"/>
              </a:defRPr>
            </a:lvl5pPr>
            <a:lvl6pPr marR="0" lvl="5" algn="l">
              <a:spcBef>
                <a:spcPts val="0"/>
              </a:spcBef>
              <a:spcAft>
                <a:spcPts val="0"/>
              </a:spcAft>
              <a:buSzPts val="1200"/>
              <a:buNone/>
              <a:defRPr sz="2700" b="1" i="0" u="none" strike="noStrike" cap="none">
                <a:solidFill>
                  <a:srgbClr val="73B900"/>
                </a:solidFill>
                <a:latin typeface="Arial"/>
                <a:ea typeface="Arial"/>
                <a:cs typeface="Arial"/>
                <a:sym typeface="Arial"/>
              </a:defRPr>
            </a:lvl6pPr>
            <a:lvl7pPr marR="0" lvl="6" algn="l">
              <a:spcBef>
                <a:spcPts val="0"/>
              </a:spcBef>
              <a:spcAft>
                <a:spcPts val="0"/>
              </a:spcAft>
              <a:buSzPts val="1200"/>
              <a:buNone/>
              <a:defRPr sz="2700" b="1" i="0" u="none" strike="noStrike" cap="none">
                <a:solidFill>
                  <a:srgbClr val="73B900"/>
                </a:solidFill>
                <a:latin typeface="Arial"/>
                <a:ea typeface="Arial"/>
                <a:cs typeface="Arial"/>
                <a:sym typeface="Arial"/>
              </a:defRPr>
            </a:lvl7pPr>
            <a:lvl8pPr marR="0" lvl="7" algn="l">
              <a:spcBef>
                <a:spcPts val="0"/>
              </a:spcBef>
              <a:spcAft>
                <a:spcPts val="0"/>
              </a:spcAft>
              <a:buSzPts val="1200"/>
              <a:buNone/>
              <a:defRPr sz="2700" b="1" i="0" u="none" strike="noStrike" cap="none">
                <a:solidFill>
                  <a:srgbClr val="73B900"/>
                </a:solidFill>
                <a:latin typeface="Arial"/>
                <a:ea typeface="Arial"/>
                <a:cs typeface="Arial"/>
                <a:sym typeface="Arial"/>
              </a:defRPr>
            </a:lvl8pPr>
            <a:lvl9pPr marR="0" lvl="8" algn="l">
              <a:spcBef>
                <a:spcPts val="0"/>
              </a:spcBef>
              <a:spcAft>
                <a:spcPts val="0"/>
              </a:spcAft>
              <a:buSzPts val="1200"/>
              <a:buNone/>
              <a:defRPr sz="2700" b="1" i="0" u="none" strike="noStrike" cap="none">
                <a:solidFill>
                  <a:srgbClr val="73B900"/>
                </a:solidFill>
                <a:latin typeface="Arial"/>
                <a:ea typeface="Arial"/>
                <a:cs typeface="Arial"/>
                <a:sym typeface="Arial"/>
              </a:defRPr>
            </a:lvl9pPr>
          </a:lstStyle>
          <a:p>
            <a:endParaRPr/>
          </a:p>
        </p:txBody>
      </p:sp>
      <p:sp>
        <p:nvSpPr>
          <p:cNvPr id="1251" name="Google Shape;1251;p158"/>
          <p:cNvSpPr txBox="1">
            <a:spLocks noGrp="1"/>
          </p:cNvSpPr>
          <p:nvPr>
            <p:ph type="body" idx="1"/>
          </p:nvPr>
        </p:nvSpPr>
        <p:spPr>
          <a:xfrm>
            <a:off x="1724673" y="6674559"/>
            <a:ext cx="33163200" cy="12447600"/>
          </a:xfrm>
          <a:prstGeom prst="rect">
            <a:avLst/>
          </a:prstGeom>
          <a:noFill/>
          <a:ln>
            <a:noFill/>
          </a:ln>
        </p:spPr>
        <p:txBody>
          <a:bodyPr spcFirstLastPara="1" wrap="square" lIns="76175" tIns="38075" rIns="76175" bIns="38075" anchor="t" anchorCtr="0">
            <a:noAutofit/>
          </a:bodyPr>
          <a:lstStyle>
            <a:lvl1pPr marL="457200" marR="0" lvl="0" indent="-228600" algn="l">
              <a:lnSpc>
                <a:spcPct val="90000"/>
              </a:lnSpc>
              <a:spcBef>
                <a:spcPts val="800"/>
              </a:spcBef>
              <a:spcAft>
                <a:spcPts val="0"/>
              </a:spcAft>
              <a:buClr>
                <a:schemeClr val="dk1"/>
              </a:buClr>
              <a:buSzPts val="1500"/>
              <a:buFont typeface="Trebuchet MS"/>
              <a:buNone/>
              <a:defRPr sz="1500" b="0" i="0" u="none" strike="noStrike" cap="none">
                <a:solidFill>
                  <a:schemeClr val="dk2"/>
                </a:solidFill>
                <a:latin typeface="Trebuchet MS"/>
                <a:ea typeface="Trebuchet MS"/>
                <a:cs typeface="Trebuchet MS"/>
                <a:sym typeface="Trebuchet MS"/>
              </a:defRPr>
            </a:lvl1pPr>
            <a:lvl2pPr marL="914400" marR="0" lvl="1" indent="-228600" algn="l">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2pPr>
            <a:lvl3pPr marL="1371600" marR="0" lvl="2" indent="-228600" algn="l">
              <a:lnSpc>
                <a:spcPct val="90000"/>
              </a:lnSpc>
              <a:spcBef>
                <a:spcPts val="800"/>
              </a:spcBef>
              <a:spcAft>
                <a:spcPts val="0"/>
              </a:spcAft>
              <a:buClr>
                <a:schemeClr val="dk1"/>
              </a:buClr>
              <a:buSzPts val="1200"/>
              <a:buFont typeface="Trebuchet MS"/>
              <a:buNone/>
              <a:defRPr sz="1200" b="0" i="0" u="none" strike="noStrike" cap="none">
                <a:solidFill>
                  <a:schemeClr val="dk2"/>
                </a:solidFill>
                <a:latin typeface="Trebuchet MS"/>
                <a:ea typeface="Trebuchet MS"/>
                <a:cs typeface="Trebuchet MS"/>
                <a:sym typeface="Trebuchet MS"/>
              </a:defRPr>
            </a:lvl3pPr>
            <a:lvl4pPr marL="1828800" marR="0" lvl="3" indent="-336550" algn="l">
              <a:spcBef>
                <a:spcPts val="8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4pPr>
            <a:lvl5pPr marL="2286000" marR="0" lvl="4" indent="-336550" algn="l">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5pPr>
            <a:lvl6pPr marL="2743200" marR="0" lvl="5" indent="-336550" algn="l">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6pPr>
            <a:lvl7pPr marL="3200400" marR="0" lvl="6" indent="-336550" algn="l">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7pPr>
            <a:lvl8pPr marL="3657600" marR="0" lvl="7" indent="-336550" algn="l">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8pPr>
            <a:lvl9pPr marL="4114800" marR="0" lvl="8" indent="-336550" algn="l">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9pPr>
          </a:lstStyle>
          <a:p>
            <a:endParaRPr/>
          </a:p>
        </p:txBody>
      </p:sp>
      <p:sp>
        <p:nvSpPr>
          <p:cNvPr id="1252" name="Google Shape;1252;p158"/>
          <p:cNvSpPr txBox="1"/>
          <p:nvPr/>
        </p:nvSpPr>
        <p:spPr>
          <a:xfrm>
            <a:off x="32497215" y="19526268"/>
            <a:ext cx="1070400" cy="462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2400" cap="none">
                <a:solidFill>
                  <a:schemeClr val="accent5"/>
                </a:solidFill>
                <a:latin typeface="Trebuchet MS"/>
                <a:ea typeface="Trebuchet MS"/>
                <a:cs typeface="Trebuchet MS"/>
                <a:sym typeface="Trebuchet MS"/>
              </a:rPr>
              <a:pPr marL="0" marR="0" lvl="0" indent="0" algn="r" rtl="0">
                <a:spcBef>
                  <a:spcPts val="0"/>
                </a:spcBef>
                <a:spcAft>
                  <a:spcPts val="0"/>
                </a:spcAft>
                <a:buNone/>
              </a:pPr>
              <a:t>‹#›</a:t>
            </a:fld>
            <a:r>
              <a:rPr lang="en" sz="3201" cap="none">
                <a:solidFill>
                  <a:schemeClr val="accent5"/>
                </a:solidFill>
                <a:latin typeface="Century Gothic"/>
                <a:ea typeface="Century Gothic"/>
                <a:cs typeface="Century Gothic"/>
                <a:sym typeface="Century Gothic"/>
              </a:rPr>
              <a:t> </a:t>
            </a:r>
            <a:endParaRPr sz="3201" cap="none">
              <a:solidFill>
                <a:schemeClr val="accent5"/>
              </a:solidFill>
              <a:latin typeface="Century Gothic"/>
              <a:ea typeface="Century Gothic"/>
              <a:cs typeface="Century Gothic"/>
              <a:sym typeface="Century Gothic"/>
            </a:endParaRPr>
          </a:p>
        </p:txBody>
      </p:sp>
      <p:pic>
        <p:nvPicPr>
          <p:cNvPr id="1253" name="Google Shape;1253;p158"/>
          <p:cNvPicPr preferRelativeResize="0"/>
          <p:nvPr/>
        </p:nvPicPr>
        <p:blipFill rotWithShape="1">
          <a:blip r:embed="rId26">
            <a:alphaModFix/>
          </a:blip>
          <a:srcRect/>
          <a:stretch/>
        </p:blipFill>
        <p:spPr>
          <a:xfrm>
            <a:off x="34294301" y="19382454"/>
            <a:ext cx="1586283" cy="793140"/>
          </a:xfrm>
          <a:prstGeom prst="rect">
            <a:avLst/>
          </a:prstGeom>
          <a:noFill/>
          <a:ln>
            <a:noFill/>
          </a:ln>
        </p:spPr>
      </p:pic>
    </p:spTree>
    <p:extLst>
      <p:ext uri="{BB962C8B-B14F-4D97-AF65-F5344CB8AC3E}">
        <p14:creationId xmlns:p14="http://schemas.microsoft.com/office/powerpoint/2010/main" val="2951931116"/>
      </p:ext>
    </p:extLst>
  </p:cSld>
  <p:clrMap bg1="lt1" tx1="dk1" bg2="dk2" tx2="lt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 id="2147484186" r:id="rId18"/>
    <p:sldLayoutId id="2147484187" r:id="rId19"/>
    <p:sldLayoutId id="2147484188" r:id="rId20"/>
    <p:sldLayoutId id="2147484189" r:id="rId21"/>
    <p:sldLayoutId id="2147484190" r:id="rId22"/>
    <p:sldLayoutId id="2147484191" r:id="rId23"/>
    <p:sldLayoutId id="214748419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598"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p:nvGrpSpPr>
        <p:grpSpPr>
          <a:xfrm>
            <a:off x="34061400" y="19504416"/>
            <a:ext cx="2514600" cy="1072782"/>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
        <p:nvSpPr>
          <p:cNvPr id="3" name="Slide Number Placeholder 3">
            <a:extLst>
              <a:ext uri="{FF2B5EF4-FFF2-40B4-BE49-F238E27FC236}">
                <a16:creationId xmlns:a16="http://schemas.microsoft.com/office/drawing/2014/main" id="{62D35CCE-691B-B7BB-20A2-6CCF6593C860}"/>
              </a:ext>
            </a:extLst>
          </p:cNvPr>
          <p:cNvSpPr txBox="1">
            <a:spLocks/>
          </p:cNvSpPr>
          <p:nvPr/>
        </p:nvSpPr>
        <p:spPr>
          <a:xfrm>
            <a:off x="25805099" y="19314944"/>
            <a:ext cx="8022507"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5C3B6D4-0ADD-464C-BD2D-257BE3E2D8D3}" type="slidenum">
              <a:rPr lang="en-US" sz="2400" smtClean="0">
                <a:latin typeface="+mn-lt"/>
              </a:rPr>
              <a:pPr/>
              <a:t>‹#›</a:t>
            </a:fld>
            <a:endParaRPr lang="en-US" sz="2400">
              <a:latin typeface="+mn-lt"/>
            </a:endParaRPr>
          </a:p>
        </p:txBody>
      </p:sp>
    </p:spTree>
    <p:extLst>
      <p:ext uri="{BB962C8B-B14F-4D97-AF65-F5344CB8AC3E}">
        <p14:creationId xmlns:p14="http://schemas.microsoft.com/office/powerpoint/2010/main" val="2096187275"/>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 id="2147484211" r:id="rId17"/>
    <p:sldLayoutId id="2147484212" r:id="rId18"/>
    <p:sldLayoutId id="2147484213" r:id="rId19"/>
    <p:sldLayoutId id="2147484214" r:id="rId20"/>
    <p:sldLayoutId id="2147484215" r:id="rId21"/>
    <p:sldLayoutId id="2147484216" r:id="rId22"/>
    <p:sldLayoutId id="2147484217" r:id="rId23"/>
    <p:sldLayoutId id="2147484218" r:id="rId24"/>
    <p:sldLayoutId id="2147484219" r:id="rId25"/>
    <p:sldLayoutId id="2147484220" r:id="rId26"/>
    <p:sldLayoutId id="2147484221" r:id="rId27"/>
    <p:sldLayoutId id="2147484222" r:id="rId28"/>
    <p:sldLayoutId id="2147484223" r:id="rId29"/>
    <p:sldLayoutId id="2147484224" r:id="rId30"/>
    <p:sldLayoutId id="2147484225" r:id="rId31"/>
    <p:sldLayoutId id="2147484226" r:id="rId32"/>
    <p:sldLayoutId id="2147484227" r:id="rId33"/>
    <p:sldLayoutId id="2147484228" r:id="rId34"/>
    <p:sldLayoutId id="2147484229" r:id="rId35"/>
    <p:sldLayoutId id="2147484230" r:id="rId36"/>
    <p:sldLayoutId id="2147484231" r:id="rId3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2927"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731" indent="-685731" algn="l" defTabSz="2742927"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193" indent="-685731" algn="l" defTabSz="2742927"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8658" indent="-685731" algn="l" defTabSz="2742927"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120"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1582"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047"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4509"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5971"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7433"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2927" rtl="0" eaLnBrk="1" latinLnBrk="0" hangingPunct="1">
        <a:defRPr sz="5400" kern="1200">
          <a:solidFill>
            <a:schemeClr val="tx1"/>
          </a:solidFill>
          <a:latin typeface="+mn-lt"/>
          <a:ea typeface="+mn-ea"/>
          <a:cs typeface="+mn-cs"/>
        </a:defRPr>
      </a:lvl1pPr>
      <a:lvl2pPr marL="1371462" algn="l" defTabSz="2742927" rtl="0" eaLnBrk="1" latinLnBrk="0" hangingPunct="1">
        <a:defRPr sz="5400" kern="1200">
          <a:solidFill>
            <a:schemeClr val="tx1"/>
          </a:solidFill>
          <a:latin typeface="+mn-lt"/>
          <a:ea typeface="+mn-ea"/>
          <a:cs typeface="+mn-cs"/>
        </a:defRPr>
      </a:lvl2pPr>
      <a:lvl3pPr marL="2742927" algn="l" defTabSz="2742927" rtl="0" eaLnBrk="1" latinLnBrk="0" hangingPunct="1">
        <a:defRPr sz="5400" kern="1200">
          <a:solidFill>
            <a:schemeClr val="tx1"/>
          </a:solidFill>
          <a:latin typeface="+mn-lt"/>
          <a:ea typeface="+mn-ea"/>
          <a:cs typeface="+mn-cs"/>
        </a:defRPr>
      </a:lvl3pPr>
      <a:lvl4pPr marL="4114389" algn="l" defTabSz="2742927" rtl="0" eaLnBrk="1" latinLnBrk="0" hangingPunct="1">
        <a:defRPr sz="5400" kern="1200">
          <a:solidFill>
            <a:schemeClr val="tx1"/>
          </a:solidFill>
          <a:latin typeface="+mn-lt"/>
          <a:ea typeface="+mn-ea"/>
          <a:cs typeface="+mn-cs"/>
        </a:defRPr>
      </a:lvl4pPr>
      <a:lvl5pPr marL="5485851" algn="l" defTabSz="2742927" rtl="0" eaLnBrk="1" latinLnBrk="0" hangingPunct="1">
        <a:defRPr sz="5400" kern="1200">
          <a:solidFill>
            <a:schemeClr val="tx1"/>
          </a:solidFill>
          <a:latin typeface="+mn-lt"/>
          <a:ea typeface="+mn-ea"/>
          <a:cs typeface="+mn-cs"/>
        </a:defRPr>
      </a:lvl5pPr>
      <a:lvl6pPr marL="6857313" algn="l" defTabSz="2742927" rtl="0" eaLnBrk="1" latinLnBrk="0" hangingPunct="1">
        <a:defRPr sz="5400" kern="1200">
          <a:solidFill>
            <a:schemeClr val="tx1"/>
          </a:solidFill>
          <a:latin typeface="+mn-lt"/>
          <a:ea typeface="+mn-ea"/>
          <a:cs typeface="+mn-cs"/>
        </a:defRPr>
      </a:lvl6pPr>
      <a:lvl7pPr marL="8228778" algn="l" defTabSz="2742927" rtl="0" eaLnBrk="1" latinLnBrk="0" hangingPunct="1">
        <a:defRPr sz="5400" kern="1200">
          <a:solidFill>
            <a:schemeClr val="tx1"/>
          </a:solidFill>
          <a:latin typeface="+mn-lt"/>
          <a:ea typeface="+mn-ea"/>
          <a:cs typeface="+mn-cs"/>
        </a:defRPr>
      </a:lvl7pPr>
      <a:lvl8pPr marL="9600240" algn="l" defTabSz="2742927" rtl="0" eaLnBrk="1" latinLnBrk="0" hangingPunct="1">
        <a:defRPr sz="5400" kern="1200">
          <a:solidFill>
            <a:schemeClr val="tx1"/>
          </a:solidFill>
          <a:latin typeface="+mn-lt"/>
          <a:ea typeface="+mn-ea"/>
          <a:cs typeface="+mn-cs"/>
        </a:defRPr>
      </a:lvl8pPr>
      <a:lvl9pPr marL="10971702" algn="l" defTabSz="2742927" rtl="0" eaLnBrk="1" latinLnBrk="0" hangingPunct="1">
        <a:defRPr sz="5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dirty="0"/>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dirty="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
        <p:nvSpPr>
          <p:cNvPr id="3" name="Slide Number Placeholder 3">
            <a:extLst>
              <a:ext uri="{FF2B5EF4-FFF2-40B4-BE49-F238E27FC236}">
                <a16:creationId xmlns:a16="http://schemas.microsoft.com/office/drawing/2014/main" id="{62D35CCE-691B-B7BB-20A2-6CCF6593C860}"/>
              </a:ext>
            </a:extLst>
          </p:cNvPr>
          <p:cNvSpPr txBox="1">
            <a:spLocks/>
          </p:cNvSpPr>
          <p:nvPr userDrawn="1"/>
        </p:nvSpPr>
        <p:spPr>
          <a:xfrm>
            <a:off x="25805098"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5C3B6D4-0ADD-464C-BD2D-257BE3E2D8D3}" type="slidenum">
              <a:rPr lang="en-US" smtClean="0">
                <a:latin typeface="+mn-lt"/>
              </a:rPr>
              <a:pPr/>
              <a:t>‹#›</a:t>
            </a:fld>
            <a:endParaRPr lang="en-US" dirty="0">
              <a:latin typeface="+mn-lt"/>
            </a:endParaRPr>
          </a:p>
        </p:txBody>
      </p:sp>
    </p:spTree>
    <p:extLst>
      <p:ext uri="{BB962C8B-B14F-4D97-AF65-F5344CB8AC3E}">
        <p14:creationId xmlns:p14="http://schemas.microsoft.com/office/powerpoint/2010/main" val="3204845391"/>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249" r:id="rId15"/>
    <p:sldLayoutId id="2147484250" r:id="rId16"/>
    <p:sldLayoutId id="2147484251" r:id="rId17"/>
    <p:sldLayoutId id="2147484252" r:id="rId18"/>
    <p:sldLayoutId id="2147484253" r:id="rId19"/>
    <p:sldLayoutId id="2147484254" r:id="rId20"/>
    <p:sldLayoutId id="2147484255" r:id="rId21"/>
    <p:sldLayoutId id="2147484256" r:id="rId22"/>
    <p:sldLayoutId id="2147484257" r:id="rId23"/>
    <p:sldLayoutId id="2147484258" r:id="rId24"/>
    <p:sldLayoutId id="2147484259" r:id="rId25"/>
    <p:sldLayoutId id="2147484260" r:id="rId26"/>
    <p:sldLayoutId id="2147484261" r:id="rId27"/>
    <p:sldLayoutId id="2147484262" r:id="rId28"/>
    <p:sldLayoutId id="2147484263" r:id="rId29"/>
    <p:sldLayoutId id="2147484264" r:id="rId30"/>
    <p:sldLayoutId id="2147484265" r:id="rId31"/>
    <p:sldLayoutId id="2147484266" r:id="rId32"/>
    <p:sldLayoutId id="2147484267" r:id="rId33"/>
    <p:sldLayoutId id="2147484268" r:id="rId34"/>
    <p:sldLayoutId id="2147484269" r:id="rId35"/>
    <p:sldLayoutId id="2147484270" r:id="rId36"/>
    <p:sldLayoutId id="2147484271" r:id="rId37"/>
    <p:sldLayoutId id="2147484272" r:id="rId38"/>
    <p:sldLayoutId id="2147484273" r:id="rId39"/>
    <p:sldLayoutId id="2147484274" r:id="rId40"/>
    <p:sldLayoutId id="2147484275" r:id="rId41"/>
    <p:sldLayoutId id="2147484276" r:id="rId42"/>
    <p:sldLayoutId id="2147484277" r:id="rId43"/>
    <p:sldLayoutId id="2147484278" r:id="rId44"/>
    <p:sldLayoutId id="2147484279" r:id="rId45"/>
    <p:sldLayoutId id="2147484280" r:id="rId46"/>
  </p:sldLayoutIdLst>
  <mc:AlternateContent xmlns:mc="http://schemas.openxmlformats.org/markup-compatibility/2006" xmlns:p14="http://schemas.microsoft.com/office/powerpoint/2010/main">
    <mc:Choice Requires="p14">
      <p:transition p14:dur="10"/>
    </mc:Choice>
    <mc:Fallback xmlns="" xmlns:a14="http://schemas.microsoft.com/office/drawing/2010/main" xmlns:a16="http://schemas.microsoft.com/office/drawing/2014/main">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65813" y="1737360"/>
            <a:ext cx="33244800" cy="1969200"/>
          </a:xfrm>
          <a:prstGeom prst="rect">
            <a:avLst/>
          </a:prstGeom>
          <a:noFill/>
          <a:ln>
            <a:noFill/>
          </a:ln>
        </p:spPr>
        <p:txBody>
          <a:bodyPr spcFirstLastPara="1" wrap="square" lIns="76200" tIns="38075" rIns="76200" bIns="38075" anchor="b" anchorCtr="0">
            <a:noAutofit/>
          </a:bodyPr>
          <a:lstStyle>
            <a:lvl1pPr marR="0" lvl="0" algn="ctr" rtl="0">
              <a:lnSpc>
                <a:spcPct val="90000"/>
              </a:lnSpc>
              <a:spcBef>
                <a:spcPts val="0"/>
              </a:spcBef>
              <a:spcAft>
                <a:spcPts val="0"/>
              </a:spcAft>
              <a:buSzPts val="1200"/>
              <a:buNone/>
              <a:defRPr sz="23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200"/>
              <a:buNone/>
              <a:defRPr sz="2700" b="1" i="0" u="none" strike="noStrike" cap="none">
                <a:solidFill>
                  <a:srgbClr val="73B900"/>
                </a:solidFill>
                <a:latin typeface="Arial"/>
                <a:ea typeface="Arial"/>
                <a:cs typeface="Arial"/>
                <a:sym typeface="Arial"/>
              </a:defRPr>
            </a:lvl2pPr>
            <a:lvl3pPr marR="0" lvl="2" algn="l" rtl="0">
              <a:spcBef>
                <a:spcPts val="0"/>
              </a:spcBef>
              <a:spcAft>
                <a:spcPts val="0"/>
              </a:spcAft>
              <a:buSzPts val="1200"/>
              <a:buNone/>
              <a:defRPr sz="2700" b="1" i="0" u="none" strike="noStrike" cap="none">
                <a:solidFill>
                  <a:srgbClr val="73B900"/>
                </a:solidFill>
                <a:latin typeface="Arial"/>
                <a:ea typeface="Arial"/>
                <a:cs typeface="Arial"/>
                <a:sym typeface="Arial"/>
              </a:defRPr>
            </a:lvl3pPr>
            <a:lvl4pPr marR="0" lvl="3" algn="l" rtl="0">
              <a:spcBef>
                <a:spcPts val="0"/>
              </a:spcBef>
              <a:spcAft>
                <a:spcPts val="0"/>
              </a:spcAft>
              <a:buSzPts val="1200"/>
              <a:buNone/>
              <a:defRPr sz="2700" b="1" i="0" u="none" strike="noStrike" cap="none">
                <a:solidFill>
                  <a:srgbClr val="73B900"/>
                </a:solidFill>
                <a:latin typeface="Arial"/>
                <a:ea typeface="Arial"/>
                <a:cs typeface="Arial"/>
                <a:sym typeface="Arial"/>
              </a:defRPr>
            </a:lvl4pPr>
            <a:lvl5pPr marR="0" lvl="4" algn="l" rtl="0">
              <a:spcBef>
                <a:spcPts val="0"/>
              </a:spcBef>
              <a:spcAft>
                <a:spcPts val="0"/>
              </a:spcAft>
              <a:buSzPts val="1200"/>
              <a:buNone/>
              <a:defRPr sz="2700" b="1" i="0" u="none" strike="noStrike" cap="none">
                <a:solidFill>
                  <a:srgbClr val="73B900"/>
                </a:solidFill>
                <a:latin typeface="Arial"/>
                <a:ea typeface="Arial"/>
                <a:cs typeface="Arial"/>
                <a:sym typeface="Arial"/>
              </a:defRPr>
            </a:lvl5pPr>
            <a:lvl6pPr marR="0" lvl="5" algn="l" rtl="0">
              <a:spcBef>
                <a:spcPts val="0"/>
              </a:spcBef>
              <a:spcAft>
                <a:spcPts val="0"/>
              </a:spcAft>
              <a:buSzPts val="1200"/>
              <a:buNone/>
              <a:defRPr sz="2700" b="1" i="0" u="none" strike="noStrike" cap="none">
                <a:solidFill>
                  <a:srgbClr val="73B900"/>
                </a:solidFill>
                <a:latin typeface="Arial"/>
                <a:ea typeface="Arial"/>
                <a:cs typeface="Arial"/>
                <a:sym typeface="Arial"/>
              </a:defRPr>
            </a:lvl6pPr>
            <a:lvl7pPr marR="0" lvl="6" algn="l" rtl="0">
              <a:spcBef>
                <a:spcPts val="0"/>
              </a:spcBef>
              <a:spcAft>
                <a:spcPts val="0"/>
              </a:spcAft>
              <a:buSzPts val="1200"/>
              <a:buNone/>
              <a:defRPr sz="2700" b="1" i="0" u="none" strike="noStrike" cap="none">
                <a:solidFill>
                  <a:srgbClr val="73B900"/>
                </a:solidFill>
                <a:latin typeface="Arial"/>
                <a:ea typeface="Arial"/>
                <a:cs typeface="Arial"/>
                <a:sym typeface="Arial"/>
              </a:defRPr>
            </a:lvl7pPr>
            <a:lvl8pPr marR="0" lvl="7" algn="l" rtl="0">
              <a:spcBef>
                <a:spcPts val="0"/>
              </a:spcBef>
              <a:spcAft>
                <a:spcPts val="0"/>
              </a:spcAft>
              <a:buSzPts val="1200"/>
              <a:buNone/>
              <a:defRPr sz="2700" b="1" i="0" u="none" strike="noStrike" cap="none">
                <a:solidFill>
                  <a:srgbClr val="73B900"/>
                </a:solidFill>
                <a:latin typeface="Arial"/>
                <a:ea typeface="Arial"/>
                <a:cs typeface="Arial"/>
                <a:sym typeface="Arial"/>
              </a:defRPr>
            </a:lvl8pPr>
            <a:lvl9pPr marR="0" lvl="8" algn="l" rtl="0">
              <a:spcBef>
                <a:spcPts val="0"/>
              </a:spcBef>
              <a:spcAft>
                <a:spcPts val="0"/>
              </a:spcAft>
              <a:buSzPts val="1200"/>
              <a:buNone/>
              <a:defRPr sz="2700" b="1" i="0" u="none" strike="noStrike" cap="none">
                <a:solidFill>
                  <a:srgbClr val="73B9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724673" y="6674559"/>
            <a:ext cx="33163200" cy="12447600"/>
          </a:xfrm>
          <a:prstGeom prst="rect">
            <a:avLst/>
          </a:prstGeom>
          <a:noFill/>
          <a:ln>
            <a:noFill/>
          </a:ln>
        </p:spPr>
        <p:txBody>
          <a:bodyPr spcFirstLastPara="1" wrap="square" lIns="76200" tIns="38075" rIns="76200" bIns="38075" anchor="t" anchorCtr="0">
            <a:noAutofit/>
          </a:bodyPr>
          <a:lstStyle>
            <a:lvl1pPr marL="457200" marR="0" lvl="0" indent="-228600" algn="l" rtl="0">
              <a:lnSpc>
                <a:spcPct val="90000"/>
              </a:lnSpc>
              <a:spcBef>
                <a:spcPts val="800"/>
              </a:spcBef>
              <a:spcAft>
                <a:spcPts val="0"/>
              </a:spcAft>
              <a:buClr>
                <a:schemeClr val="dk1"/>
              </a:buClr>
              <a:buSzPts val="1200"/>
              <a:buFont typeface="Trebuchet MS"/>
              <a:buNone/>
              <a:defRPr sz="12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000"/>
              <a:buFont typeface="Trebuchet MS"/>
              <a:buNone/>
              <a:defRPr sz="1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900"/>
              <a:buFont typeface="Trebuchet MS"/>
              <a:buNone/>
              <a:defRPr sz="900" b="0" i="0" u="none" strike="noStrike" cap="none">
                <a:solidFill>
                  <a:schemeClr val="dk2"/>
                </a:solidFill>
                <a:latin typeface="Trebuchet MS"/>
                <a:ea typeface="Trebuchet MS"/>
                <a:cs typeface="Trebuchet MS"/>
                <a:sym typeface="Trebuchet MS"/>
              </a:defRPr>
            </a:lvl3pPr>
            <a:lvl4pPr marL="1828800" marR="0" lvl="3" indent="-336550" algn="l" rtl="0">
              <a:spcBef>
                <a:spcPts val="8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4pPr>
            <a:lvl5pPr marL="2286000" marR="0" lvl="4" indent="-336550" algn="l" rtl="0">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5pPr>
            <a:lvl6pPr marL="2743200" marR="0" lvl="5" indent="-336550" algn="l" rtl="0">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6pPr>
            <a:lvl7pPr marL="3200400" marR="0" lvl="6" indent="-336550" algn="l" rtl="0">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7pPr>
            <a:lvl8pPr marL="3657600" marR="0" lvl="7" indent="-336550" algn="l" rtl="0">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8pPr>
            <a:lvl9pPr marL="4114800" marR="0" lvl="8" indent="-336550" algn="l" rtl="0">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9pPr>
          </a:lstStyle>
          <a:p>
            <a:endParaRPr/>
          </a:p>
        </p:txBody>
      </p:sp>
      <p:sp>
        <p:nvSpPr>
          <p:cNvPr id="8" name="Google Shape;8;p1"/>
          <p:cNvSpPr txBox="1"/>
          <p:nvPr/>
        </p:nvSpPr>
        <p:spPr>
          <a:xfrm>
            <a:off x="32497215" y="19526268"/>
            <a:ext cx="1070400" cy="462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2400" cap="none">
                <a:solidFill>
                  <a:schemeClr val="accent5"/>
                </a:solidFill>
                <a:latin typeface="Trebuchet MS"/>
                <a:ea typeface="Trebuchet MS"/>
                <a:cs typeface="Trebuchet MS"/>
                <a:sym typeface="Trebuchet MS"/>
              </a:rPr>
              <a:pPr marL="0" marR="0" lvl="0" indent="0" algn="r" rtl="0">
                <a:spcBef>
                  <a:spcPts val="0"/>
                </a:spcBef>
                <a:spcAft>
                  <a:spcPts val="0"/>
                </a:spcAft>
                <a:buNone/>
              </a:pPr>
              <a:t>‹#›</a:t>
            </a:fld>
            <a:r>
              <a:rPr lang="en" sz="3201" cap="none">
                <a:solidFill>
                  <a:schemeClr val="accent5"/>
                </a:solidFill>
                <a:latin typeface="Century Gothic"/>
                <a:ea typeface="Century Gothic"/>
                <a:cs typeface="Century Gothic"/>
                <a:sym typeface="Century Gothic"/>
              </a:rPr>
              <a:t> </a:t>
            </a:r>
            <a:endParaRPr sz="3201" cap="none">
              <a:solidFill>
                <a:schemeClr val="accent5"/>
              </a:solidFill>
              <a:latin typeface="Century Gothic"/>
              <a:ea typeface="Century Gothic"/>
              <a:cs typeface="Century Gothic"/>
              <a:sym typeface="Century Gothic"/>
            </a:endParaRPr>
          </a:p>
        </p:txBody>
      </p:sp>
      <p:pic>
        <p:nvPicPr>
          <p:cNvPr id="9" name="Google Shape;9;p1"/>
          <p:cNvPicPr preferRelativeResize="0"/>
          <p:nvPr/>
        </p:nvPicPr>
        <p:blipFill rotWithShape="1">
          <a:blip r:embed="rId25">
            <a:alphaModFix/>
          </a:blip>
          <a:srcRect/>
          <a:stretch/>
        </p:blipFill>
        <p:spPr>
          <a:xfrm>
            <a:off x="34294301" y="19382451"/>
            <a:ext cx="1586283" cy="793152"/>
          </a:xfrm>
          <a:prstGeom prst="rect">
            <a:avLst/>
          </a:prstGeom>
          <a:noFill/>
          <a:ln>
            <a:noFill/>
          </a:ln>
        </p:spPr>
      </p:pic>
    </p:spTree>
    <p:extLst>
      <p:ext uri="{BB962C8B-B14F-4D97-AF65-F5344CB8AC3E}">
        <p14:creationId xmlns:p14="http://schemas.microsoft.com/office/powerpoint/2010/main" val="3099092321"/>
      </p:ext>
    </p:extLst>
  </p:cSld>
  <p:clrMap bg1="lt1" tx1="dk1" bg2="dk2" tx2="lt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3" r:id="rId20"/>
    <p:sldLayoutId id="2147484304" r:id="rId21"/>
    <p:sldLayoutId id="2147484305" r:id="rId22"/>
    <p:sldLayoutId id="2147484306" r:id="rId2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400" y="19504416"/>
            <a:ext cx="2514600" cy="1072782"/>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605544961"/>
      </p:ext>
    </p:extLst>
  </p:cSld>
  <p:clrMap bg1="lt1" tx1="dk1" bg2="lt2" tx2="dk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 id="2147484404" r:id="rId14"/>
    <p:sldLayoutId id="2147484405" r:id="rId15"/>
    <p:sldLayoutId id="2147484406" r:id="rId16"/>
    <p:sldLayoutId id="2147484407" r:id="rId17"/>
    <p:sldLayoutId id="2147484408" r:id="rId18"/>
    <p:sldLayoutId id="2147484409" r:id="rId19"/>
    <p:sldLayoutId id="2147484410" r:id="rId20"/>
    <p:sldLayoutId id="2147484411" r:id="rId21"/>
    <p:sldLayoutId id="2147484412" r:id="rId22"/>
    <p:sldLayoutId id="2147484413" r:id="rId23"/>
    <p:sldLayoutId id="2147484414" r:id="rId24"/>
    <p:sldLayoutId id="2147484415" r:id="rId25"/>
    <p:sldLayoutId id="2147484416" r:id="rId26"/>
    <p:sldLayoutId id="2147484417" r:id="rId27"/>
    <p:sldLayoutId id="2147484418" r:id="rId28"/>
    <p:sldLayoutId id="2147484419" r:id="rId29"/>
    <p:sldLayoutId id="2147484420" r:id="rId30"/>
    <p:sldLayoutId id="2147484421" r:id="rId31"/>
    <p:sldLayoutId id="2147484422" r:id="rId32"/>
    <p:sldLayoutId id="2147484423" r:id="rId33"/>
    <p:sldLayoutId id="2147484424" r:id="rId34"/>
    <p:sldLayoutId id="2147484425" r:id="rId35"/>
    <p:sldLayoutId id="2147484426" r:id="rId36"/>
    <p:sldLayoutId id="2147484427" r:id="rId37"/>
    <p:sldLayoutId id="2147484428" r:id="rId38"/>
    <p:sldLayoutId id="2147484429" r:id="rId39"/>
    <p:sldLayoutId id="2147484430" r:id="rId40"/>
    <p:sldLayoutId id="2147484431" r:id="rId4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2927"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731" indent="-685731" algn="l" defTabSz="2742927"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193" indent="-685731" algn="l" defTabSz="2742927"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8658" indent="-685731" algn="l" defTabSz="2742927"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120"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1582"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047"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4509"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5971"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7433"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2927" rtl="0" eaLnBrk="1" latinLnBrk="0" hangingPunct="1">
        <a:defRPr sz="5400" kern="1200">
          <a:solidFill>
            <a:schemeClr val="tx1"/>
          </a:solidFill>
          <a:latin typeface="+mn-lt"/>
          <a:ea typeface="+mn-ea"/>
          <a:cs typeface="+mn-cs"/>
        </a:defRPr>
      </a:lvl1pPr>
      <a:lvl2pPr marL="1371462" algn="l" defTabSz="2742927" rtl="0" eaLnBrk="1" latinLnBrk="0" hangingPunct="1">
        <a:defRPr sz="5400" kern="1200">
          <a:solidFill>
            <a:schemeClr val="tx1"/>
          </a:solidFill>
          <a:latin typeface="+mn-lt"/>
          <a:ea typeface="+mn-ea"/>
          <a:cs typeface="+mn-cs"/>
        </a:defRPr>
      </a:lvl2pPr>
      <a:lvl3pPr marL="2742927" algn="l" defTabSz="2742927" rtl="0" eaLnBrk="1" latinLnBrk="0" hangingPunct="1">
        <a:defRPr sz="5400" kern="1200">
          <a:solidFill>
            <a:schemeClr val="tx1"/>
          </a:solidFill>
          <a:latin typeface="+mn-lt"/>
          <a:ea typeface="+mn-ea"/>
          <a:cs typeface="+mn-cs"/>
        </a:defRPr>
      </a:lvl3pPr>
      <a:lvl4pPr marL="4114389" algn="l" defTabSz="2742927" rtl="0" eaLnBrk="1" latinLnBrk="0" hangingPunct="1">
        <a:defRPr sz="5400" kern="1200">
          <a:solidFill>
            <a:schemeClr val="tx1"/>
          </a:solidFill>
          <a:latin typeface="+mn-lt"/>
          <a:ea typeface="+mn-ea"/>
          <a:cs typeface="+mn-cs"/>
        </a:defRPr>
      </a:lvl4pPr>
      <a:lvl5pPr marL="5485851" algn="l" defTabSz="2742927" rtl="0" eaLnBrk="1" latinLnBrk="0" hangingPunct="1">
        <a:defRPr sz="5400" kern="1200">
          <a:solidFill>
            <a:schemeClr val="tx1"/>
          </a:solidFill>
          <a:latin typeface="+mn-lt"/>
          <a:ea typeface="+mn-ea"/>
          <a:cs typeface="+mn-cs"/>
        </a:defRPr>
      </a:lvl5pPr>
      <a:lvl6pPr marL="6857313" algn="l" defTabSz="2742927" rtl="0" eaLnBrk="1" latinLnBrk="0" hangingPunct="1">
        <a:defRPr sz="5400" kern="1200">
          <a:solidFill>
            <a:schemeClr val="tx1"/>
          </a:solidFill>
          <a:latin typeface="+mn-lt"/>
          <a:ea typeface="+mn-ea"/>
          <a:cs typeface="+mn-cs"/>
        </a:defRPr>
      </a:lvl6pPr>
      <a:lvl7pPr marL="8228778" algn="l" defTabSz="2742927" rtl="0" eaLnBrk="1" latinLnBrk="0" hangingPunct="1">
        <a:defRPr sz="5400" kern="1200">
          <a:solidFill>
            <a:schemeClr val="tx1"/>
          </a:solidFill>
          <a:latin typeface="+mn-lt"/>
          <a:ea typeface="+mn-ea"/>
          <a:cs typeface="+mn-cs"/>
        </a:defRPr>
      </a:lvl7pPr>
      <a:lvl8pPr marL="9600240" algn="l" defTabSz="2742927" rtl="0" eaLnBrk="1" latinLnBrk="0" hangingPunct="1">
        <a:defRPr sz="5400" kern="1200">
          <a:solidFill>
            <a:schemeClr val="tx1"/>
          </a:solidFill>
          <a:latin typeface="+mn-lt"/>
          <a:ea typeface="+mn-ea"/>
          <a:cs typeface="+mn-cs"/>
        </a:defRPr>
      </a:lvl8pPr>
      <a:lvl9pPr marL="10971702" algn="l" defTabSz="2742927"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6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90.gif"/><Relationship Id="rId7" Type="http://schemas.openxmlformats.org/officeDocument/2006/relationships/image" Target="../media/image610.png"/><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 Id="rId9" Type="http://schemas.openxmlformats.org/officeDocument/2006/relationships/image" Target="../media/image630.png"/></Relationships>
</file>

<file path=ppt/slides/_rels/slide12.xml.rels><?xml version="1.0" encoding="UTF-8" standalone="yes"?>
<Relationships xmlns="http://schemas.openxmlformats.org/package/2006/relationships"><Relationship Id="rId8" Type="http://schemas.openxmlformats.org/officeDocument/2006/relationships/image" Target="../media/image600.png"/><Relationship Id="rId13" Type="http://schemas.openxmlformats.org/officeDocument/2006/relationships/image" Target="../media/image710.png"/><Relationship Id="rId3" Type="http://schemas.openxmlformats.org/officeDocument/2006/relationships/image" Target="../media/image90.gif"/><Relationship Id="rId7" Type="http://schemas.openxmlformats.org/officeDocument/2006/relationships/image" Target="../media/image660.png"/><Relationship Id="rId12" Type="http://schemas.openxmlformats.org/officeDocument/2006/relationships/image" Target="../media/image700.pn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650.png"/><Relationship Id="rId11" Type="http://schemas.openxmlformats.org/officeDocument/2006/relationships/image" Target="../media/image690.png"/><Relationship Id="rId5" Type="http://schemas.openxmlformats.org/officeDocument/2006/relationships/image" Target="../media/image640.png"/><Relationship Id="rId15" Type="http://schemas.openxmlformats.org/officeDocument/2006/relationships/image" Target="../media/image720.png"/><Relationship Id="rId10" Type="http://schemas.openxmlformats.org/officeDocument/2006/relationships/image" Target="../media/image680.png"/><Relationship Id="rId4" Type="http://schemas.openxmlformats.org/officeDocument/2006/relationships/image" Target="../media/image580.png"/><Relationship Id="rId9" Type="http://schemas.openxmlformats.org/officeDocument/2006/relationships/image" Target="../media/image670.png"/><Relationship Id="rId14" Type="http://schemas.openxmlformats.org/officeDocument/2006/relationships/image" Target="../media/image6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0.xml"/><Relationship Id="rId1" Type="http://schemas.openxmlformats.org/officeDocument/2006/relationships/tags" Target="../tags/tag1.xml"/><Relationship Id="rId4" Type="http://schemas.openxmlformats.org/officeDocument/2006/relationships/image" Target="../media/image85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0.xml"/><Relationship Id="rId1" Type="http://schemas.openxmlformats.org/officeDocument/2006/relationships/tags" Target="../tags/tag2.xml"/></Relationships>
</file>

<file path=ppt/slides/_rels/slide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80.xml"/></Relationships>
</file>

<file path=ppt/slides/_rels/slide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41.xml"/><Relationship Id="rId5" Type="http://schemas.openxmlformats.org/officeDocument/2006/relationships/image" Target="../media/image93.png"/><Relationship Id="rId4" Type="http://schemas.openxmlformats.org/officeDocument/2006/relationships/hyperlink" Target="https://pytorch.org/blog/introducing-pytorch-fully-sharded-data-parallel-ap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41.xml"/><Relationship Id="rId4"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41.xml"/><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notesSlide" Target="../notesSlides/notesSlide19.xml"/><Relationship Id="rId7" Type="http://schemas.openxmlformats.org/officeDocument/2006/relationships/image" Target="../media/image810.png"/><Relationship Id="rId2" Type="http://schemas.openxmlformats.org/officeDocument/2006/relationships/slideLayout" Target="../slideLayouts/slideLayout90.xml"/><Relationship Id="rId1" Type="http://schemas.openxmlformats.org/officeDocument/2006/relationships/tags" Target="../tags/tag3.xml"/><Relationship Id="rId6" Type="http://schemas.openxmlformats.org/officeDocument/2006/relationships/image" Target="../media/image800.png"/><Relationship Id="rId5" Type="http://schemas.openxmlformats.org/officeDocument/2006/relationships/image" Target="../media/image790.png"/><Relationship Id="rId4" Type="http://schemas.openxmlformats.org/officeDocument/2006/relationships/image" Target="../media/image780.png"/><Relationship Id="rId9" Type="http://schemas.openxmlformats.org/officeDocument/2006/relationships/image" Target="../media/image830.png"/></Relationships>
</file>

<file path=ppt/slides/_rels/slide2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115.xml"/><Relationship Id="rId5" Type="http://schemas.openxmlformats.org/officeDocument/2006/relationships/hyperlink" Target="https://developer.nvidia.com/blog/scaling-language-model-training-to-a-trillion-parameters-using-megatron/" TargetMode="External"/><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11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tinyurl.com/nvgtc2026" TargetMode="Externa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11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10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10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130.png"/><Relationship Id="rId18" Type="http://schemas.openxmlformats.org/officeDocument/2006/relationships/image" Target="../media/image118.png"/><Relationship Id="rId3" Type="http://schemas.openxmlformats.org/officeDocument/2006/relationships/image" Target="../media/image107.png"/><Relationship Id="rId21" Type="http://schemas.openxmlformats.org/officeDocument/2006/relationships/image" Target="../media/image1210.png"/><Relationship Id="rId7" Type="http://schemas.openxmlformats.org/officeDocument/2006/relationships/image" Target="../media/image1070.png"/><Relationship Id="rId12" Type="http://schemas.openxmlformats.org/officeDocument/2006/relationships/image" Target="../media/image1120.png"/><Relationship Id="rId17" Type="http://schemas.openxmlformats.org/officeDocument/2006/relationships/image" Target="../media/image1170.png"/><Relationship Id="rId2" Type="http://schemas.openxmlformats.org/officeDocument/2006/relationships/notesSlide" Target="../notesSlides/notesSlide28.xml"/><Relationship Id="rId16" Type="http://schemas.openxmlformats.org/officeDocument/2006/relationships/image" Target="../media/image1160.png"/><Relationship Id="rId20" Type="http://schemas.openxmlformats.org/officeDocument/2006/relationships/image" Target="../media/image1200.png"/><Relationship Id="rId1" Type="http://schemas.openxmlformats.org/officeDocument/2006/relationships/slideLayout" Target="../slideLayouts/slideLayout117.xml"/><Relationship Id="rId6" Type="http://schemas.openxmlformats.org/officeDocument/2006/relationships/image" Target="../media/image1060.png"/><Relationship Id="rId11" Type="http://schemas.openxmlformats.org/officeDocument/2006/relationships/image" Target="../media/image1110.png"/><Relationship Id="rId5" Type="http://schemas.openxmlformats.org/officeDocument/2006/relationships/image" Target="../media/image1050.png"/><Relationship Id="rId15" Type="http://schemas.openxmlformats.org/officeDocument/2006/relationships/image" Target="../media/image1150.png"/><Relationship Id="rId23" Type="http://schemas.openxmlformats.org/officeDocument/2006/relationships/image" Target="../media/image123.png"/><Relationship Id="rId10" Type="http://schemas.openxmlformats.org/officeDocument/2006/relationships/image" Target="../media/image1100.png"/><Relationship Id="rId19" Type="http://schemas.openxmlformats.org/officeDocument/2006/relationships/image" Target="../media/image119.png"/><Relationship Id="rId4" Type="http://schemas.openxmlformats.org/officeDocument/2006/relationships/image" Target="../media/image108.png"/><Relationship Id="rId9" Type="http://schemas.openxmlformats.org/officeDocument/2006/relationships/image" Target="../media/image1090.png"/><Relationship Id="rId14" Type="http://schemas.openxmlformats.org/officeDocument/2006/relationships/image" Target="../media/image1140.png"/><Relationship Id="rId22" Type="http://schemas.openxmlformats.org/officeDocument/2006/relationships/image" Target="../media/image122.png"/></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15.xml"/><Relationship Id="rId5" Type="http://schemas.openxmlformats.org/officeDocument/2006/relationships/image" Target="../media/image108.png"/><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11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08.png"/></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1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24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0.xml"/><Relationship Id="rId1" Type="http://schemas.openxmlformats.org/officeDocument/2006/relationships/tags" Target="../tags/tag4.xml"/><Relationship Id="rId4" Type="http://schemas.openxmlformats.org/officeDocument/2006/relationships/image" Target="../media/image125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0.xml"/><Relationship Id="rId1" Type="http://schemas.openxmlformats.org/officeDocument/2006/relationships/tags" Target="../tags/tag5.xml"/></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117.xml"/><Relationship Id="rId5" Type="http://schemas.openxmlformats.org/officeDocument/2006/relationships/image" Target="../media/image120.png"/><Relationship Id="rId4" Type="http://schemas.openxmlformats.org/officeDocument/2006/relationships/hyperlink" Target="https://github.com/NVIDIA/Megatron-L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7.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VIDIA/Megatron-LM" TargetMode="External"/><Relationship Id="rId2" Type="http://schemas.openxmlformats.org/officeDocument/2006/relationships/notesSlide" Target="../notesSlides/notesSlide44.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246.xml"/><Relationship Id="rId4" Type="http://schemas.openxmlformats.org/officeDocument/2006/relationships/hyperlink" Target="https://papers.nips.cc/paper/2017/file/3f5ee243547dee91fbd053c1c4a845aa-Paper.pdf"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VIDIA/Megatron-LM" TargetMode="External"/><Relationship Id="rId2" Type="http://schemas.openxmlformats.org/officeDocument/2006/relationships/notesSlide" Target="../notesSlides/notesSlide45.xml"/><Relationship Id="rId1" Type="http://schemas.openxmlformats.org/officeDocument/2006/relationships/slideLayout" Target="../slideLayouts/slideLayout115.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NVIDIA/Megatron-LM" TargetMode="External"/><Relationship Id="rId2" Type="http://schemas.openxmlformats.org/officeDocument/2006/relationships/notesSlide" Target="../notesSlides/notesSlide46.xml"/><Relationship Id="rId1" Type="http://schemas.openxmlformats.org/officeDocument/2006/relationships/slideLayout" Target="../slideLayouts/slideLayout115.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NVIDIA/Megatron-LM" TargetMode="External"/><Relationship Id="rId2" Type="http://schemas.openxmlformats.org/officeDocument/2006/relationships/notesSlide" Target="../notesSlides/notesSlide47.xml"/><Relationship Id="rId1" Type="http://schemas.openxmlformats.org/officeDocument/2006/relationships/slideLayout" Target="../slideLayouts/slideLayout115.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NVIDIA/Megatron-LM" TargetMode="External"/><Relationship Id="rId2" Type="http://schemas.openxmlformats.org/officeDocument/2006/relationships/notesSlide" Target="../notesSlides/notesSlide48.xml"/><Relationship Id="rId1" Type="http://schemas.openxmlformats.org/officeDocument/2006/relationships/slideLayout" Target="../slideLayouts/slideLayout1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www.opencompute.org/documents/ocp-microscaling-formats-mx-v1-0-spec-final-pdf"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6.png"/><Relationship Id="rId12"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46.xml"/><Relationship Id="rId6" Type="http://schemas.openxmlformats.org/officeDocument/2006/relationships/image" Target="../media/image75.png"/><Relationship Id="rId11" Type="http://schemas.openxmlformats.org/officeDocument/2006/relationships/image" Target="../media/image79.png"/><Relationship Id="rId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hyperlink" Target="https://papers.nips.cc/paper/2017/file/3f5ee243547dee91fbd053c1c4a845aa-Paper.pdf"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5.xml"/><Relationship Id="rId1" Type="http://schemas.openxmlformats.org/officeDocument/2006/relationships/slideLayout" Target="../slideLayouts/slideLayout141.xml"/><Relationship Id="rId4" Type="http://schemas.openxmlformats.org/officeDocument/2006/relationships/image" Target="../media/image132.png"/></Relationships>
</file>

<file path=ppt/slides/_rels/slide6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7FFFD2F7_71573833.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hyperlink" Target="https://docs.nvidia.com/deeplearning/transformer-engine/user-guide/index.html" TargetMode="External"/><Relationship Id="rId4" Type="http://schemas.openxmlformats.org/officeDocument/2006/relationships/hyperlink" Target="https://github.com/NVIDIA/TransformerEngine" TargetMode="External"/></Relationships>
</file>

<file path=ppt/slides/_rels/slide63.xml.rels><?xml version="1.0" encoding="UTF-8" standalone="yes"?>
<Relationships xmlns="http://schemas.openxmlformats.org/package/2006/relationships"><Relationship Id="rId3" Type="http://schemas.microsoft.com/office/2018/10/relationships/comments" Target="../comments/modernComment_7FFFD2FB_BF16DFC9.xml"/><Relationship Id="rId2" Type="http://schemas.openxmlformats.org/officeDocument/2006/relationships/notesSlide" Target="../notesSlides/notesSlide58.xml"/><Relationship Id="rId1" Type="http://schemas.openxmlformats.org/officeDocument/2006/relationships/slideLayout" Target="../slideLayouts/slideLayout42.xml"/><Relationship Id="rId4" Type="http://schemas.openxmlformats.org/officeDocument/2006/relationships/image" Target="../media/image129.png"/></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tinyurl.com/nv-feedback" TargetMode="External"/><Relationship Id="rId2" Type="http://schemas.openxmlformats.org/officeDocument/2006/relationships/notesSlide" Target="../notesSlides/notesSlide59.xml"/><Relationship Id="rId1" Type="http://schemas.openxmlformats.org/officeDocument/2006/relationships/slideLayout" Target="../slideLayouts/slideLayout140.xml"/><Relationship Id="rId4" Type="http://schemas.openxmlformats.org/officeDocument/2006/relationships/image" Target="../media/image131.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NVIDIA/Megatron-LM" TargetMode="External"/><Relationship Id="rId2" Type="http://schemas.openxmlformats.org/officeDocument/2006/relationships/hyperlink" Target="https://github.com/NVIDIA/NeMo" TargetMode="External"/><Relationship Id="rId1" Type="http://schemas.openxmlformats.org/officeDocument/2006/relationships/slideLayout" Target="../slideLayouts/slideLayout14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github.com/NVIDIA/NeMo/blob/main/nemo/collections/llm/recipes/precision/mixed_precision.py"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0.xml"/><Relationship Id="rId1" Type="http://schemas.openxmlformats.org/officeDocument/2006/relationships/slideLayout" Target="../slideLayouts/slideLayout88.xml"/><Relationship Id="rId5" Type="http://schemas.openxmlformats.org/officeDocument/2006/relationships/image" Target="../media/image136.png"/><Relationship Id="rId4" Type="http://schemas.openxmlformats.org/officeDocument/2006/relationships/hyperlink" Target="https://developer.nvidia.com/developer-progra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4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s://papers.nips.cc/paper/2017/file/3f5ee243547dee91fbd053c1c4a845aa-Paper.pdf"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3.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249.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78.png"/><Relationship Id="rId9" Type="http://schemas.openxmlformats.org/officeDocument/2006/relationships/image" Target="../media/image85.png"/></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3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199" y="1865313"/>
            <a:ext cx="29974210" cy="5943600"/>
          </a:xfrm>
        </p:spPr>
        <p:txBody>
          <a:bodyPr lIns="91440" tIns="45720" rIns="91440" bIns="45720" anchor="b"/>
          <a:lstStyle/>
          <a:p>
            <a:r>
              <a:rPr lang="en-US" dirty="0"/>
              <a:t>Large-scale Distributed Training for LLMs</a:t>
            </a:r>
          </a:p>
        </p:txBody>
      </p:sp>
      <p:sp>
        <p:nvSpPr>
          <p:cNvPr id="4" name="Subtitle 2">
            <a:extLst>
              <a:ext uri="{FF2B5EF4-FFF2-40B4-BE49-F238E27FC236}">
                <a16:creationId xmlns:a16="http://schemas.microsoft.com/office/drawing/2014/main" id="{E12FC301-1644-5478-1916-39951E47EE6E}"/>
              </a:ext>
            </a:extLst>
          </p:cNvPr>
          <p:cNvSpPr txBox="1">
            <a:spLocks/>
          </p:cNvSpPr>
          <p:nvPr/>
        </p:nvSpPr>
        <p:spPr>
          <a:xfrm>
            <a:off x="1691537" y="9143997"/>
            <a:ext cx="19302057" cy="4073236"/>
          </a:xfrm>
          <a:prstGeom prst="rect">
            <a:avLst/>
          </a:prstGeom>
        </p:spPr>
        <p:txBody>
          <a:bodyPr>
            <a:normAutofit/>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nSpc>
                <a:spcPct val="150000"/>
              </a:lnSpc>
              <a:buNone/>
            </a:pPr>
            <a:r>
              <a:rPr lang="en-IN" sz="4800" dirty="0">
                <a:solidFill>
                  <a:schemeClr val="bg1"/>
                </a:solidFill>
              </a:rPr>
              <a:t>Ayush Maheshwari</a:t>
            </a:r>
            <a:br>
              <a:rPr lang="en-IN" sz="4800" dirty="0">
                <a:solidFill>
                  <a:schemeClr val="bg1"/>
                </a:solidFill>
              </a:rPr>
            </a:br>
            <a:r>
              <a:rPr lang="en-IN" sz="4800" dirty="0">
                <a:solidFill>
                  <a:schemeClr val="bg1"/>
                </a:solidFill>
              </a:rPr>
              <a:t>Sr. Solutions Architect, NVIDIA</a:t>
            </a:r>
            <a:endParaRPr lang="en-IN" sz="4800" dirty="0"/>
          </a:p>
        </p:txBody>
      </p:sp>
      <p:pic>
        <p:nvPicPr>
          <p:cNvPr id="5" name="Picture 4" descr="A qr code with a blue circle and a white circle&#10;&#10;AI-generated content may be incorrect.">
            <a:extLst>
              <a:ext uri="{FF2B5EF4-FFF2-40B4-BE49-F238E27FC236}">
                <a16:creationId xmlns:a16="http://schemas.microsoft.com/office/drawing/2014/main" id="{31163ED5-71F6-736D-0C57-0C82BCBE8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4940" y="15293686"/>
            <a:ext cx="4830041" cy="4830041"/>
          </a:xfrm>
          <a:prstGeom prst="rect">
            <a:avLst/>
          </a:prstGeom>
        </p:spPr>
      </p:pic>
      <p:pic>
        <p:nvPicPr>
          <p:cNvPr id="6" name="Picture 5" descr="A qr code with a cat&#10;&#10;AI-generated content may be incorrect.">
            <a:extLst>
              <a:ext uri="{FF2B5EF4-FFF2-40B4-BE49-F238E27FC236}">
                <a16:creationId xmlns:a16="http://schemas.microsoft.com/office/drawing/2014/main" id="{AF6B2E04-DB0A-9F8F-E17A-D2330C5C3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72760" y="897748"/>
            <a:ext cx="4830041" cy="4830041"/>
          </a:xfrm>
          <a:prstGeom prst="rect">
            <a:avLst/>
          </a:prstGeom>
        </p:spPr>
      </p:pic>
    </p:spTree>
    <p:extLst>
      <p:ext uri="{BB962C8B-B14F-4D97-AF65-F5344CB8AC3E}">
        <p14:creationId xmlns:p14="http://schemas.microsoft.com/office/powerpoint/2010/main" val="3926824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2051E2-2241-3C35-35DA-EB4AD0A404D8}"/>
              </a:ext>
            </a:extLst>
          </p:cNvPr>
          <p:cNvSpPr txBox="1"/>
          <p:nvPr/>
        </p:nvSpPr>
        <p:spPr>
          <a:xfrm>
            <a:off x="19237569" y="4325815"/>
            <a:ext cx="13821508" cy="9233297"/>
          </a:xfrm>
          <a:prstGeom prst="rect">
            <a:avLst/>
          </a:prstGeom>
          <a:noFill/>
        </p:spPr>
        <p:txBody>
          <a:bodyPr wrap="square" rtlCol="0">
            <a:spAutoFit/>
          </a:bodyPr>
          <a:lstStyle/>
          <a:p>
            <a:br>
              <a:rPr lang="en-IN" sz="5400" dirty="0">
                <a:solidFill>
                  <a:schemeClr val="bg1"/>
                </a:solidFill>
                <a:latin typeface="NVIDIA Sans" panose="020B0503020203020204" pitchFamily="34" charset="0"/>
                <a:cs typeface="NVIDIA Sans" panose="020B0503020203020204" pitchFamily="34" charset="0"/>
              </a:rPr>
            </a:br>
            <a:r>
              <a:rPr lang="en-IN" sz="5400" dirty="0">
                <a:solidFill>
                  <a:schemeClr val="bg1"/>
                </a:solidFill>
                <a:latin typeface="NVIDIA Sans" panose="020B0503020203020204" pitchFamily="34" charset="0"/>
                <a:cs typeface="NVIDIA Sans" panose="020B0503020203020204" pitchFamily="34" charset="0"/>
              </a:rPr>
              <a:t>1. Concepts of Parallelism – Data, Tensor and Pipeline</a:t>
            </a:r>
            <a:br>
              <a:rPr lang="en-IN" sz="5400" dirty="0">
                <a:solidFill>
                  <a:schemeClr val="bg1"/>
                </a:solidFill>
                <a:latin typeface="NVIDIA Sans" panose="020B0503020203020204" pitchFamily="34" charset="0"/>
                <a:cs typeface="NVIDIA Sans" panose="020B0503020203020204" pitchFamily="34" charset="0"/>
              </a:rPr>
            </a:br>
            <a:endParaRPr lang="en-IN" sz="5400" dirty="0">
              <a:solidFill>
                <a:schemeClr val="bg1"/>
              </a:solidFill>
              <a:latin typeface="NVIDIA Sans" panose="020B0503020203020204" pitchFamily="34" charset="0"/>
              <a:cs typeface="NVIDIA Sans" panose="020B0503020203020204" pitchFamily="34" charset="0"/>
            </a:endParaRPr>
          </a:p>
          <a:p>
            <a:r>
              <a:rPr lang="en-IN" sz="5400" dirty="0">
                <a:solidFill>
                  <a:schemeClr val="bg1"/>
                </a:solidFill>
                <a:latin typeface="NVIDIA Sans" panose="020B0503020203020204" pitchFamily="34" charset="0"/>
                <a:cs typeface="NVIDIA Sans" panose="020B0503020203020204" pitchFamily="34" charset="0"/>
              </a:rPr>
              <a:t>2. How does these work together ?</a:t>
            </a:r>
            <a:br>
              <a:rPr lang="en-IN" sz="5400" dirty="0">
                <a:solidFill>
                  <a:schemeClr val="bg1"/>
                </a:solidFill>
                <a:latin typeface="NVIDIA Sans" panose="020B0503020203020204" pitchFamily="34" charset="0"/>
                <a:cs typeface="NVIDIA Sans" panose="020B0503020203020204" pitchFamily="34" charset="0"/>
              </a:rPr>
            </a:br>
            <a:endParaRPr lang="en-IN" sz="5400" dirty="0">
              <a:solidFill>
                <a:schemeClr val="bg1"/>
              </a:solidFill>
              <a:latin typeface="NVIDIA Sans" panose="020B0503020203020204" pitchFamily="34" charset="0"/>
              <a:cs typeface="NVIDIA Sans" panose="020B0503020203020204" pitchFamily="34" charset="0"/>
            </a:endParaRPr>
          </a:p>
          <a:p>
            <a:r>
              <a:rPr lang="en-IN" sz="5400" dirty="0">
                <a:solidFill>
                  <a:schemeClr val="bg1"/>
                </a:solidFill>
                <a:latin typeface="NVIDIA Sans" panose="020B0503020203020204" pitchFamily="34" charset="0"/>
                <a:cs typeface="NVIDIA Sans" panose="020B0503020203020204" pitchFamily="34" charset="0"/>
              </a:rPr>
              <a:t>3. Mixed –precision training </a:t>
            </a:r>
            <a:br>
              <a:rPr lang="en-IN" sz="5400" dirty="0">
                <a:solidFill>
                  <a:schemeClr val="bg1"/>
                </a:solidFill>
                <a:latin typeface="NVIDIA Sans" panose="020B0503020203020204" pitchFamily="34" charset="0"/>
                <a:cs typeface="NVIDIA Sans" panose="020B0503020203020204" pitchFamily="34" charset="0"/>
              </a:rPr>
            </a:br>
            <a:br>
              <a:rPr lang="en-IN" sz="5400" dirty="0">
                <a:solidFill>
                  <a:schemeClr val="bg1"/>
                </a:solidFill>
                <a:latin typeface="NVIDIA Sans" panose="020B0503020203020204" pitchFamily="34" charset="0"/>
                <a:cs typeface="NVIDIA Sans" panose="020B0503020203020204" pitchFamily="34" charset="0"/>
              </a:rPr>
            </a:br>
            <a:r>
              <a:rPr lang="en-IN" sz="5400" b="1" i="1" dirty="0">
                <a:solidFill>
                  <a:schemeClr val="bg1"/>
                </a:solidFill>
                <a:latin typeface="NVIDIA Sans" panose="020B0503020203020204" pitchFamily="34" charset="0"/>
                <a:cs typeface="NVIDIA Sans" panose="020B0503020203020204" pitchFamily="34" charset="0"/>
              </a:rPr>
              <a:t>Not Covering</a:t>
            </a:r>
            <a:br>
              <a:rPr lang="en-IN" sz="5400" b="1" i="1" dirty="0">
                <a:solidFill>
                  <a:schemeClr val="bg1"/>
                </a:solidFill>
                <a:latin typeface="NVIDIA Sans" panose="020B0503020203020204" pitchFamily="34" charset="0"/>
                <a:cs typeface="NVIDIA Sans" panose="020B0503020203020204" pitchFamily="34" charset="0"/>
              </a:rPr>
            </a:br>
            <a:br>
              <a:rPr lang="en-IN" sz="5400" dirty="0">
                <a:solidFill>
                  <a:schemeClr val="bg1"/>
                </a:solidFill>
                <a:latin typeface="NVIDIA Sans" panose="020B0503020203020204" pitchFamily="34" charset="0"/>
                <a:cs typeface="NVIDIA Sans" panose="020B0503020203020204" pitchFamily="34" charset="0"/>
              </a:rPr>
            </a:br>
            <a:r>
              <a:rPr lang="en-IN" sz="5400" dirty="0">
                <a:solidFill>
                  <a:schemeClr val="bg1"/>
                </a:solidFill>
                <a:latin typeface="NVIDIA Sans" panose="020B0503020203020204" pitchFamily="34" charset="0"/>
                <a:cs typeface="NVIDIA Sans" panose="020B0503020203020204" pitchFamily="34" charset="0"/>
              </a:rPr>
              <a:t>Transformer architecture, FP8 training</a:t>
            </a:r>
            <a:endParaRPr lang="en-IN" sz="5400" b="1" i="1" dirty="0">
              <a:solidFill>
                <a:schemeClr val="bg1"/>
              </a:solidFill>
              <a:latin typeface="NVIDIA Sans" panose="020B0503020203020204" pitchFamily="34" charset="0"/>
              <a:cs typeface="NVIDIA Sans" panose="020B0503020203020204" pitchFamily="34" charset="0"/>
            </a:endParaRPr>
          </a:p>
        </p:txBody>
      </p:sp>
      <p:sp>
        <p:nvSpPr>
          <p:cNvPr id="6" name="TextBox 5">
            <a:extLst>
              <a:ext uri="{FF2B5EF4-FFF2-40B4-BE49-F238E27FC236}">
                <a16:creationId xmlns:a16="http://schemas.microsoft.com/office/drawing/2014/main" id="{9B4EC931-ED66-3842-E277-F3A4AF674E60}"/>
              </a:ext>
            </a:extLst>
          </p:cNvPr>
          <p:cNvSpPr txBox="1"/>
          <p:nvPr/>
        </p:nvSpPr>
        <p:spPr>
          <a:xfrm>
            <a:off x="22508308" y="1015296"/>
            <a:ext cx="8299938" cy="1446550"/>
          </a:xfrm>
          <a:prstGeom prst="rect">
            <a:avLst/>
          </a:prstGeom>
          <a:noFill/>
        </p:spPr>
        <p:txBody>
          <a:bodyPr wrap="square" rtlCol="0">
            <a:spAutoFit/>
          </a:bodyPr>
          <a:lstStyle/>
          <a:p>
            <a:pPr algn="ctr"/>
            <a:r>
              <a:rPr lang="en-IN" sz="8800" dirty="0">
                <a:solidFill>
                  <a:schemeClr val="bg1"/>
                </a:solidFill>
                <a:latin typeface="NVIDIA Sans" panose="020B0503020203020204" pitchFamily="34" charset="0"/>
                <a:cs typeface="NVIDIA Sans" panose="020B0503020203020204" pitchFamily="34" charset="0"/>
              </a:rPr>
              <a:t>Agenda</a:t>
            </a:r>
          </a:p>
        </p:txBody>
      </p:sp>
    </p:spTree>
    <p:extLst>
      <p:ext uri="{BB962C8B-B14F-4D97-AF65-F5344CB8AC3E}">
        <p14:creationId xmlns:p14="http://schemas.microsoft.com/office/powerpoint/2010/main" val="355217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2" descr="Image result for alec radford optimization">
            <a:extLst>
              <a:ext uri="{FF2B5EF4-FFF2-40B4-BE49-F238E27FC236}">
                <a16:creationId xmlns:a16="http://schemas.microsoft.com/office/drawing/2014/main" id="{748CCFC0-948A-4796-B5A9-3CDCE7795DFC}"/>
              </a:ext>
            </a:extLst>
          </p:cNvPr>
          <p:cNvPicPr>
            <a:picLocks noChangeAspect="1" noChangeArrowheads="1" noCrop="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622905" y="7982263"/>
            <a:ext cx="4792714" cy="47833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Training a Neural Network</a:t>
            </a:r>
          </a:p>
        </p:txBody>
      </p:sp>
      <p:sp>
        <p:nvSpPr>
          <p:cNvPr id="10" name="Text Placeholder 9"/>
          <p:cNvSpPr>
            <a:spLocks noGrp="1"/>
          </p:cNvSpPr>
          <p:nvPr>
            <p:ph type="body" sz="quarter" idx="10"/>
          </p:nvPr>
        </p:nvSpPr>
        <p:spPr>
          <a:xfrm>
            <a:off x="1661160" y="4050458"/>
            <a:ext cx="33253680" cy="1751544"/>
          </a:xfrm>
        </p:spPr>
        <p:txBody>
          <a:bodyPr/>
          <a:lstStyle/>
          <a:p>
            <a:r>
              <a:rPr lang="en-GB"/>
              <a:t>Single</a:t>
            </a:r>
            <a:r>
              <a:rPr lang="en-US"/>
              <a:t> GPU</a:t>
            </a:r>
          </a:p>
        </p:txBody>
      </p:sp>
      <p:sp>
        <p:nvSpPr>
          <p:cNvPr id="40" name="Flowchart: Magnetic Disk 39">
            <a:extLst>
              <a:ext uri="{FF2B5EF4-FFF2-40B4-BE49-F238E27FC236}">
                <a16:creationId xmlns:a16="http://schemas.microsoft.com/office/drawing/2014/main" id="{323A58C7-CA59-47DA-8B31-B1A88D2E0BE4}"/>
              </a:ext>
            </a:extLst>
          </p:cNvPr>
          <p:cNvSpPr/>
          <p:nvPr/>
        </p:nvSpPr>
        <p:spPr>
          <a:xfrm>
            <a:off x="5933097" y="19505219"/>
            <a:ext cx="1168910" cy="946466"/>
          </a:xfrm>
          <a:prstGeom prst="flowChartMagneticDisk">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nvGrpSpPr>
          <p:cNvPr id="4" name="Group 3">
            <a:extLst>
              <a:ext uri="{FF2B5EF4-FFF2-40B4-BE49-F238E27FC236}">
                <a16:creationId xmlns:a16="http://schemas.microsoft.com/office/drawing/2014/main" id="{19174E46-4BCD-4043-A451-FFCC39D2FDE0}"/>
              </a:ext>
            </a:extLst>
          </p:cNvPr>
          <p:cNvGrpSpPr/>
          <p:nvPr/>
        </p:nvGrpSpPr>
        <p:grpSpPr>
          <a:xfrm>
            <a:off x="2524343" y="16618686"/>
            <a:ext cx="12958850" cy="2141321"/>
            <a:chOff x="757302" y="4985610"/>
            <a:chExt cx="3887655" cy="642397"/>
          </a:xfrm>
        </p:grpSpPr>
        <p:sp>
          <p:nvSpPr>
            <p:cNvPr id="50" name="Rectangle 49">
              <a:extLst>
                <a:ext uri="{FF2B5EF4-FFF2-40B4-BE49-F238E27FC236}">
                  <a16:creationId xmlns:a16="http://schemas.microsoft.com/office/drawing/2014/main" id="{C4DE746A-A129-499C-9EB9-468A479A40F7}"/>
                </a:ext>
              </a:extLst>
            </p:cNvPr>
            <p:cNvSpPr/>
            <p:nvPr/>
          </p:nvSpPr>
          <p:spPr>
            <a:xfrm>
              <a:off x="837341" y="4985610"/>
              <a:ext cx="3807616" cy="642397"/>
            </a:xfrm>
            <a:prstGeom prst="rect">
              <a:avLst/>
            </a:prstGeom>
            <a:solidFill>
              <a:schemeClr val="accent3">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4666" b="1">
                <a:solidFill>
                  <a:schemeClr val="tx2">
                    <a:lumMod val="50000"/>
                  </a:schemeClr>
                </a:solidFill>
              </a:endParaRPr>
            </a:p>
          </p:txBody>
        </p:sp>
        <p:sp>
          <p:nvSpPr>
            <p:cNvPr id="67" name="TextBox 66">
              <a:extLst>
                <a:ext uri="{FF2B5EF4-FFF2-40B4-BE49-F238E27FC236}">
                  <a16:creationId xmlns:a16="http://schemas.microsoft.com/office/drawing/2014/main" id="{2BF6975A-16AC-4440-8563-5035C15C747D}"/>
                </a:ext>
              </a:extLst>
            </p:cNvPr>
            <p:cNvSpPr txBox="1"/>
            <p:nvPr/>
          </p:nvSpPr>
          <p:spPr>
            <a:xfrm>
              <a:off x="757302" y="5032686"/>
              <a:ext cx="782057"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CPU/GPU</a:t>
              </a:r>
              <a:endParaRPr lang="en-US" sz="3666" baseline="-25000">
                <a:solidFill>
                  <a:schemeClr val="tx2">
                    <a:lumMod val="50000"/>
                  </a:schemeClr>
                </a:solidFill>
              </a:endParaRPr>
            </a:p>
          </p:txBody>
        </p:sp>
      </p:grpSp>
      <p:sp>
        <p:nvSpPr>
          <p:cNvPr id="68" name="Flowchart: Magnetic Disk 67">
            <a:extLst>
              <a:ext uri="{FF2B5EF4-FFF2-40B4-BE49-F238E27FC236}">
                <a16:creationId xmlns:a16="http://schemas.microsoft.com/office/drawing/2014/main" id="{99597B33-451B-4C6B-A877-220363884E2E}"/>
              </a:ext>
            </a:extLst>
          </p:cNvPr>
          <p:cNvSpPr/>
          <p:nvPr/>
        </p:nvSpPr>
        <p:spPr>
          <a:xfrm>
            <a:off x="7500077" y="17402529"/>
            <a:ext cx="1168910" cy="946466"/>
          </a:xfrm>
          <a:prstGeom prst="flowChartMagneticDisk">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nvGrpSpPr>
          <p:cNvPr id="27" name="Group 26">
            <a:extLst>
              <a:ext uri="{FF2B5EF4-FFF2-40B4-BE49-F238E27FC236}">
                <a16:creationId xmlns:a16="http://schemas.microsoft.com/office/drawing/2014/main" id="{C1EE55DB-6FAD-40F8-A133-A72682163CA8}"/>
              </a:ext>
            </a:extLst>
          </p:cNvPr>
          <p:cNvGrpSpPr/>
          <p:nvPr/>
        </p:nvGrpSpPr>
        <p:grpSpPr>
          <a:xfrm>
            <a:off x="4469605" y="17387557"/>
            <a:ext cx="1280886" cy="881550"/>
            <a:chOff x="5254171" y="3796121"/>
            <a:chExt cx="384266" cy="264465"/>
          </a:xfrm>
        </p:grpSpPr>
        <p:sp>
          <p:nvSpPr>
            <p:cNvPr id="26" name="Arrow: Curved Right 25">
              <a:extLst>
                <a:ext uri="{FF2B5EF4-FFF2-40B4-BE49-F238E27FC236}">
                  <a16:creationId xmlns:a16="http://schemas.microsoft.com/office/drawing/2014/main" id="{D0CD3292-1EB4-4C18-9B17-FF793444B816}"/>
                </a:ext>
              </a:extLst>
            </p:cNvPr>
            <p:cNvSpPr/>
            <p:nvPr/>
          </p:nvSpPr>
          <p:spPr>
            <a:xfrm>
              <a:off x="5254171" y="3815904"/>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70" name="Arrow: Curved Right 69">
              <a:extLst>
                <a:ext uri="{FF2B5EF4-FFF2-40B4-BE49-F238E27FC236}">
                  <a16:creationId xmlns:a16="http://schemas.microsoft.com/office/drawing/2014/main" id="{912B84E7-AB9D-4952-8C82-E671F2B2BE42}"/>
                </a:ext>
              </a:extLst>
            </p:cNvPr>
            <p:cNvSpPr/>
            <p:nvPr/>
          </p:nvSpPr>
          <p:spPr>
            <a:xfrm flipH="1" flipV="1">
              <a:off x="5467065" y="3796121"/>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grpSp>
      <p:sp>
        <p:nvSpPr>
          <p:cNvPr id="28" name="Arrow: Up 27">
            <a:extLst>
              <a:ext uri="{FF2B5EF4-FFF2-40B4-BE49-F238E27FC236}">
                <a16:creationId xmlns:a16="http://schemas.microsoft.com/office/drawing/2014/main" id="{CFC1545F-D724-4ABF-83DD-3DA87E84BE04}"/>
              </a:ext>
            </a:extLst>
          </p:cNvPr>
          <p:cNvSpPr/>
          <p:nvPr/>
        </p:nvSpPr>
        <p:spPr>
          <a:xfrm>
            <a:off x="6104125" y="15974463"/>
            <a:ext cx="835746" cy="103981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3" name="Arrow: Up 72">
            <a:extLst>
              <a:ext uri="{FF2B5EF4-FFF2-40B4-BE49-F238E27FC236}">
                <a16:creationId xmlns:a16="http://schemas.microsoft.com/office/drawing/2014/main" id="{047A25EB-23D3-43C0-8525-199B7F07CC7B}"/>
              </a:ext>
            </a:extLst>
          </p:cNvPr>
          <p:cNvSpPr/>
          <p:nvPr/>
        </p:nvSpPr>
        <p:spPr>
          <a:xfrm>
            <a:off x="6130289" y="18200549"/>
            <a:ext cx="835746" cy="103981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75" name="Straight Arrow Connector 74">
            <a:extLst>
              <a:ext uri="{FF2B5EF4-FFF2-40B4-BE49-F238E27FC236}">
                <a16:creationId xmlns:a16="http://schemas.microsoft.com/office/drawing/2014/main" id="{4645366E-CA93-4F8B-B647-66415F6D21B7}"/>
              </a:ext>
            </a:extLst>
          </p:cNvPr>
          <p:cNvCxnSpPr>
            <a:cxnSpLocks/>
            <a:stCxn id="77" idx="1"/>
            <a:endCxn id="74" idx="3"/>
          </p:cNvCxnSpPr>
          <p:nvPr/>
        </p:nvCxnSpPr>
        <p:spPr>
          <a:xfrm flipH="1">
            <a:off x="7886078" y="5796976"/>
            <a:ext cx="2555060" cy="33033"/>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28AF094-D654-47CE-AE7F-CE0251FD68B1}"/>
                  </a:ext>
                </a:extLst>
              </p:cNvPr>
              <p:cNvSpPr txBox="1"/>
              <p:nvPr/>
            </p:nvSpPr>
            <p:spPr>
              <a:xfrm>
                <a:off x="10441138" y="5427708"/>
                <a:ext cx="2606856"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666" i="1">
                          <a:solidFill>
                            <a:schemeClr val="tx2">
                              <a:lumMod val="50000"/>
                            </a:schemeClr>
                          </a:solidFill>
                          <a:latin typeface="Cambria Math" panose="02040503050406030204" pitchFamily="18" charset="0"/>
                          <a:ea typeface="Cambria Math" panose="02040503050406030204" pitchFamily="18" charset="0"/>
                        </a:rPr>
                        <m:t>ℒ</m:t>
                      </m:r>
                      <m:r>
                        <a:rPr lang="en-GB" sz="4666" i="1">
                          <a:solidFill>
                            <a:schemeClr val="tx2">
                              <a:lumMod val="50000"/>
                            </a:schemeClr>
                          </a:solidFill>
                          <a:latin typeface="Cambria Math" panose="02040503050406030204" pitchFamily="18" charset="0"/>
                          <a:ea typeface="Cambria Math" panose="02040503050406030204" pitchFamily="18" charset="0"/>
                        </a:rPr>
                        <m:t>(</m:t>
                      </m:r>
                      <m:acc>
                        <m:accPr>
                          <m:chr m:val="̂"/>
                          <m:ctrlPr>
                            <a:rPr lang="en-US" sz="4666" i="1">
                              <a:solidFill>
                                <a:schemeClr val="tx2">
                                  <a:lumMod val="50000"/>
                                </a:schemeClr>
                              </a:solidFill>
                              <a:latin typeface="Cambria Math" panose="02040503050406030204" pitchFamily="18" charset="0"/>
                            </a:rPr>
                          </m:ctrlPr>
                        </m:accPr>
                        <m:e>
                          <m:r>
                            <a:rPr lang="en-GB" sz="4666" i="1">
                              <a:solidFill>
                                <a:schemeClr val="tx2">
                                  <a:lumMod val="50000"/>
                                </a:schemeClr>
                              </a:solidFill>
                              <a:latin typeface="Cambria Math" panose="02040503050406030204" pitchFamily="18" charset="0"/>
                            </a:rPr>
                            <m:t>𝑦</m:t>
                          </m:r>
                        </m:e>
                      </m:acc>
                      <m:r>
                        <a:rPr lang="en-GB" sz="4666" i="1">
                          <a:solidFill>
                            <a:schemeClr val="tx2">
                              <a:lumMod val="50000"/>
                            </a:schemeClr>
                          </a:solidFill>
                          <a:latin typeface="Cambria Math" panose="02040503050406030204" pitchFamily="18" charset="0"/>
                        </a:rPr>
                        <m:t>,</m:t>
                      </m:r>
                      <m:r>
                        <a:rPr lang="en-GB" sz="4666" i="1">
                          <a:solidFill>
                            <a:schemeClr val="tx2">
                              <a:lumMod val="50000"/>
                            </a:schemeClr>
                          </a:solidFill>
                          <a:latin typeface="Cambria Math" panose="02040503050406030204" pitchFamily="18" charset="0"/>
                        </a:rPr>
                        <m:t>𝑦</m:t>
                      </m:r>
                      <m:r>
                        <a:rPr lang="en-GB" sz="4666" i="1">
                          <a:solidFill>
                            <a:schemeClr val="tx2">
                              <a:lumMod val="50000"/>
                            </a:schemeClr>
                          </a:solidFill>
                          <a:latin typeface="Cambria Math" panose="02040503050406030204" pitchFamily="18" charset="0"/>
                        </a:rPr>
                        <m:t>)</m:t>
                      </m:r>
                    </m:oMath>
                  </m:oMathPara>
                </a14:m>
                <a:endParaRPr lang="en-US" sz="4666">
                  <a:solidFill>
                    <a:schemeClr val="tx2">
                      <a:lumMod val="50000"/>
                    </a:schemeClr>
                  </a:solidFill>
                </a:endParaRPr>
              </a:p>
            </p:txBody>
          </p:sp>
        </mc:Choice>
        <mc:Fallback xmlns="">
          <p:sp>
            <p:nvSpPr>
              <p:cNvPr id="77" name="TextBox 76">
                <a:extLst>
                  <a:ext uri="{FF2B5EF4-FFF2-40B4-BE49-F238E27FC236}">
                    <a16:creationId xmlns:a16="http://schemas.microsoft.com/office/drawing/2014/main" id="{028AF094-D654-47CE-AE7F-CE0251FD68B1}"/>
                  </a:ext>
                </a:extLst>
              </p:cNvPr>
              <p:cNvSpPr txBox="1">
                <a:spLocks noRot="1" noChangeAspect="1" noMove="1" noResize="1" noEditPoints="1" noAdjustHandles="1" noChangeArrowheads="1" noChangeShapeType="1" noTextEdit="1"/>
              </p:cNvSpPr>
              <p:nvPr/>
            </p:nvSpPr>
            <p:spPr>
              <a:xfrm>
                <a:off x="10441138" y="5427708"/>
                <a:ext cx="2606856" cy="738536"/>
              </a:xfrm>
              <a:prstGeom prst="rect">
                <a:avLst/>
              </a:prstGeom>
              <a:blipFill>
                <a:blip r:embed="rId4"/>
                <a:stretch>
                  <a:fillRect/>
                </a:stretch>
              </a:blipFill>
              <a:ln w="6350">
                <a:noFill/>
              </a:ln>
            </p:spPr>
            <p:txBody>
              <a:bodyPr/>
              <a:lstStyle/>
              <a:p>
                <a:r>
                  <a:rPr lang="en-IN">
                    <a:noFill/>
                  </a:rPr>
                  <a:t> </a:t>
                </a:r>
              </a:p>
            </p:txBody>
          </p:sp>
        </mc:Fallback>
      </mc:AlternateContent>
      <p:grpSp>
        <p:nvGrpSpPr>
          <p:cNvPr id="90" name="Group 89">
            <a:extLst>
              <a:ext uri="{FF2B5EF4-FFF2-40B4-BE49-F238E27FC236}">
                <a16:creationId xmlns:a16="http://schemas.microsoft.com/office/drawing/2014/main" id="{747BA3FF-9DB6-4385-93E7-4E495C8226B2}"/>
              </a:ext>
            </a:extLst>
          </p:cNvPr>
          <p:cNvGrpSpPr/>
          <p:nvPr/>
        </p:nvGrpSpPr>
        <p:grpSpPr>
          <a:xfrm>
            <a:off x="10997801" y="17354583"/>
            <a:ext cx="1280886" cy="881550"/>
            <a:chOff x="5254171" y="3796121"/>
            <a:chExt cx="384266" cy="264465"/>
          </a:xfrm>
        </p:grpSpPr>
        <p:sp>
          <p:nvSpPr>
            <p:cNvPr id="91" name="Arrow: Curved Right 90">
              <a:extLst>
                <a:ext uri="{FF2B5EF4-FFF2-40B4-BE49-F238E27FC236}">
                  <a16:creationId xmlns:a16="http://schemas.microsoft.com/office/drawing/2014/main" id="{6730AD34-F607-4FC6-9198-F2AF635B63FD}"/>
                </a:ext>
              </a:extLst>
            </p:cNvPr>
            <p:cNvSpPr/>
            <p:nvPr/>
          </p:nvSpPr>
          <p:spPr>
            <a:xfrm>
              <a:off x="5254171" y="3815904"/>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93" name="Arrow: Curved Right 92">
              <a:extLst>
                <a:ext uri="{FF2B5EF4-FFF2-40B4-BE49-F238E27FC236}">
                  <a16:creationId xmlns:a16="http://schemas.microsoft.com/office/drawing/2014/main" id="{C19C338C-6743-47EE-B8CB-88C715D60C86}"/>
                </a:ext>
              </a:extLst>
            </p:cNvPr>
            <p:cNvSpPr/>
            <p:nvPr/>
          </p:nvSpPr>
          <p:spPr>
            <a:xfrm flipH="1" flipV="1">
              <a:off x="5467065" y="3796121"/>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grpSp>
      <p:grpSp>
        <p:nvGrpSpPr>
          <p:cNvPr id="3" name="Group 2">
            <a:extLst>
              <a:ext uri="{FF2B5EF4-FFF2-40B4-BE49-F238E27FC236}">
                <a16:creationId xmlns:a16="http://schemas.microsoft.com/office/drawing/2014/main" id="{6B2C16D2-6F79-48EF-8E21-3C80EA2C13A9}"/>
              </a:ext>
            </a:extLst>
          </p:cNvPr>
          <p:cNvGrpSpPr/>
          <p:nvPr/>
        </p:nvGrpSpPr>
        <p:grpSpPr>
          <a:xfrm>
            <a:off x="8647209" y="7118663"/>
            <a:ext cx="6419186" cy="9001336"/>
            <a:chOff x="2594162" y="2111750"/>
            <a:chExt cx="1925756" cy="2700401"/>
          </a:xfrm>
        </p:grpSpPr>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E27B5FA-1214-4DEB-89A3-DC3A2144153C}"/>
                    </a:ext>
                  </a:extLst>
                </p:cNvPr>
                <p:cNvSpPr txBox="1"/>
                <p:nvPr/>
              </p:nvSpPr>
              <p:spPr>
                <a:xfrm>
                  <a:off x="2594162" y="2953568"/>
                  <a:ext cx="1858415" cy="3467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[2]</m:t>
                            </m:r>
                          </m:sup>
                        </m:sSup>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[2]</m:t>
                            </m:r>
                          </m:sup>
                        </m:sSup>
                        <m:r>
                          <a:rPr lang="en-GB" sz="4000" i="1">
                            <a:solidFill>
                              <a:schemeClr val="tx2">
                                <a:lumMod val="50000"/>
                              </a:schemeClr>
                            </a:solidFill>
                            <a:latin typeface="Cambria Math" panose="02040503050406030204" pitchFamily="18" charset="0"/>
                            <a:ea typeface="Cambria Math" panose="02040503050406030204" pitchFamily="18" charset="0"/>
                          </a:rPr>
                          <m:t>− </m:t>
                        </m:r>
                        <m:r>
                          <a:rPr lang="en-GB" sz="4000" i="1">
                            <a:solidFill>
                              <a:schemeClr val="tx2">
                                <a:lumMod val="50000"/>
                              </a:schemeClr>
                            </a:solidFill>
                            <a:latin typeface="Cambria Math" panose="02040503050406030204" pitchFamily="18" charset="0"/>
                            <a:ea typeface="Cambria Math" panose="02040503050406030204" pitchFamily="18" charset="0"/>
                          </a:rPr>
                          <m:t>𝛼</m:t>
                        </m:r>
                        <m:r>
                          <a:rPr lang="en-GB" sz="4000" i="1">
                            <a:solidFill>
                              <a:schemeClr val="tx2">
                                <a:lumMod val="50000"/>
                              </a:schemeClr>
                            </a:solidFill>
                            <a:latin typeface="Cambria Math" panose="02040503050406030204" pitchFamily="18" charset="0"/>
                            <a:ea typeface="Cambria Math" panose="02040503050406030204" pitchFamily="18" charset="0"/>
                          </a:rPr>
                          <m:t>∗</m:t>
                        </m:r>
                        <m:f>
                          <m:fPr>
                            <m:ctrlPr>
                              <a:rPr lang="en-GB" sz="4000" i="1">
                                <a:solidFill>
                                  <a:schemeClr val="tx2">
                                    <a:lumMod val="50000"/>
                                  </a:schemeClr>
                                </a:solidFill>
                                <a:latin typeface="Cambria Math" panose="02040503050406030204" pitchFamily="18" charset="0"/>
                                <a:ea typeface="Cambria Math" panose="02040503050406030204" pitchFamily="18" charset="0"/>
                              </a:rPr>
                            </m:ctrlPr>
                          </m:fPr>
                          <m:num>
                            <m:r>
                              <a:rPr lang="en-GB" sz="4000" i="1">
                                <a:solidFill>
                                  <a:schemeClr val="tx2">
                                    <a:lumMod val="50000"/>
                                  </a:schemeClr>
                                </a:solidFill>
                                <a:latin typeface="Cambria Math" panose="02040503050406030204" pitchFamily="18" charset="0"/>
                                <a:ea typeface="Cambria Math" panose="02040503050406030204" pitchFamily="18" charset="0"/>
                              </a:rPr>
                              <m:t>𝜕</m:t>
                            </m:r>
                            <m:r>
                              <a:rPr lang="en-US" sz="4000" i="1">
                                <a:solidFill>
                                  <a:schemeClr val="tx2">
                                    <a:lumMod val="50000"/>
                                  </a:schemeClr>
                                </a:solidFill>
                                <a:latin typeface="Cambria Math" panose="02040503050406030204" pitchFamily="18" charset="0"/>
                                <a:ea typeface="Cambria Math" panose="02040503050406030204" pitchFamily="18" charset="0"/>
                              </a:rPr>
                              <m:t>ℒ</m:t>
                            </m:r>
                          </m:num>
                          <m:den>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[2]</m:t>
                                </m:r>
                              </m:sup>
                            </m:sSup>
                          </m:den>
                        </m:f>
                      </m:oMath>
                    </m:oMathPara>
                  </a14:m>
                  <a:endParaRPr lang="en-US" sz="4666">
                    <a:solidFill>
                      <a:schemeClr val="tx2">
                        <a:lumMod val="50000"/>
                      </a:schemeClr>
                    </a:solidFill>
                  </a:endParaRPr>
                </a:p>
              </p:txBody>
            </p:sp>
          </mc:Choice>
          <mc:Fallback xmlns="">
            <p:sp>
              <p:nvSpPr>
                <p:cNvPr id="80" name="TextBox 79">
                  <a:extLst>
                    <a:ext uri="{FF2B5EF4-FFF2-40B4-BE49-F238E27FC236}">
                      <a16:creationId xmlns:a16="http://schemas.microsoft.com/office/drawing/2014/main" id="{AE27B5FA-1214-4DEB-89A3-DC3A2144153C}"/>
                    </a:ext>
                  </a:extLst>
                </p:cNvPr>
                <p:cNvSpPr txBox="1">
                  <a:spLocks noRot="1" noChangeAspect="1" noMove="1" noResize="1" noEditPoints="1" noAdjustHandles="1" noChangeArrowheads="1" noChangeShapeType="1" noTextEdit="1"/>
                </p:cNvSpPr>
                <p:nvPr/>
              </p:nvSpPr>
              <p:spPr>
                <a:xfrm>
                  <a:off x="2594162" y="2953568"/>
                  <a:ext cx="1858415" cy="346730"/>
                </a:xfrm>
                <a:prstGeom prst="rect">
                  <a:avLst/>
                </a:prstGeom>
                <a:blipFill>
                  <a:blip r:embed="rId5"/>
                  <a:stretch>
                    <a:fillRect/>
                  </a:stretch>
                </a:blipFill>
                <a:ln w="6350">
                  <a:noFill/>
                </a:ln>
              </p:spPr>
              <p:txBody>
                <a:bodyPr/>
                <a:lstStyle/>
                <a:p>
                  <a:r>
                    <a:rPr lang="en-IN">
                      <a:noFill/>
                    </a:rPr>
                    <a:t> </a:t>
                  </a:r>
                </a:p>
              </p:txBody>
            </p:sp>
          </mc:Fallback>
        </mc:AlternateContent>
        <p:cxnSp>
          <p:nvCxnSpPr>
            <p:cNvPr id="81" name="Straight Arrow Connector 80">
              <a:extLst>
                <a:ext uri="{FF2B5EF4-FFF2-40B4-BE49-F238E27FC236}">
                  <a16:creationId xmlns:a16="http://schemas.microsoft.com/office/drawing/2014/main" id="{38E6B5A7-9AE7-4F8E-BB09-233353C1B332}"/>
                </a:ext>
              </a:extLst>
            </p:cNvPr>
            <p:cNvCxnSpPr>
              <a:cxnSpLocks/>
              <a:stCxn id="80" idx="0"/>
            </p:cNvCxnSpPr>
            <p:nvPr/>
          </p:nvCxnSpPr>
          <p:spPr>
            <a:xfrm flipV="1">
              <a:off x="3523369" y="2538019"/>
              <a:ext cx="0" cy="415549"/>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1D1C3CE-3352-4C10-AF46-6D2BA84AA4E0}"/>
                </a:ext>
              </a:extLst>
            </p:cNvPr>
            <p:cNvCxnSpPr>
              <a:cxnSpLocks/>
            </p:cNvCxnSpPr>
            <p:nvPr/>
          </p:nvCxnSpPr>
          <p:spPr>
            <a:xfrm flipV="1">
              <a:off x="3513114" y="3396440"/>
              <a:ext cx="10255" cy="441328"/>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EB62E3DE-7720-4F3E-B707-0A8DF9226347}"/>
                    </a:ext>
                  </a:extLst>
                </p:cNvPr>
                <p:cNvSpPr txBox="1"/>
                <p:nvPr/>
              </p:nvSpPr>
              <p:spPr>
                <a:xfrm>
                  <a:off x="2661503" y="3987131"/>
                  <a:ext cx="1858415" cy="3467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[1]</m:t>
                            </m:r>
                          </m:sup>
                        </m:sSup>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[1]</m:t>
                            </m:r>
                          </m:sup>
                        </m:sSup>
                        <m:r>
                          <a:rPr lang="en-GB" sz="4000" i="1">
                            <a:solidFill>
                              <a:schemeClr val="tx2">
                                <a:lumMod val="50000"/>
                              </a:schemeClr>
                            </a:solidFill>
                            <a:latin typeface="Cambria Math" panose="02040503050406030204" pitchFamily="18" charset="0"/>
                            <a:ea typeface="Cambria Math" panose="02040503050406030204" pitchFamily="18" charset="0"/>
                          </a:rPr>
                          <m:t>− </m:t>
                        </m:r>
                        <m:r>
                          <a:rPr lang="en-GB" sz="4000" i="1">
                            <a:solidFill>
                              <a:schemeClr val="tx2">
                                <a:lumMod val="50000"/>
                              </a:schemeClr>
                            </a:solidFill>
                            <a:latin typeface="Cambria Math" panose="02040503050406030204" pitchFamily="18" charset="0"/>
                            <a:ea typeface="Cambria Math" panose="02040503050406030204" pitchFamily="18" charset="0"/>
                          </a:rPr>
                          <m:t>𝛼</m:t>
                        </m:r>
                        <m:r>
                          <a:rPr lang="en-GB" sz="4000" i="1">
                            <a:solidFill>
                              <a:schemeClr val="tx2">
                                <a:lumMod val="50000"/>
                              </a:schemeClr>
                            </a:solidFill>
                            <a:latin typeface="Cambria Math" panose="02040503050406030204" pitchFamily="18" charset="0"/>
                            <a:ea typeface="Cambria Math" panose="02040503050406030204" pitchFamily="18" charset="0"/>
                          </a:rPr>
                          <m:t>∗</m:t>
                        </m:r>
                        <m:f>
                          <m:fPr>
                            <m:ctrlPr>
                              <a:rPr lang="en-GB" sz="4000" i="1">
                                <a:solidFill>
                                  <a:schemeClr val="tx2">
                                    <a:lumMod val="50000"/>
                                  </a:schemeClr>
                                </a:solidFill>
                                <a:latin typeface="Cambria Math" panose="02040503050406030204" pitchFamily="18" charset="0"/>
                                <a:ea typeface="Cambria Math" panose="02040503050406030204" pitchFamily="18" charset="0"/>
                              </a:rPr>
                            </m:ctrlPr>
                          </m:fPr>
                          <m:num>
                            <m:r>
                              <a:rPr lang="en-GB" sz="4000" i="1">
                                <a:solidFill>
                                  <a:schemeClr val="tx2">
                                    <a:lumMod val="50000"/>
                                  </a:schemeClr>
                                </a:solidFill>
                                <a:latin typeface="Cambria Math" panose="02040503050406030204" pitchFamily="18" charset="0"/>
                                <a:ea typeface="Cambria Math" panose="02040503050406030204" pitchFamily="18" charset="0"/>
                              </a:rPr>
                              <m:t>𝜕</m:t>
                            </m:r>
                            <m:r>
                              <a:rPr lang="en-US" sz="4000" i="1">
                                <a:solidFill>
                                  <a:schemeClr val="tx2">
                                    <a:lumMod val="50000"/>
                                  </a:schemeClr>
                                </a:solidFill>
                                <a:latin typeface="Cambria Math" panose="02040503050406030204" pitchFamily="18" charset="0"/>
                                <a:ea typeface="Cambria Math" panose="02040503050406030204" pitchFamily="18" charset="0"/>
                              </a:rPr>
                              <m:t>ℒ</m:t>
                            </m:r>
                          </m:num>
                          <m:den>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[1]</m:t>
                                </m:r>
                              </m:sup>
                            </m:sSup>
                          </m:den>
                        </m:f>
                      </m:oMath>
                    </m:oMathPara>
                  </a14:m>
                  <a:endParaRPr lang="en-US" sz="4666">
                    <a:solidFill>
                      <a:schemeClr val="tx2">
                        <a:lumMod val="50000"/>
                      </a:schemeClr>
                    </a:solidFill>
                  </a:endParaRPr>
                </a:p>
              </p:txBody>
            </p:sp>
          </mc:Choice>
          <mc:Fallback xmlns="">
            <p:sp>
              <p:nvSpPr>
                <p:cNvPr id="88" name="TextBox 87">
                  <a:extLst>
                    <a:ext uri="{FF2B5EF4-FFF2-40B4-BE49-F238E27FC236}">
                      <a16:creationId xmlns:a16="http://schemas.microsoft.com/office/drawing/2014/main" id="{EB62E3DE-7720-4F3E-B707-0A8DF9226347}"/>
                    </a:ext>
                  </a:extLst>
                </p:cNvPr>
                <p:cNvSpPr txBox="1">
                  <a:spLocks noRot="1" noChangeAspect="1" noMove="1" noResize="1" noEditPoints="1" noAdjustHandles="1" noChangeArrowheads="1" noChangeShapeType="1" noTextEdit="1"/>
                </p:cNvSpPr>
                <p:nvPr/>
              </p:nvSpPr>
              <p:spPr>
                <a:xfrm>
                  <a:off x="2661503" y="3987131"/>
                  <a:ext cx="1858415" cy="346730"/>
                </a:xfrm>
                <a:prstGeom prst="rect">
                  <a:avLst/>
                </a:prstGeom>
                <a:blipFill>
                  <a:blip r:embed="rId6"/>
                  <a:stretch>
                    <a:fillRect/>
                  </a:stretch>
                </a:blipFill>
                <a:ln w="6350">
                  <a:noFill/>
                </a:ln>
              </p:spPr>
              <p:txBody>
                <a:bodyPr/>
                <a:lstStyle/>
                <a:p>
                  <a:r>
                    <a:rPr lang="en-IN">
                      <a:noFill/>
                    </a:rPr>
                    <a:t> </a:t>
                  </a:r>
                </a:p>
              </p:txBody>
            </p:sp>
          </mc:Fallback>
        </mc:AlternateContent>
        <p:cxnSp>
          <p:nvCxnSpPr>
            <p:cNvPr id="94" name="Straight Arrow Connector 93">
              <a:extLst>
                <a:ext uri="{FF2B5EF4-FFF2-40B4-BE49-F238E27FC236}">
                  <a16:creationId xmlns:a16="http://schemas.microsoft.com/office/drawing/2014/main" id="{AD191EA8-B6B0-4B8D-9F7B-C3037F8D2C25}"/>
                </a:ext>
              </a:extLst>
            </p:cNvPr>
            <p:cNvCxnSpPr>
              <a:cxnSpLocks/>
            </p:cNvCxnSpPr>
            <p:nvPr/>
          </p:nvCxnSpPr>
          <p:spPr>
            <a:xfrm flipV="1">
              <a:off x="3499059" y="4370823"/>
              <a:ext cx="10255" cy="441328"/>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006BB92F-2535-47FA-9D71-C406FBD66D9C}"/>
                </a:ext>
              </a:extLst>
            </p:cNvPr>
            <p:cNvGrpSpPr/>
            <p:nvPr/>
          </p:nvGrpSpPr>
          <p:grpSpPr>
            <a:xfrm>
              <a:off x="3639133" y="2591340"/>
              <a:ext cx="384266" cy="264465"/>
              <a:chOff x="3628503" y="3371446"/>
              <a:chExt cx="384266" cy="264465"/>
            </a:xfrm>
          </p:grpSpPr>
          <p:sp>
            <p:nvSpPr>
              <p:cNvPr id="147" name="Arrow: Curved Right 146">
                <a:extLst>
                  <a:ext uri="{FF2B5EF4-FFF2-40B4-BE49-F238E27FC236}">
                    <a16:creationId xmlns:a16="http://schemas.microsoft.com/office/drawing/2014/main" id="{BD7AE1E8-505B-49E8-BED1-2D3051B814E6}"/>
                  </a:ext>
                </a:extLst>
              </p:cNvPr>
              <p:cNvSpPr/>
              <p:nvPr/>
            </p:nvSpPr>
            <p:spPr>
              <a:xfrm>
                <a:off x="3628503" y="3391229"/>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48" name="Arrow: Curved Right 147">
                <a:extLst>
                  <a:ext uri="{FF2B5EF4-FFF2-40B4-BE49-F238E27FC236}">
                    <a16:creationId xmlns:a16="http://schemas.microsoft.com/office/drawing/2014/main" id="{8D477801-AC73-4705-9008-B4E2E8BF4004}"/>
                  </a:ext>
                </a:extLst>
              </p:cNvPr>
              <p:cNvSpPr/>
              <p:nvPr/>
            </p:nvSpPr>
            <p:spPr>
              <a:xfrm flipH="1" flipV="1">
                <a:off x="3841397" y="3371446"/>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2D6869F-DA50-4E0F-B3FC-DC499BFE6578}"/>
                    </a:ext>
                  </a:extLst>
                </p:cNvPr>
                <p:cNvSpPr txBox="1"/>
                <p:nvPr/>
              </p:nvSpPr>
              <p:spPr>
                <a:xfrm>
                  <a:off x="2605316" y="2111750"/>
                  <a:ext cx="1858415" cy="3467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[3]</m:t>
                            </m:r>
                          </m:sup>
                        </m:sSup>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[3]</m:t>
                            </m:r>
                          </m:sup>
                        </m:sSup>
                        <m:r>
                          <a:rPr lang="en-GB" sz="4000" i="1">
                            <a:solidFill>
                              <a:schemeClr val="tx2">
                                <a:lumMod val="50000"/>
                              </a:schemeClr>
                            </a:solidFill>
                            <a:latin typeface="Cambria Math" panose="02040503050406030204" pitchFamily="18" charset="0"/>
                            <a:ea typeface="Cambria Math" panose="02040503050406030204" pitchFamily="18" charset="0"/>
                          </a:rPr>
                          <m:t>− </m:t>
                        </m:r>
                        <m:r>
                          <a:rPr lang="en-GB" sz="4000" i="1">
                            <a:solidFill>
                              <a:schemeClr val="tx2">
                                <a:lumMod val="50000"/>
                              </a:schemeClr>
                            </a:solidFill>
                            <a:latin typeface="Cambria Math" panose="02040503050406030204" pitchFamily="18" charset="0"/>
                            <a:ea typeface="Cambria Math" panose="02040503050406030204" pitchFamily="18" charset="0"/>
                          </a:rPr>
                          <m:t>𝛼</m:t>
                        </m:r>
                        <m:r>
                          <a:rPr lang="en-GB" sz="4000" i="1">
                            <a:solidFill>
                              <a:schemeClr val="tx2">
                                <a:lumMod val="50000"/>
                              </a:schemeClr>
                            </a:solidFill>
                            <a:latin typeface="Cambria Math" panose="02040503050406030204" pitchFamily="18" charset="0"/>
                            <a:ea typeface="Cambria Math" panose="02040503050406030204" pitchFamily="18" charset="0"/>
                          </a:rPr>
                          <m:t>∗</m:t>
                        </m:r>
                        <m:f>
                          <m:fPr>
                            <m:ctrlPr>
                              <a:rPr lang="en-GB" sz="4000" i="1">
                                <a:solidFill>
                                  <a:schemeClr val="tx2">
                                    <a:lumMod val="50000"/>
                                  </a:schemeClr>
                                </a:solidFill>
                                <a:latin typeface="Cambria Math" panose="02040503050406030204" pitchFamily="18" charset="0"/>
                                <a:ea typeface="Cambria Math" panose="02040503050406030204" pitchFamily="18" charset="0"/>
                              </a:rPr>
                            </m:ctrlPr>
                          </m:fPr>
                          <m:num>
                            <m:r>
                              <a:rPr lang="en-GB" sz="4000" i="1">
                                <a:solidFill>
                                  <a:schemeClr val="tx2">
                                    <a:lumMod val="50000"/>
                                  </a:schemeClr>
                                </a:solidFill>
                                <a:latin typeface="Cambria Math" panose="02040503050406030204" pitchFamily="18" charset="0"/>
                                <a:ea typeface="Cambria Math" panose="02040503050406030204" pitchFamily="18" charset="0"/>
                              </a:rPr>
                              <m:t>𝜕</m:t>
                            </m:r>
                            <m:r>
                              <a:rPr lang="en-US" sz="4000" i="1">
                                <a:solidFill>
                                  <a:schemeClr val="tx2">
                                    <a:lumMod val="50000"/>
                                  </a:schemeClr>
                                </a:solidFill>
                                <a:latin typeface="Cambria Math" panose="02040503050406030204" pitchFamily="18" charset="0"/>
                                <a:ea typeface="Cambria Math" panose="02040503050406030204" pitchFamily="18" charset="0"/>
                              </a:rPr>
                              <m:t>ℒ</m:t>
                            </m:r>
                          </m:num>
                          <m:den>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[3]</m:t>
                                </m:r>
                              </m:sup>
                            </m:sSup>
                          </m:den>
                        </m:f>
                      </m:oMath>
                    </m:oMathPara>
                  </a14:m>
                  <a:endParaRPr lang="en-US" sz="4666">
                    <a:solidFill>
                      <a:schemeClr val="tx2">
                        <a:lumMod val="50000"/>
                      </a:schemeClr>
                    </a:solidFill>
                  </a:endParaRPr>
                </a:p>
              </p:txBody>
            </p:sp>
          </mc:Choice>
          <mc:Fallback xmlns="">
            <p:sp>
              <p:nvSpPr>
                <p:cNvPr id="114" name="TextBox 113">
                  <a:extLst>
                    <a:ext uri="{FF2B5EF4-FFF2-40B4-BE49-F238E27FC236}">
                      <a16:creationId xmlns:a16="http://schemas.microsoft.com/office/drawing/2014/main" id="{62D6869F-DA50-4E0F-B3FC-DC499BFE6578}"/>
                    </a:ext>
                  </a:extLst>
                </p:cNvPr>
                <p:cNvSpPr txBox="1">
                  <a:spLocks noRot="1" noChangeAspect="1" noMove="1" noResize="1" noEditPoints="1" noAdjustHandles="1" noChangeArrowheads="1" noChangeShapeType="1" noTextEdit="1"/>
                </p:cNvSpPr>
                <p:nvPr/>
              </p:nvSpPr>
              <p:spPr>
                <a:xfrm>
                  <a:off x="2605316" y="2111750"/>
                  <a:ext cx="1858415" cy="346730"/>
                </a:xfrm>
                <a:prstGeom prst="rect">
                  <a:avLst/>
                </a:prstGeom>
                <a:blipFill>
                  <a:blip r:embed="rId7"/>
                  <a:stretch>
                    <a:fillRect/>
                  </a:stretch>
                </a:blipFill>
                <a:ln w="6350">
                  <a:noFill/>
                </a:ln>
              </p:spPr>
              <p:txBody>
                <a:bodyPr/>
                <a:lstStyle/>
                <a:p>
                  <a:r>
                    <a:rPr lang="en-IN">
                      <a:noFill/>
                    </a:rPr>
                    <a:t> </a:t>
                  </a:r>
                </a:p>
              </p:txBody>
            </p:sp>
          </mc:Fallback>
        </mc:AlternateContent>
      </p:grpSp>
      <p:grpSp>
        <p:nvGrpSpPr>
          <p:cNvPr id="6" name="Group 5">
            <a:extLst>
              <a:ext uri="{FF2B5EF4-FFF2-40B4-BE49-F238E27FC236}">
                <a16:creationId xmlns:a16="http://schemas.microsoft.com/office/drawing/2014/main" id="{4D8235EA-8BE0-48A1-AF60-DD2554FAA8C8}"/>
              </a:ext>
            </a:extLst>
          </p:cNvPr>
          <p:cNvGrpSpPr/>
          <p:nvPr/>
        </p:nvGrpSpPr>
        <p:grpSpPr>
          <a:xfrm>
            <a:off x="2258568" y="5306327"/>
            <a:ext cx="13224624" cy="11012499"/>
            <a:chOff x="677570" y="1578751"/>
            <a:chExt cx="3967387" cy="3303750"/>
          </a:xfrm>
        </p:grpSpPr>
        <p:sp>
          <p:nvSpPr>
            <p:cNvPr id="64" name="Rectangle 63">
              <a:extLst>
                <a:ext uri="{FF2B5EF4-FFF2-40B4-BE49-F238E27FC236}">
                  <a16:creationId xmlns:a16="http://schemas.microsoft.com/office/drawing/2014/main" id="{701D3DFE-F401-4C32-8E01-8034BB2DA6EE}"/>
                </a:ext>
              </a:extLst>
            </p:cNvPr>
            <p:cNvSpPr/>
            <p:nvPr/>
          </p:nvSpPr>
          <p:spPr>
            <a:xfrm>
              <a:off x="857269" y="1578751"/>
              <a:ext cx="3787688" cy="3303750"/>
            </a:xfrm>
            <a:prstGeom prst="rect">
              <a:avLst/>
            </a:prstGeom>
            <a:solidFill>
              <a:srgbClr val="76B900">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4666" b="1">
                <a:solidFill>
                  <a:schemeClr val="tx2">
                    <a:lumMod val="50000"/>
                  </a:schemeClr>
                </a:solidFill>
              </a:endParaRPr>
            </a:p>
          </p:txBody>
        </p:sp>
        <p:sp>
          <p:nvSpPr>
            <p:cNvPr id="14" name="Oval 13">
              <a:extLst>
                <a:ext uri="{FF2B5EF4-FFF2-40B4-BE49-F238E27FC236}">
                  <a16:creationId xmlns:a16="http://schemas.microsoft.com/office/drawing/2014/main" id="{E3F90562-56D8-4279-80B4-53359CA14040}"/>
                </a:ext>
              </a:extLst>
            </p:cNvPr>
            <p:cNvSpPr/>
            <p:nvPr/>
          </p:nvSpPr>
          <p:spPr>
            <a:xfrm>
              <a:off x="980654" y="4279237"/>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5" name="Oval 14">
              <a:extLst>
                <a:ext uri="{FF2B5EF4-FFF2-40B4-BE49-F238E27FC236}">
                  <a16:creationId xmlns:a16="http://schemas.microsoft.com/office/drawing/2014/main" id="{BB1A430A-786D-457F-A635-977691C24743}"/>
                </a:ext>
              </a:extLst>
            </p:cNvPr>
            <p:cNvSpPr/>
            <p:nvPr/>
          </p:nvSpPr>
          <p:spPr>
            <a:xfrm>
              <a:off x="1757616" y="4279236"/>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6" name="Oval 15">
              <a:extLst>
                <a:ext uri="{FF2B5EF4-FFF2-40B4-BE49-F238E27FC236}">
                  <a16:creationId xmlns:a16="http://schemas.microsoft.com/office/drawing/2014/main" id="{A2335E46-09A9-43F8-8196-33E4B8A36EEF}"/>
                </a:ext>
              </a:extLst>
            </p:cNvPr>
            <p:cNvSpPr/>
            <p:nvPr/>
          </p:nvSpPr>
          <p:spPr>
            <a:xfrm>
              <a:off x="2534579" y="4279236"/>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78" name="Straight Arrow Connector 77">
              <a:extLst>
                <a:ext uri="{FF2B5EF4-FFF2-40B4-BE49-F238E27FC236}">
                  <a16:creationId xmlns:a16="http://schemas.microsoft.com/office/drawing/2014/main" id="{A851BF43-F14A-4FFB-8348-ECCFF9951ACA}"/>
                </a:ext>
              </a:extLst>
            </p:cNvPr>
            <p:cNvCxnSpPr>
              <a:cxnSpLocks/>
              <a:stCxn id="83" idx="3"/>
              <a:endCxn id="14" idx="0"/>
            </p:cNvCxnSpPr>
            <p:nvPr/>
          </p:nvCxnSpPr>
          <p:spPr>
            <a:xfrm flipH="1">
              <a:off x="1171433" y="3521424"/>
              <a:ext cx="260990" cy="757813"/>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A36B77A0-339C-4CE7-8C51-E8D1527F983F}"/>
                </a:ext>
              </a:extLst>
            </p:cNvPr>
            <p:cNvSpPr/>
            <p:nvPr/>
          </p:nvSpPr>
          <p:spPr>
            <a:xfrm>
              <a:off x="1743765" y="2334282"/>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3" name="Oval 82">
              <a:extLst>
                <a:ext uri="{FF2B5EF4-FFF2-40B4-BE49-F238E27FC236}">
                  <a16:creationId xmlns:a16="http://schemas.microsoft.com/office/drawing/2014/main" id="{6EC112F5-E0E4-49D9-86AE-F12A1B6FC233}"/>
                </a:ext>
              </a:extLst>
            </p:cNvPr>
            <p:cNvSpPr/>
            <p:nvPr/>
          </p:nvSpPr>
          <p:spPr>
            <a:xfrm>
              <a:off x="1376545" y="3195745"/>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4" name="Oval 83">
              <a:extLst>
                <a:ext uri="{FF2B5EF4-FFF2-40B4-BE49-F238E27FC236}">
                  <a16:creationId xmlns:a16="http://schemas.microsoft.com/office/drawing/2014/main" id="{6C6A25CC-E5AC-4F30-9C18-2A7245DC6DB0}"/>
                </a:ext>
              </a:extLst>
            </p:cNvPr>
            <p:cNvSpPr/>
            <p:nvPr/>
          </p:nvSpPr>
          <p:spPr>
            <a:xfrm>
              <a:off x="2153506" y="3195744"/>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89" name="Straight Arrow Connector 88">
              <a:extLst>
                <a:ext uri="{FF2B5EF4-FFF2-40B4-BE49-F238E27FC236}">
                  <a16:creationId xmlns:a16="http://schemas.microsoft.com/office/drawing/2014/main" id="{BF302C2D-C6A7-42A2-97FE-DF9742B78565}"/>
                </a:ext>
              </a:extLst>
            </p:cNvPr>
            <p:cNvCxnSpPr>
              <a:cxnSpLocks/>
              <a:stCxn id="84" idx="3"/>
              <a:endCxn id="14" idx="0"/>
            </p:cNvCxnSpPr>
            <p:nvPr/>
          </p:nvCxnSpPr>
          <p:spPr>
            <a:xfrm flipH="1">
              <a:off x="1171433" y="3521423"/>
              <a:ext cx="1037952" cy="75781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ADB4516-5DF3-4932-9AE4-8B542617D6D1}"/>
                </a:ext>
              </a:extLst>
            </p:cNvPr>
            <p:cNvCxnSpPr>
              <a:cxnSpLocks/>
            </p:cNvCxnSpPr>
            <p:nvPr/>
          </p:nvCxnSpPr>
          <p:spPr>
            <a:xfrm flipH="1">
              <a:off x="1962585" y="3577301"/>
              <a:ext cx="367367" cy="701935"/>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24D2FC2-2EC0-4636-B9B4-90BEAA54053F}"/>
                </a:ext>
              </a:extLst>
            </p:cNvPr>
            <p:cNvCxnSpPr>
              <a:cxnSpLocks/>
              <a:stCxn id="83" idx="4"/>
            </p:cNvCxnSpPr>
            <p:nvPr/>
          </p:nvCxnSpPr>
          <p:spPr>
            <a:xfrm>
              <a:off x="1567323" y="3577302"/>
              <a:ext cx="367221" cy="701935"/>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82BCBE-8F61-40C6-99FD-1CD23EDDFCCF}"/>
                </a:ext>
              </a:extLst>
            </p:cNvPr>
            <p:cNvCxnSpPr>
              <a:cxnSpLocks/>
              <a:stCxn id="82" idx="3"/>
              <a:endCxn id="83" idx="0"/>
            </p:cNvCxnSpPr>
            <p:nvPr/>
          </p:nvCxnSpPr>
          <p:spPr>
            <a:xfrm flipH="1">
              <a:off x="1567323" y="2659960"/>
              <a:ext cx="232319" cy="53578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61E7948-C8C1-45E8-94A5-C1A739F2717F}"/>
                </a:ext>
              </a:extLst>
            </p:cNvPr>
            <p:cNvCxnSpPr>
              <a:cxnSpLocks/>
              <a:stCxn id="82" idx="5"/>
              <a:endCxn id="84" idx="0"/>
            </p:cNvCxnSpPr>
            <p:nvPr/>
          </p:nvCxnSpPr>
          <p:spPr>
            <a:xfrm>
              <a:off x="2069444" y="2659960"/>
              <a:ext cx="274841" cy="535782"/>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CBA82D9-A1F3-4B1B-9A65-1BA813BE6243}"/>
                </a:ext>
              </a:extLst>
            </p:cNvPr>
            <p:cNvCxnSpPr>
              <a:cxnSpLocks/>
              <a:stCxn id="84" idx="5"/>
            </p:cNvCxnSpPr>
            <p:nvPr/>
          </p:nvCxnSpPr>
          <p:spPr>
            <a:xfrm>
              <a:off x="2479185" y="3521423"/>
              <a:ext cx="246172" cy="757813"/>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9D99E0C3-4684-4AF2-AF9A-4A53760F9AE3}"/>
                    </a:ext>
                  </a:extLst>
                </p:cNvPr>
                <p:cNvSpPr txBox="1"/>
                <p:nvPr/>
              </p:nvSpPr>
              <p:spPr>
                <a:xfrm>
                  <a:off x="769726" y="3862032"/>
                  <a:ext cx="782057" cy="1764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US" sz="3666" i="1" baseline="-25000">
                                <a:solidFill>
                                  <a:schemeClr val="tx2">
                                    <a:lumMod val="50000"/>
                                  </a:schemeClr>
                                </a:solidFill>
                                <a:latin typeface="Cambria Math" panose="02040503050406030204" pitchFamily="18" charset="0"/>
                              </a:rPr>
                            </m:ctrlPr>
                          </m:sSupPr>
                          <m:e/>
                          <m:sup/>
                        </m:sSup>
                      </m:oMath>
                    </m:oMathPara>
                  </a14:m>
                  <a:endParaRPr lang="en-US" sz="3666" baseline="-25000">
                    <a:solidFill>
                      <a:schemeClr val="tx2">
                        <a:lumMod val="50000"/>
                      </a:schemeClr>
                    </a:solidFill>
                  </a:endParaRPr>
                </a:p>
              </p:txBody>
            </p:sp>
          </mc:Choice>
          <mc:Fallback xmlns="">
            <p:sp>
              <p:nvSpPr>
                <p:cNvPr id="115" name="TextBox 114">
                  <a:extLst>
                    <a:ext uri="{FF2B5EF4-FFF2-40B4-BE49-F238E27FC236}">
                      <a16:creationId xmlns:a16="http://schemas.microsoft.com/office/drawing/2014/main" id="{9D99E0C3-4684-4AF2-AF9A-4A53760F9AE3}"/>
                    </a:ext>
                  </a:extLst>
                </p:cNvPr>
                <p:cNvSpPr txBox="1">
                  <a:spLocks noRot="1" noChangeAspect="1" noMove="1" noResize="1" noEditPoints="1" noAdjustHandles="1" noChangeArrowheads="1" noChangeShapeType="1" noTextEdit="1"/>
                </p:cNvSpPr>
                <p:nvPr/>
              </p:nvSpPr>
              <p:spPr>
                <a:xfrm>
                  <a:off x="769726" y="3862032"/>
                  <a:ext cx="782057" cy="176471"/>
                </a:xfrm>
                <a:prstGeom prst="rect">
                  <a:avLst/>
                </a:prstGeom>
                <a:blipFill>
                  <a:blip r:embed="rId8"/>
                  <a:stretch>
                    <a:fillRect/>
                  </a:stretch>
                </a:blipFill>
                <a:ln w="6350">
                  <a:noFill/>
                </a:ln>
              </p:spPr>
              <p:txBody>
                <a:bodyPr/>
                <a:lstStyle/>
                <a:p>
                  <a:r>
                    <a:rPr lang="en-IN">
                      <a:noFill/>
                    </a:rPr>
                    <a:t> </a:t>
                  </a:r>
                </a:p>
              </p:txBody>
            </p:sp>
          </mc:Fallback>
        </mc:AlternateContent>
        <p:cxnSp>
          <p:nvCxnSpPr>
            <p:cNvPr id="29" name="Straight Arrow Connector 28">
              <a:extLst>
                <a:ext uri="{FF2B5EF4-FFF2-40B4-BE49-F238E27FC236}">
                  <a16:creationId xmlns:a16="http://schemas.microsoft.com/office/drawing/2014/main" id="{C674A83B-616C-4BAA-BE35-058A37DECAE6}"/>
                </a:ext>
              </a:extLst>
            </p:cNvPr>
            <p:cNvCxnSpPr>
              <a:cxnSpLocks/>
              <a:stCxn id="83" idx="5"/>
            </p:cNvCxnSpPr>
            <p:nvPr/>
          </p:nvCxnSpPr>
          <p:spPr>
            <a:xfrm>
              <a:off x="1702224" y="3521424"/>
              <a:ext cx="1023133" cy="757812"/>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B8B017C-69DE-4DD3-A5D8-BAB4880888E9}"/>
                </a:ext>
              </a:extLst>
            </p:cNvPr>
            <p:cNvSpPr txBox="1"/>
            <p:nvPr/>
          </p:nvSpPr>
          <p:spPr>
            <a:xfrm>
              <a:off x="677570" y="1665539"/>
              <a:ext cx="782057"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GPU</a:t>
              </a:r>
              <a:endParaRPr lang="en-US" sz="3666" baseline="-25000">
                <a:solidFill>
                  <a:schemeClr val="tx2">
                    <a:lumMod val="50000"/>
                  </a:schemeClr>
                </a:solidFill>
              </a:endParaRPr>
            </a:p>
          </p:txBody>
        </p:sp>
        <p:sp>
          <p:nvSpPr>
            <p:cNvPr id="66" name="TextBox 65">
              <a:extLst>
                <a:ext uri="{FF2B5EF4-FFF2-40B4-BE49-F238E27FC236}">
                  <a16:creationId xmlns:a16="http://schemas.microsoft.com/office/drawing/2014/main" id="{BA7F9A3D-65AC-4ADB-BB9D-2D1317C26FF6}"/>
                </a:ext>
              </a:extLst>
            </p:cNvPr>
            <p:cNvSpPr txBox="1"/>
            <p:nvPr/>
          </p:nvSpPr>
          <p:spPr>
            <a:xfrm>
              <a:off x="750416" y="4135328"/>
              <a:ext cx="580964"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W</a:t>
              </a:r>
              <a:r>
                <a:rPr lang="en-GB" sz="3666" baseline="30000">
                  <a:solidFill>
                    <a:schemeClr val="tx2">
                      <a:lumMod val="50000"/>
                    </a:schemeClr>
                  </a:solidFill>
                </a:rPr>
                <a:t>[1]</a:t>
              </a:r>
              <a:endParaRPr lang="en-US" sz="3666" baseline="30000">
                <a:solidFill>
                  <a:schemeClr val="tx2">
                    <a:lumMod val="50000"/>
                  </a:schemeClr>
                </a:solidFill>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1269FB3-0746-4EC1-B5B7-C1EEFCE2E65E}"/>
                    </a:ext>
                  </a:extLst>
                </p:cNvPr>
                <p:cNvSpPr txBox="1"/>
                <p:nvPr/>
              </p:nvSpPr>
              <p:spPr>
                <a:xfrm>
                  <a:off x="1583766" y="1625075"/>
                  <a:ext cx="782057" cy="2215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4666" i="1">
                                <a:solidFill>
                                  <a:schemeClr val="tx2">
                                    <a:lumMod val="50000"/>
                                  </a:schemeClr>
                                </a:solidFill>
                                <a:latin typeface="Cambria Math" panose="02040503050406030204" pitchFamily="18" charset="0"/>
                              </a:rPr>
                            </m:ctrlPr>
                          </m:accPr>
                          <m:e>
                            <m:r>
                              <a:rPr lang="en-GB" sz="4666" i="1">
                                <a:solidFill>
                                  <a:schemeClr val="tx2">
                                    <a:lumMod val="50000"/>
                                  </a:schemeClr>
                                </a:solidFill>
                                <a:latin typeface="Cambria Math" panose="02040503050406030204" pitchFamily="18" charset="0"/>
                              </a:rPr>
                              <m:t>𝑦</m:t>
                            </m:r>
                          </m:e>
                        </m:acc>
                      </m:oMath>
                    </m:oMathPara>
                  </a14:m>
                  <a:endParaRPr lang="en-US" sz="4666">
                    <a:solidFill>
                      <a:schemeClr val="tx2">
                        <a:lumMod val="50000"/>
                      </a:schemeClr>
                    </a:solidFill>
                  </a:endParaRPr>
                </a:p>
              </p:txBody>
            </p:sp>
          </mc:Choice>
          <mc:Fallback xmlns="">
            <p:sp>
              <p:nvSpPr>
                <p:cNvPr id="74" name="TextBox 73">
                  <a:extLst>
                    <a:ext uri="{FF2B5EF4-FFF2-40B4-BE49-F238E27FC236}">
                      <a16:creationId xmlns:a16="http://schemas.microsoft.com/office/drawing/2014/main" id="{51269FB3-0746-4EC1-B5B7-C1EEFCE2E65E}"/>
                    </a:ext>
                  </a:extLst>
                </p:cNvPr>
                <p:cNvSpPr txBox="1">
                  <a:spLocks noRot="1" noChangeAspect="1" noMove="1" noResize="1" noEditPoints="1" noAdjustHandles="1" noChangeArrowheads="1" noChangeShapeType="1" noTextEdit="1"/>
                </p:cNvSpPr>
                <p:nvPr/>
              </p:nvSpPr>
              <p:spPr>
                <a:xfrm>
                  <a:off x="1583766" y="1625075"/>
                  <a:ext cx="782057" cy="221561"/>
                </a:xfrm>
                <a:prstGeom prst="rect">
                  <a:avLst/>
                </a:prstGeom>
                <a:blipFill>
                  <a:blip r:embed="rId9"/>
                  <a:stretch>
                    <a:fillRect/>
                  </a:stretch>
                </a:blipFill>
                <a:ln w="6350">
                  <a:noFill/>
                </a:ln>
              </p:spPr>
              <p:txBody>
                <a:bodyPr/>
                <a:lstStyle/>
                <a:p>
                  <a:r>
                    <a:rPr lang="en-IN">
                      <a:noFill/>
                    </a:rPr>
                    <a:t> </a:t>
                  </a:r>
                </a:p>
              </p:txBody>
            </p:sp>
          </mc:Fallback>
        </mc:AlternateContent>
        <p:sp>
          <p:nvSpPr>
            <p:cNvPr id="79" name="TextBox 78">
              <a:extLst>
                <a:ext uri="{FF2B5EF4-FFF2-40B4-BE49-F238E27FC236}">
                  <a16:creationId xmlns:a16="http://schemas.microsoft.com/office/drawing/2014/main" id="{2F8E1325-DC8F-4B6D-9D01-1E370F134E82}"/>
                </a:ext>
              </a:extLst>
            </p:cNvPr>
            <p:cNvSpPr txBox="1"/>
            <p:nvPr/>
          </p:nvSpPr>
          <p:spPr>
            <a:xfrm>
              <a:off x="1140583" y="3058487"/>
              <a:ext cx="580964"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W</a:t>
              </a:r>
              <a:r>
                <a:rPr lang="en-GB" sz="3666" baseline="30000">
                  <a:solidFill>
                    <a:schemeClr val="tx2">
                      <a:lumMod val="50000"/>
                    </a:schemeClr>
                  </a:solidFill>
                </a:rPr>
                <a:t>[2]</a:t>
              </a:r>
              <a:endParaRPr lang="en-US" sz="3666" baseline="30000">
                <a:solidFill>
                  <a:schemeClr val="tx2">
                    <a:lumMod val="50000"/>
                  </a:schemeClr>
                </a:solidFill>
              </a:endParaRPr>
            </a:p>
          </p:txBody>
        </p:sp>
        <p:sp>
          <p:nvSpPr>
            <p:cNvPr id="104" name="TextBox 103">
              <a:extLst>
                <a:ext uri="{FF2B5EF4-FFF2-40B4-BE49-F238E27FC236}">
                  <a16:creationId xmlns:a16="http://schemas.microsoft.com/office/drawing/2014/main" id="{A955146C-F1CF-40D5-969E-572F8AFB04B5}"/>
                </a:ext>
              </a:extLst>
            </p:cNvPr>
            <p:cNvSpPr txBox="1"/>
            <p:nvPr/>
          </p:nvSpPr>
          <p:spPr>
            <a:xfrm>
              <a:off x="1434665" y="2207424"/>
              <a:ext cx="580964"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W</a:t>
              </a:r>
              <a:r>
                <a:rPr lang="en-GB" sz="3666" baseline="30000">
                  <a:solidFill>
                    <a:schemeClr val="tx2">
                      <a:lumMod val="50000"/>
                    </a:schemeClr>
                  </a:solidFill>
                </a:rPr>
                <a:t>[3]</a:t>
              </a:r>
              <a:endParaRPr lang="en-US" sz="3666" baseline="30000">
                <a:solidFill>
                  <a:schemeClr val="tx2">
                    <a:lumMod val="50000"/>
                  </a:schemeClr>
                </a:solidFill>
              </a:endParaRPr>
            </a:p>
          </p:txBody>
        </p:sp>
        <p:cxnSp>
          <p:nvCxnSpPr>
            <p:cNvPr id="152" name="Straight Arrow Connector 151">
              <a:extLst>
                <a:ext uri="{FF2B5EF4-FFF2-40B4-BE49-F238E27FC236}">
                  <a16:creationId xmlns:a16="http://schemas.microsoft.com/office/drawing/2014/main" id="{6233BFDA-1CFA-467F-8CEF-29EFF5FDBC8A}"/>
                </a:ext>
              </a:extLst>
            </p:cNvPr>
            <p:cNvCxnSpPr>
              <a:cxnSpLocks/>
            </p:cNvCxnSpPr>
            <p:nvPr/>
          </p:nvCxnSpPr>
          <p:spPr>
            <a:xfrm>
              <a:off x="1934652" y="1913663"/>
              <a:ext cx="0" cy="417111"/>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24" name="Straight Arrow Connector 123">
            <a:extLst>
              <a:ext uri="{FF2B5EF4-FFF2-40B4-BE49-F238E27FC236}">
                <a16:creationId xmlns:a16="http://schemas.microsoft.com/office/drawing/2014/main" id="{D767C3E3-0B84-4770-A2BA-85ADEC086DDF}"/>
              </a:ext>
            </a:extLst>
          </p:cNvPr>
          <p:cNvCxnSpPr>
            <a:cxnSpLocks/>
          </p:cNvCxnSpPr>
          <p:nvPr/>
        </p:nvCxnSpPr>
        <p:spPr>
          <a:xfrm flipV="1">
            <a:off x="11719352" y="6312681"/>
            <a:ext cx="26716" cy="101335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3" name="Arrow: Curved Right 152">
            <a:extLst>
              <a:ext uri="{FF2B5EF4-FFF2-40B4-BE49-F238E27FC236}">
                <a16:creationId xmlns:a16="http://schemas.microsoft.com/office/drawing/2014/main" id="{B3C48639-2EA7-4861-BDDB-1186C9910D12}"/>
              </a:ext>
            </a:extLst>
          </p:cNvPr>
          <p:cNvSpPr/>
          <p:nvPr/>
        </p:nvSpPr>
        <p:spPr>
          <a:xfrm>
            <a:off x="12106130" y="11815565"/>
            <a:ext cx="571240" cy="815606"/>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67" name="Arrow: Curved Right 166">
            <a:extLst>
              <a:ext uri="{FF2B5EF4-FFF2-40B4-BE49-F238E27FC236}">
                <a16:creationId xmlns:a16="http://schemas.microsoft.com/office/drawing/2014/main" id="{CA5BD841-EEC1-463D-980B-37AA5C9BC81E}"/>
              </a:ext>
            </a:extLst>
          </p:cNvPr>
          <p:cNvSpPr/>
          <p:nvPr/>
        </p:nvSpPr>
        <p:spPr>
          <a:xfrm flipH="1" flipV="1">
            <a:off x="12815776" y="11749621"/>
            <a:ext cx="571240" cy="815606"/>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68" name="Arrow: Curved Right 167">
            <a:extLst>
              <a:ext uri="{FF2B5EF4-FFF2-40B4-BE49-F238E27FC236}">
                <a16:creationId xmlns:a16="http://schemas.microsoft.com/office/drawing/2014/main" id="{F9D4D9C0-2D5A-4D16-9479-5F83336EBC46}"/>
              </a:ext>
            </a:extLst>
          </p:cNvPr>
          <p:cNvSpPr/>
          <p:nvPr/>
        </p:nvSpPr>
        <p:spPr>
          <a:xfrm>
            <a:off x="12178704" y="6397389"/>
            <a:ext cx="571240" cy="815606"/>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69" name="Arrow: Curved Right 168">
            <a:extLst>
              <a:ext uri="{FF2B5EF4-FFF2-40B4-BE49-F238E27FC236}">
                <a16:creationId xmlns:a16="http://schemas.microsoft.com/office/drawing/2014/main" id="{626C2496-6A75-40F5-A4F8-43967BDFA83A}"/>
              </a:ext>
            </a:extLst>
          </p:cNvPr>
          <p:cNvSpPr/>
          <p:nvPr/>
        </p:nvSpPr>
        <p:spPr>
          <a:xfrm flipH="1" flipV="1">
            <a:off x="12888350" y="6331445"/>
            <a:ext cx="571240" cy="815606"/>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70" name="Content Placeholder 167">
            <a:extLst>
              <a:ext uri="{FF2B5EF4-FFF2-40B4-BE49-F238E27FC236}">
                <a16:creationId xmlns:a16="http://schemas.microsoft.com/office/drawing/2014/main" id="{8D9BB13B-6F01-4B6B-9335-62FD6C4CC64D}"/>
              </a:ext>
            </a:extLst>
          </p:cNvPr>
          <p:cNvSpPr txBox="1">
            <a:spLocks/>
          </p:cNvSpPr>
          <p:nvPr/>
        </p:nvSpPr>
        <p:spPr>
          <a:xfrm>
            <a:off x="21524495" y="5062332"/>
            <a:ext cx="13390346" cy="14288276"/>
          </a:xfrm>
          <a:prstGeom prst="rect">
            <a:avLst/>
          </a:prstGeom>
        </p:spPr>
        <p:txBody>
          <a:bodyPr tIns="60000" bIns="60000"/>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840016" indent="-1524030" defTabSz="3048060">
              <a:spcBef>
                <a:spcPts val="1334"/>
              </a:spcBef>
              <a:spcAft>
                <a:spcPts val="1334"/>
              </a:spcAft>
              <a:buFontTx/>
              <a:buAutoNum type="arabicPeriod"/>
            </a:pPr>
            <a:r>
              <a:rPr lang="en-GB" sz="4666" kern="0"/>
              <a:t>Read the data</a:t>
            </a:r>
          </a:p>
          <a:p>
            <a:pPr marL="840016" indent="-1524030" defTabSz="3048060">
              <a:spcBef>
                <a:spcPts val="1334"/>
              </a:spcBef>
              <a:spcAft>
                <a:spcPts val="1334"/>
              </a:spcAft>
              <a:buFontTx/>
              <a:buAutoNum type="arabicPeriod"/>
            </a:pPr>
            <a:r>
              <a:rPr lang="en-GB" sz="4666" kern="0"/>
              <a:t>Transport the data</a:t>
            </a:r>
          </a:p>
          <a:p>
            <a:pPr marL="840016" indent="-1524030" defTabSz="3048060">
              <a:spcBef>
                <a:spcPts val="1334"/>
              </a:spcBef>
              <a:spcAft>
                <a:spcPts val="1334"/>
              </a:spcAft>
              <a:buFontTx/>
              <a:buAutoNum type="arabicPeriod"/>
            </a:pPr>
            <a:r>
              <a:rPr lang="en-GB" sz="4666" kern="0"/>
              <a:t>Pre-process the data</a:t>
            </a:r>
          </a:p>
          <a:p>
            <a:pPr marL="840016" indent="-1524030" defTabSz="3048060">
              <a:spcBef>
                <a:spcPts val="1334"/>
              </a:spcBef>
              <a:spcAft>
                <a:spcPts val="1334"/>
              </a:spcAft>
              <a:buFontTx/>
              <a:buAutoNum type="arabicPeriod"/>
            </a:pPr>
            <a:r>
              <a:rPr lang="en-GB" sz="4666" kern="0"/>
              <a:t>Queue the data</a:t>
            </a:r>
          </a:p>
          <a:p>
            <a:pPr marL="840016" indent="-1524030" defTabSz="3048060">
              <a:spcBef>
                <a:spcPts val="1334"/>
              </a:spcBef>
              <a:spcAft>
                <a:spcPts val="1334"/>
              </a:spcAft>
              <a:buFontTx/>
              <a:buAutoNum type="arabicPeriod"/>
            </a:pPr>
            <a:r>
              <a:rPr lang="en-GB" sz="4666" kern="0"/>
              <a:t>Transport the data</a:t>
            </a:r>
          </a:p>
          <a:p>
            <a:pPr marL="840016" indent="-1524030" defTabSz="3048060">
              <a:spcBef>
                <a:spcPts val="1334"/>
              </a:spcBef>
              <a:spcAft>
                <a:spcPts val="1334"/>
              </a:spcAft>
              <a:buFontTx/>
              <a:buAutoNum type="arabicPeriod"/>
            </a:pPr>
            <a:r>
              <a:rPr lang="en-GB" sz="4666" kern="0"/>
              <a:t>Calculate activations for layer one</a:t>
            </a:r>
          </a:p>
          <a:p>
            <a:pPr marL="840016" indent="-1524030" defTabSz="3048060">
              <a:spcBef>
                <a:spcPts val="1334"/>
              </a:spcBef>
              <a:spcAft>
                <a:spcPts val="1334"/>
              </a:spcAft>
              <a:buFontTx/>
              <a:buAutoNum type="arabicPeriod"/>
            </a:pPr>
            <a:r>
              <a:rPr lang="en-GB" sz="4666" kern="0"/>
              <a:t>Calculate activations for layer two</a:t>
            </a:r>
          </a:p>
          <a:p>
            <a:pPr marL="840016" indent="-1524030" defTabSz="3048060">
              <a:spcBef>
                <a:spcPts val="1334"/>
              </a:spcBef>
              <a:spcAft>
                <a:spcPts val="1334"/>
              </a:spcAft>
              <a:buFontTx/>
              <a:buAutoNum type="arabicPeriod"/>
            </a:pPr>
            <a:r>
              <a:rPr lang="en-GB" sz="4666" kern="0"/>
              <a:t>Calculate the output</a:t>
            </a:r>
          </a:p>
          <a:p>
            <a:pPr marL="840016" indent="-1524030" defTabSz="3048060">
              <a:spcBef>
                <a:spcPts val="1334"/>
              </a:spcBef>
              <a:spcAft>
                <a:spcPts val="1334"/>
              </a:spcAft>
              <a:buFontTx/>
              <a:buAutoNum type="arabicPeriod"/>
            </a:pPr>
            <a:r>
              <a:rPr lang="en-GB" sz="4666" kern="0"/>
              <a:t>Calculate the loss</a:t>
            </a:r>
          </a:p>
          <a:p>
            <a:pPr marL="840016" indent="-1524030" defTabSz="3048060">
              <a:spcBef>
                <a:spcPts val="1334"/>
              </a:spcBef>
              <a:spcAft>
                <a:spcPts val="1334"/>
              </a:spcAft>
              <a:buFontTx/>
              <a:buAutoNum type="arabicPeriod"/>
            </a:pPr>
            <a:r>
              <a:rPr lang="en-GB" sz="4666" kern="0"/>
              <a:t>Backpropagate through layer three</a:t>
            </a:r>
          </a:p>
          <a:p>
            <a:pPr marL="840016" indent="-1524030" defTabSz="3048060">
              <a:spcBef>
                <a:spcPts val="1334"/>
              </a:spcBef>
              <a:spcAft>
                <a:spcPts val="1334"/>
              </a:spcAft>
              <a:buFontTx/>
              <a:buAutoNum type="arabicPeriod"/>
            </a:pPr>
            <a:r>
              <a:rPr lang="en-GB" sz="4666" kern="0"/>
              <a:t>Backpropagate through layer two</a:t>
            </a:r>
          </a:p>
          <a:p>
            <a:pPr marL="840016" indent="-1524030" defTabSz="3048060">
              <a:spcBef>
                <a:spcPts val="1334"/>
              </a:spcBef>
              <a:spcAft>
                <a:spcPts val="1334"/>
              </a:spcAft>
              <a:buFontTx/>
              <a:buAutoNum type="arabicPeriod"/>
            </a:pPr>
            <a:r>
              <a:rPr lang="en-GB" sz="4666" kern="0"/>
              <a:t>Backpropagate through layer one</a:t>
            </a:r>
          </a:p>
          <a:p>
            <a:pPr marL="840016" indent="-1524030" defTabSz="3048060">
              <a:spcBef>
                <a:spcPts val="1334"/>
              </a:spcBef>
              <a:spcAft>
                <a:spcPts val="1334"/>
              </a:spcAft>
              <a:buFontTx/>
              <a:buAutoNum type="arabicPeriod"/>
            </a:pPr>
            <a:r>
              <a:rPr lang="en-GB" sz="4666" kern="0"/>
              <a:t>Execute optimization step</a:t>
            </a:r>
          </a:p>
          <a:p>
            <a:pPr marL="840016" indent="-1524030" defTabSz="3048060">
              <a:spcBef>
                <a:spcPts val="1334"/>
              </a:spcBef>
              <a:spcAft>
                <a:spcPts val="1334"/>
              </a:spcAft>
              <a:buFontTx/>
              <a:buAutoNum type="arabicPeriod"/>
            </a:pPr>
            <a:r>
              <a:rPr lang="en-GB" sz="4666" kern="0"/>
              <a:t>Update the weights</a:t>
            </a:r>
          </a:p>
          <a:p>
            <a:pPr marL="840016" indent="-1524030" defTabSz="3048060">
              <a:spcBef>
                <a:spcPts val="1334"/>
              </a:spcBef>
              <a:spcAft>
                <a:spcPts val="1334"/>
              </a:spcAft>
              <a:buFontTx/>
              <a:buAutoNum type="arabicPeriod"/>
            </a:pPr>
            <a:r>
              <a:rPr lang="en-GB" sz="4666" kern="0"/>
              <a:t>Return control</a:t>
            </a:r>
          </a:p>
          <a:p>
            <a:pPr marL="840016" indent="-1524030" defTabSz="3048060">
              <a:spcBef>
                <a:spcPts val="1334"/>
              </a:spcBef>
              <a:spcAft>
                <a:spcPts val="1334"/>
              </a:spcAft>
              <a:buFontTx/>
              <a:buAutoNum type="arabicPeriod"/>
            </a:pPr>
            <a:endParaRPr lang="en-GB" sz="4666" kern="0"/>
          </a:p>
          <a:p>
            <a:pPr marL="840016" indent="-1524030" defTabSz="3048060">
              <a:spcBef>
                <a:spcPts val="1334"/>
              </a:spcBef>
              <a:spcAft>
                <a:spcPts val="1334"/>
              </a:spcAft>
              <a:buFontTx/>
              <a:buAutoNum type="arabicPeriod"/>
            </a:pPr>
            <a:endParaRPr lang="en-US" sz="4666" kern="0"/>
          </a:p>
        </p:txBody>
      </p:sp>
    </p:spTree>
    <p:extLst>
      <p:ext uri="{BB962C8B-B14F-4D97-AF65-F5344CB8AC3E}">
        <p14:creationId xmlns:p14="http://schemas.microsoft.com/office/powerpoint/2010/main" val="183664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0">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0">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0">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0">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0">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0">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0">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0">
                                            <p:txEl>
                                              <p:pRg st="10" end="1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0">
                                            <p:txEl>
                                              <p:pRg st="11" end="1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0">
                                            <p:txEl>
                                              <p:pRg st="12" end="1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70">
                                            <p:txEl>
                                              <p:pRg st="13" end="1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0">
                                            <p:txEl>
                                              <p:pRg st="14" end="1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68" grpId="0" animBg="1"/>
      <p:bldP spid="28" grpId="0" animBg="1"/>
      <p:bldP spid="73" grpId="0" animBg="1"/>
      <p:bldP spid="77" grpId="0"/>
      <p:bldP spid="153" grpId="0" animBg="1"/>
      <p:bldP spid="167" grpId="0" animBg="1"/>
      <p:bldP spid="168" grpId="0" animBg="1"/>
      <p:bldP spid="16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01D3DFE-F401-4C32-8E01-8034BB2DA6EE}"/>
              </a:ext>
            </a:extLst>
          </p:cNvPr>
          <p:cNvSpPr/>
          <p:nvPr/>
        </p:nvSpPr>
        <p:spPr>
          <a:xfrm>
            <a:off x="2857565" y="5256580"/>
            <a:ext cx="12625626" cy="11012500"/>
          </a:xfrm>
          <a:prstGeom prst="rect">
            <a:avLst/>
          </a:prstGeom>
          <a:solidFill>
            <a:srgbClr val="76B900">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4666" b="1">
              <a:solidFill>
                <a:schemeClr val="tx2">
                  <a:lumMod val="50000"/>
                </a:schemeClr>
              </a:solidFill>
            </a:endParaRPr>
          </a:p>
        </p:txBody>
      </p:sp>
      <p:pic>
        <p:nvPicPr>
          <p:cNvPr id="166" name="Picture 2" descr="Image result for alec radford optimization">
            <a:extLst>
              <a:ext uri="{FF2B5EF4-FFF2-40B4-BE49-F238E27FC236}">
                <a16:creationId xmlns:a16="http://schemas.microsoft.com/office/drawing/2014/main" id="{748CCFC0-948A-4796-B5A9-3CDCE7795DFC}"/>
              </a:ext>
            </a:extLst>
          </p:cNvPr>
          <p:cNvPicPr>
            <a:picLocks noChangeAspect="1" noChangeArrowheads="1" noCrop="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885291" y="14522129"/>
            <a:ext cx="4792714" cy="4783370"/>
          </a:xfrm>
          <a:prstGeom prst="rect">
            <a:avLst/>
          </a:prstGeom>
          <a:noFill/>
          <a:extLst>
            <a:ext uri="{909E8E84-426E-40DD-AFC4-6F175D3DCCD1}">
              <a14:hiddenFill xmlns:a14="http://schemas.microsoft.com/office/drawing/2010/main">
                <a:solidFill>
                  <a:srgbClr val="FFFFFF"/>
                </a:solidFill>
              </a14:hiddenFill>
            </a:ext>
          </a:extLst>
        </p:spPr>
      </p:pic>
      <p:sp>
        <p:nvSpPr>
          <p:cNvPr id="150" name="Rectangle 149">
            <a:extLst>
              <a:ext uri="{FF2B5EF4-FFF2-40B4-BE49-F238E27FC236}">
                <a16:creationId xmlns:a16="http://schemas.microsoft.com/office/drawing/2014/main" id="{0C307424-4ADF-4A70-8FE4-9D863EDA67AF}"/>
              </a:ext>
            </a:extLst>
          </p:cNvPr>
          <p:cNvSpPr/>
          <p:nvPr/>
        </p:nvSpPr>
        <p:spPr>
          <a:xfrm>
            <a:off x="14609057" y="5763404"/>
            <a:ext cx="7460758" cy="14300384"/>
          </a:xfrm>
          <a:prstGeom prst="rect">
            <a:avLst/>
          </a:prstGeom>
          <a:solidFill>
            <a:schemeClr val="accent3">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4666" b="1">
              <a:solidFill>
                <a:schemeClr val="tx2">
                  <a:lumMod val="50000"/>
                </a:schemeClr>
              </a:solidFill>
            </a:endParaRPr>
          </a:p>
        </p:txBody>
      </p:sp>
      <p:sp>
        <p:nvSpPr>
          <p:cNvPr id="2" name="Title 1"/>
          <p:cNvSpPr>
            <a:spLocks noGrp="1"/>
          </p:cNvSpPr>
          <p:nvPr>
            <p:ph type="title"/>
          </p:nvPr>
        </p:nvSpPr>
        <p:spPr>
          <a:xfrm>
            <a:off x="1661160" y="2204089"/>
            <a:ext cx="33253680" cy="1969770"/>
          </a:xfrm>
        </p:spPr>
        <p:txBody>
          <a:bodyPr/>
          <a:lstStyle/>
          <a:p>
            <a:r>
              <a:rPr lang="en-US"/>
              <a:t>Training a Neural Network</a:t>
            </a:r>
          </a:p>
        </p:txBody>
      </p:sp>
      <p:sp>
        <p:nvSpPr>
          <p:cNvPr id="10" name="Text Placeholder 9"/>
          <p:cNvSpPr>
            <a:spLocks noGrp="1"/>
          </p:cNvSpPr>
          <p:nvPr>
            <p:ph type="body" sz="quarter" idx="10"/>
          </p:nvPr>
        </p:nvSpPr>
        <p:spPr>
          <a:xfrm>
            <a:off x="1661160" y="4050458"/>
            <a:ext cx="33253680" cy="1751544"/>
          </a:xfrm>
        </p:spPr>
        <p:txBody>
          <a:bodyPr/>
          <a:lstStyle/>
          <a:p>
            <a:r>
              <a:rPr lang="en-GB" dirty="0"/>
              <a:t>M</a:t>
            </a:r>
            <a:r>
              <a:rPr lang="en-US" dirty="0" err="1"/>
              <a:t>ultiple</a:t>
            </a:r>
            <a:r>
              <a:rPr lang="en-US" dirty="0"/>
              <a:t> GPUs with DDP</a:t>
            </a:r>
          </a:p>
        </p:txBody>
      </p:sp>
      <p:sp>
        <p:nvSpPr>
          <p:cNvPr id="40" name="Flowchart: Magnetic Disk 39">
            <a:extLst>
              <a:ext uri="{FF2B5EF4-FFF2-40B4-BE49-F238E27FC236}">
                <a16:creationId xmlns:a16="http://schemas.microsoft.com/office/drawing/2014/main" id="{323A58C7-CA59-47DA-8B31-B1A88D2E0BE4}"/>
              </a:ext>
            </a:extLst>
          </p:cNvPr>
          <p:cNvSpPr/>
          <p:nvPr/>
        </p:nvSpPr>
        <p:spPr>
          <a:xfrm>
            <a:off x="5933097" y="19505219"/>
            <a:ext cx="1168910" cy="946466"/>
          </a:xfrm>
          <a:prstGeom prst="flowChartMagneticDisk">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nvGrpSpPr>
          <p:cNvPr id="20" name="Group 19">
            <a:extLst>
              <a:ext uri="{FF2B5EF4-FFF2-40B4-BE49-F238E27FC236}">
                <a16:creationId xmlns:a16="http://schemas.microsoft.com/office/drawing/2014/main" id="{BBB82AA9-CD0E-49C6-B27A-B70805ACD3FF}"/>
              </a:ext>
            </a:extLst>
          </p:cNvPr>
          <p:cNvGrpSpPr/>
          <p:nvPr/>
        </p:nvGrpSpPr>
        <p:grpSpPr>
          <a:xfrm>
            <a:off x="2524343" y="16618686"/>
            <a:ext cx="12958850" cy="2141321"/>
            <a:chOff x="757302" y="4985610"/>
            <a:chExt cx="3887655" cy="642397"/>
          </a:xfrm>
        </p:grpSpPr>
        <p:sp>
          <p:nvSpPr>
            <p:cNvPr id="50" name="Rectangle 49">
              <a:extLst>
                <a:ext uri="{FF2B5EF4-FFF2-40B4-BE49-F238E27FC236}">
                  <a16:creationId xmlns:a16="http://schemas.microsoft.com/office/drawing/2014/main" id="{C4DE746A-A129-499C-9EB9-468A479A40F7}"/>
                </a:ext>
              </a:extLst>
            </p:cNvPr>
            <p:cNvSpPr/>
            <p:nvPr/>
          </p:nvSpPr>
          <p:spPr>
            <a:xfrm>
              <a:off x="837341" y="4985610"/>
              <a:ext cx="3807616" cy="642397"/>
            </a:xfrm>
            <a:prstGeom prst="rect">
              <a:avLst/>
            </a:prstGeom>
            <a:solidFill>
              <a:schemeClr val="accent3">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4666" b="1">
                <a:solidFill>
                  <a:schemeClr val="tx2">
                    <a:lumMod val="50000"/>
                  </a:schemeClr>
                </a:solidFill>
              </a:endParaRPr>
            </a:p>
          </p:txBody>
        </p:sp>
        <p:sp>
          <p:nvSpPr>
            <p:cNvPr id="67" name="TextBox 66">
              <a:extLst>
                <a:ext uri="{FF2B5EF4-FFF2-40B4-BE49-F238E27FC236}">
                  <a16:creationId xmlns:a16="http://schemas.microsoft.com/office/drawing/2014/main" id="{2BF6975A-16AC-4440-8563-5035C15C747D}"/>
                </a:ext>
              </a:extLst>
            </p:cNvPr>
            <p:cNvSpPr txBox="1"/>
            <p:nvPr/>
          </p:nvSpPr>
          <p:spPr>
            <a:xfrm>
              <a:off x="757302" y="5032686"/>
              <a:ext cx="782057"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CPU/GPU</a:t>
              </a:r>
              <a:endParaRPr lang="en-US" sz="3666" baseline="-25000">
                <a:solidFill>
                  <a:schemeClr val="tx2">
                    <a:lumMod val="50000"/>
                  </a:schemeClr>
                </a:solidFill>
              </a:endParaRPr>
            </a:p>
          </p:txBody>
        </p:sp>
      </p:grpSp>
      <p:sp>
        <p:nvSpPr>
          <p:cNvPr id="68" name="Flowchart: Magnetic Disk 67">
            <a:extLst>
              <a:ext uri="{FF2B5EF4-FFF2-40B4-BE49-F238E27FC236}">
                <a16:creationId xmlns:a16="http://schemas.microsoft.com/office/drawing/2014/main" id="{99597B33-451B-4C6B-A877-220363884E2E}"/>
              </a:ext>
            </a:extLst>
          </p:cNvPr>
          <p:cNvSpPr/>
          <p:nvPr/>
        </p:nvSpPr>
        <p:spPr>
          <a:xfrm>
            <a:off x="7500077" y="17402529"/>
            <a:ext cx="1168910" cy="946466"/>
          </a:xfrm>
          <a:prstGeom prst="flowChartMagneticDisk">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nvGrpSpPr>
          <p:cNvPr id="27" name="Group 26">
            <a:extLst>
              <a:ext uri="{FF2B5EF4-FFF2-40B4-BE49-F238E27FC236}">
                <a16:creationId xmlns:a16="http://schemas.microsoft.com/office/drawing/2014/main" id="{C1EE55DB-6FAD-40F8-A133-A72682163CA8}"/>
              </a:ext>
            </a:extLst>
          </p:cNvPr>
          <p:cNvGrpSpPr/>
          <p:nvPr/>
        </p:nvGrpSpPr>
        <p:grpSpPr>
          <a:xfrm>
            <a:off x="4469605" y="17387557"/>
            <a:ext cx="1280886" cy="881550"/>
            <a:chOff x="5254171" y="3796121"/>
            <a:chExt cx="384266" cy="264465"/>
          </a:xfrm>
        </p:grpSpPr>
        <p:sp>
          <p:nvSpPr>
            <p:cNvPr id="26" name="Arrow: Curved Right 25">
              <a:extLst>
                <a:ext uri="{FF2B5EF4-FFF2-40B4-BE49-F238E27FC236}">
                  <a16:creationId xmlns:a16="http://schemas.microsoft.com/office/drawing/2014/main" id="{D0CD3292-1EB4-4C18-9B17-FF793444B816}"/>
                </a:ext>
              </a:extLst>
            </p:cNvPr>
            <p:cNvSpPr/>
            <p:nvPr/>
          </p:nvSpPr>
          <p:spPr>
            <a:xfrm>
              <a:off x="5254171" y="3815904"/>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70" name="Arrow: Curved Right 69">
              <a:extLst>
                <a:ext uri="{FF2B5EF4-FFF2-40B4-BE49-F238E27FC236}">
                  <a16:creationId xmlns:a16="http://schemas.microsoft.com/office/drawing/2014/main" id="{912B84E7-AB9D-4952-8C82-E671F2B2BE42}"/>
                </a:ext>
              </a:extLst>
            </p:cNvPr>
            <p:cNvSpPr/>
            <p:nvPr/>
          </p:nvSpPr>
          <p:spPr>
            <a:xfrm flipH="1" flipV="1">
              <a:off x="5467065" y="3796121"/>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grpSp>
      <p:sp>
        <p:nvSpPr>
          <p:cNvPr id="28" name="Arrow: Up 27">
            <a:extLst>
              <a:ext uri="{FF2B5EF4-FFF2-40B4-BE49-F238E27FC236}">
                <a16:creationId xmlns:a16="http://schemas.microsoft.com/office/drawing/2014/main" id="{CFC1545F-D724-4ABF-83DD-3DA87E84BE04}"/>
              </a:ext>
            </a:extLst>
          </p:cNvPr>
          <p:cNvSpPr/>
          <p:nvPr/>
        </p:nvSpPr>
        <p:spPr>
          <a:xfrm>
            <a:off x="6104125" y="15974463"/>
            <a:ext cx="835746" cy="103981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3" name="Arrow: Up 72">
            <a:extLst>
              <a:ext uri="{FF2B5EF4-FFF2-40B4-BE49-F238E27FC236}">
                <a16:creationId xmlns:a16="http://schemas.microsoft.com/office/drawing/2014/main" id="{047A25EB-23D3-43C0-8525-199B7F07CC7B}"/>
              </a:ext>
            </a:extLst>
          </p:cNvPr>
          <p:cNvSpPr/>
          <p:nvPr/>
        </p:nvSpPr>
        <p:spPr>
          <a:xfrm>
            <a:off x="6130289" y="18200549"/>
            <a:ext cx="835746" cy="103981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75" name="Straight Arrow Connector 74">
            <a:extLst>
              <a:ext uri="{FF2B5EF4-FFF2-40B4-BE49-F238E27FC236}">
                <a16:creationId xmlns:a16="http://schemas.microsoft.com/office/drawing/2014/main" id="{4645366E-CA93-4F8B-B647-66415F6D21B7}"/>
              </a:ext>
            </a:extLst>
          </p:cNvPr>
          <p:cNvCxnSpPr>
            <a:cxnSpLocks/>
            <a:stCxn id="77" idx="1"/>
            <a:endCxn id="74" idx="3"/>
          </p:cNvCxnSpPr>
          <p:nvPr/>
        </p:nvCxnSpPr>
        <p:spPr>
          <a:xfrm flipH="1" flipV="1">
            <a:off x="7886081" y="5786189"/>
            <a:ext cx="2555057" cy="10787"/>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28AF094-D654-47CE-AE7F-CE0251FD68B1}"/>
                  </a:ext>
                </a:extLst>
              </p:cNvPr>
              <p:cNvSpPr txBox="1"/>
              <p:nvPr/>
            </p:nvSpPr>
            <p:spPr>
              <a:xfrm>
                <a:off x="10441138" y="5427708"/>
                <a:ext cx="2606856"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666" i="1">
                          <a:solidFill>
                            <a:schemeClr val="tx2">
                              <a:lumMod val="50000"/>
                            </a:schemeClr>
                          </a:solidFill>
                          <a:latin typeface="Cambria Math" panose="02040503050406030204" pitchFamily="18" charset="0"/>
                          <a:ea typeface="Cambria Math" panose="02040503050406030204" pitchFamily="18" charset="0"/>
                        </a:rPr>
                        <m:t>ℒ</m:t>
                      </m:r>
                      <m:r>
                        <a:rPr lang="en-GB" sz="4666" i="1">
                          <a:solidFill>
                            <a:schemeClr val="tx2">
                              <a:lumMod val="50000"/>
                            </a:schemeClr>
                          </a:solidFill>
                          <a:latin typeface="Cambria Math" panose="02040503050406030204" pitchFamily="18" charset="0"/>
                          <a:ea typeface="Cambria Math" panose="02040503050406030204" pitchFamily="18" charset="0"/>
                        </a:rPr>
                        <m:t>(</m:t>
                      </m:r>
                      <m:acc>
                        <m:accPr>
                          <m:chr m:val="̂"/>
                          <m:ctrlPr>
                            <a:rPr lang="en-US" sz="4666" i="1">
                              <a:solidFill>
                                <a:schemeClr val="tx2">
                                  <a:lumMod val="50000"/>
                                </a:schemeClr>
                              </a:solidFill>
                              <a:latin typeface="Cambria Math" panose="02040503050406030204" pitchFamily="18" charset="0"/>
                            </a:rPr>
                          </m:ctrlPr>
                        </m:accPr>
                        <m:e>
                          <m:r>
                            <a:rPr lang="en-GB" sz="4666" i="1">
                              <a:solidFill>
                                <a:schemeClr val="tx2">
                                  <a:lumMod val="50000"/>
                                </a:schemeClr>
                              </a:solidFill>
                              <a:latin typeface="Cambria Math" panose="02040503050406030204" pitchFamily="18" charset="0"/>
                            </a:rPr>
                            <m:t>𝑦</m:t>
                          </m:r>
                        </m:e>
                      </m:acc>
                      <m:r>
                        <a:rPr lang="en-GB" sz="4666" i="1">
                          <a:solidFill>
                            <a:schemeClr val="tx2">
                              <a:lumMod val="50000"/>
                            </a:schemeClr>
                          </a:solidFill>
                          <a:latin typeface="Cambria Math" panose="02040503050406030204" pitchFamily="18" charset="0"/>
                        </a:rPr>
                        <m:t>,</m:t>
                      </m:r>
                      <m:r>
                        <a:rPr lang="en-GB" sz="4666" i="1">
                          <a:solidFill>
                            <a:schemeClr val="tx2">
                              <a:lumMod val="50000"/>
                            </a:schemeClr>
                          </a:solidFill>
                          <a:latin typeface="Cambria Math" panose="02040503050406030204" pitchFamily="18" charset="0"/>
                        </a:rPr>
                        <m:t>𝑦</m:t>
                      </m:r>
                      <m:r>
                        <a:rPr lang="en-GB" sz="4666" i="1">
                          <a:solidFill>
                            <a:schemeClr val="tx2">
                              <a:lumMod val="50000"/>
                            </a:schemeClr>
                          </a:solidFill>
                          <a:latin typeface="Cambria Math" panose="02040503050406030204" pitchFamily="18" charset="0"/>
                        </a:rPr>
                        <m:t>)</m:t>
                      </m:r>
                    </m:oMath>
                  </m:oMathPara>
                </a14:m>
                <a:endParaRPr lang="en-US" sz="4666">
                  <a:solidFill>
                    <a:schemeClr val="tx2">
                      <a:lumMod val="50000"/>
                    </a:schemeClr>
                  </a:solidFill>
                </a:endParaRPr>
              </a:p>
            </p:txBody>
          </p:sp>
        </mc:Choice>
        <mc:Fallback xmlns="">
          <p:sp>
            <p:nvSpPr>
              <p:cNvPr id="77" name="TextBox 76">
                <a:extLst>
                  <a:ext uri="{FF2B5EF4-FFF2-40B4-BE49-F238E27FC236}">
                    <a16:creationId xmlns:a16="http://schemas.microsoft.com/office/drawing/2014/main" id="{028AF094-D654-47CE-AE7F-CE0251FD68B1}"/>
                  </a:ext>
                </a:extLst>
              </p:cNvPr>
              <p:cNvSpPr txBox="1">
                <a:spLocks noRot="1" noChangeAspect="1" noMove="1" noResize="1" noEditPoints="1" noAdjustHandles="1" noChangeArrowheads="1" noChangeShapeType="1" noTextEdit="1"/>
              </p:cNvSpPr>
              <p:nvPr/>
            </p:nvSpPr>
            <p:spPr>
              <a:xfrm>
                <a:off x="10441138" y="5427708"/>
                <a:ext cx="2606856" cy="738536"/>
              </a:xfrm>
              <a:prstGeom prst="rect">
                <a:avLst/>
              </a:prstGeom>
              <a:blipFill>
                <a:blip r:embed="rId4"/>
                <a:stretch>
                  <a:fillRect/>
                </a:stretch>
              </a:blipFill>
              <a:ln w="6350">
                <a:noFill/>
              </a:ln>
            </p:spPr>
            <p:txBody>
              <a:bodyPr/>
              <a:lstStyle/>
              <a:p>
                <a:r>
                  <a:rPr lang="en-IN">
                    <a:noFill/>
                  </a:rPr>
                  <a:t> </a:t>
                </a:r>
              </a:p>
            </p:txBody>
          </p:sp>
        </mc:Fallback>
      </mc:AlternateContent>
      <p:grpSp>
        <p:nvGrpSpPr>
          <p:cNvPr id="90" name="Group 89">
            <a:extLst>
              <a:ext uri="{FF2B5EF4-FFF2-40B4-BE49-F238E27FC236}">
                <a16:creationId xmlns:a16="http://schemas.microsoft.com/office/drawing/2014/main" id="{747BA3FF-9DB6-4385-93E7-4E495C8226B2}"/>
              </a:ext>
            </a:extLst>
          </p:cNvPr>
          <p:cNvGrpSpPr/>
          <p:nvPr/>
        </p:nvGrpSpPr>
        <p:grpSpPr>
          <a:xfrm>
            <a:off x="11104121" y="17354583"/>
            <a:ext cx="1280886" cy="881550"/>
            <a:chOff x="5254171" y="3796121"/>
            <a:chExt cx="384266" cy="264465"/>
          </a:xfrm>
        </p:grpSpPr>
        <p:sp>
          <p:nvSpPr>
            <p:cNvPr id="91" name="Arrow: Curved Right 90">
              <a:extLst>
                <a:ext uri="{FF2B5EF4-FFF2-40B4-BE49-F238E27FC236}">
                  <a16:creationId xmlns:a16="http://schemas.microsoft.com/office/drawing/2014/main" id="{6730AD34-F607-4FC6-9198-F2AF635B63FD}"/>
                </a:ext>
              </a:extLst>
            </p:cNvPr>
            <p:cNvSpPr/>
            <p:nvPr/>
          </p:nvSpPr>
          <p:spPr>
            <a:xfrm>
              <a:off x="5254171" y="3815904"/>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93" name="Arrow: Curved Right 92">
              <a:extLst>
                <a:ext uri="{FF2B5EF4-FFF2-40B4-BE49-F238E27FC236}">
                  <a16:creationId xmlns:a16="http://schemas.microsoft.com/office/drawing/2014/main" id="{C19C338C-6743-47EE-B8CB-88C715D60C86}"/>
                </a:ext>
              </a:extLst>
            </p:cNvPr>
            <p:cNvSpPr/>
            <p:nvPr/>
          </p:nvSpPr>
          <p:spPr>
            <a:xfrm flipH="1" flipV="1">
              <a:off x="5467065" y="3796121"/>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grpSp>
      <p:sp>
        <p:nvSpPr>
          <p:cNvPr id="102" name="Rectangle 101">
            <a:extLst>
              <a:ext uri="{FF2B5EF4-FFF2-40B4-BE49-F238E27FC236}">
                <a16:creationId xmlns:a16="http://schemas.microsoft.com/office/drawing/2014/main" id="{4768CB1E-AD9D-4AE9-8511-DBE8707EE121}"/>
              </a:ext>
            </a:extLst>
          </p:cNvPr>
          <p:cNvSpPr/>
          <p:nvPr/>
        </p:nvSpPr>
        <p:spPr>
          <a:xfrm>
            <a:off x="21251125" y="5256581"/>
            <a:ext cx="12625626" cy="10796006"/>
          </a:xfrm>
          <a:prstGeom prst="rect">
            <a:avLst/>
          </a:prstGeom>
          <a:solidFill>
            <a:srgbClr val="76B900">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4666" b="1">
              <a:solidFill>
                <a:schemeClr val="tx2">
                  <a:lumMod val="50000"/>
                </a:schemeClr>
              </a:solidFill>
            </a:endParaRPr>
          </a:p>
        </p:txBody>
      </p:sp>
      <p:sp>
        <p:nvSpPr>
          <p:cNvPr id="120" name="TextBox 119">
            <a:extLst>
              <a:ext uri="{FF2B5EF4-FFF2-40B4-BE49-F238E27FC236}">
                <a16:creationId xmlns:a16="http://schemas.microsoft.com/office/drawing/2014/main" id="{D49F30F8-E7CB-4F38-94BC-6DBD9BAD528F}"/>
              </a:ext>
            </a:extLst>
          </p:cNvPr>
          <p:cNvSpPr txBox="1"/>
          <p:nvPr/>
        </p:nvSpPr>
        <p:spPr>
          <a:xfrm>
            <a:off x="20569216" y="5377976"/>
            <a:ext cx="2606856" cy="6000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GPU</a:t>
            </a:r>
            <a:endParaRPr lang="en-US" sz="3666" baseline="-25000">
              <a:solidFill>
                <a:schemeClr val="tx2">
                  <a:lumMod val="50000"/>
                </a:schemeClr>
              </a:solidFill>
            </a:endParaRPr>
          </a:p>
        </p:txBody>
      </p:sp>
      <p:cxnSp>
        <p:nvCxnSpPr>
          <p:cNvPr id="132" name="Straight Arrow Connector 131">
            <a:extLst>
              <a:ext uri="{FF2B5EF4-FFF2-40B4-BE49-F238E27FC236}">
                <a16:creationId xmlns:a16="http://schemas.microsoft.com/office/drawing/2014/main" id="{46745E3F-D5F8-4AE9-982C-F7D152BD7878}"/>
              </a:ext>
            </a:extLst>
          </p:cNvPr>
          <p:cNvCxnSpPr>
            <a:cxnSpLocks/>
            <a:stCxn id="133" idx="3"/>
            <a:endCxn id="131" idx="1"/>
          </p:cNvCxnSpPr>
          <p:nvPr/>
        </p:nvCxnSpPr>
        <p:spPr>
          <a:xfrm>
            <a:off x="25677244" y="5763406"/>
            <a:ext cx="3380135" cy="4191"/>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6" name="Flowchart: Magnetic Disk 95">
            <a:extLst>
              <a:ext uri="{FF2B5EF4-FFF2-40B4-BE49-F238E27FC236}">
                <a16:creationId xmlns:a16="http://schemas.microsoft.com/office/drawing/2014/main" id="{64E8750D-65B9-42C2-8DD2-282D4796BED1}"/>
              </a:ext>
            </a:extLst>
          </p:cNvPr>
          <p:cNvSpPr/>
          <p:nvPr/>
        </p:nvSpPr>
        <p:spPr>
          <a:xfrm>
            <a:off x="29772597" y="19489099"/>
            <a:ext cx="1168910" cy="946466"/>
          </a:xfrm>
          <a:prstGeom prst="flowChartMagneticDisk">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FE478CF4-4DFD-44C3-9151-282870249A31}"/>
                  </a:ext>
                </a:extLst>
              </p:cNvPr>
              <p:cNvSpPr txBox="1"/>
              <p:nvPr/>
            </p:nvSpPr>
            <p:spPr>
              <a:xfrm>
                <a:off x="26405256" y="12857323"/>
                <a:ext cx="2606856" cy="5882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US" sz="3666" i="1" baseline="-25000">
                              <a:solidFill>
                                <a:schemeClr val="tx2">
                                  <a:lumMod val="50000"/>
                                </a:schemeClr>
                              </a:solidFill>
                              <a:latin typeface="Cambria Math" panose="02040503050406030204" pitchFamily="18" charset="0"/>
                            </a:rPr>
                          </m:ctrlPr>
                        </m:sSupPr>
                        <m:e/>
                        <m:sup/>
                      </m:sSup>
                    </m:oMath>
                  </m:oMathPara>
                </a14:m>
                <a:endParaRPr lang="en-US" sz="3666" baseline="-25000">
                  <a:solidFill>
                    <a:schemeClr val="tx2">
                      <a:lumMod val="50000"/>
                    </a:schemeClr>
                  </a:solidFill>
                </a:endParaRPr>
              </a:p>
            </p:txBody>
          </p:sp>
        </mc:Choice>
        <mc:Fallback xmlns="">
          <p:sp>
            <p:nvSpPr>
              <p:cNvPr id="118" name="TextBox 117">
                <a:extLst>
                  <a:ext uri="{FF2B5EF4-FFF2-40B4-BE49-F238E27FC236}">
                    <a16:creationId xmlns:a16="http://schemas.microsoft.com/office/drawing/2014/main" id="{FE478CF4-4DFD-44C3-9151-282870249A31}"/>
                  </a:ext>
                </a:extLst>
              </p:cNvPr>
              <p:cNvSpPr txBox="1">
                <a:spLocks noRot="1" noChangeAspect="1" noMove="1" noResize="1" noEditPoints="1" noAdjustHandles="1" noChangeArrowheads="1" noChangeShapeType="1" noTextEdit="1"/>
              </p:cNvSpPr>
              <p:nvPr/>
            </p:nvSpPr>
            <p:spPr>
              <a:xfrm>
                <a:off x="26405256" y="12857323"/>
                <a:ext cx="2606856" cy="588238"/>
              </a:xfrm>
              <a:prstGeom prst="rect">
                <a:avLst/>
              </a:prstGeom>
              <a:blipFill>
                <a:blip r:embed="rId5"/>
                <a:stretch>
                  <a:fillRect/>
                </a:stretch>
              </a:blipFill>
              <a:ln w="6350">
                <a:noFill/>
              </a:ln>
            </p:spPr>
            <p:txBody>
              <a:bodyPr/>
              <a:lstStyle/>
              <a:p>
                <a:r>
                  <a:rPr lang="en-IN">
                    <a:noFill/>
                  </a:rPr>
                  <a:t> </a:t>
                </a:r>
              </a:p>
            </p:txBody>
          </p:sp>
        </mc:Fallback>
      </mc:AlternateContent>
      <p:sp>
        <p:nvSpPr>
          <p:cNvPr id="125" name="Flowchart: Magnetic Disk 124">
            <a:extLst>
              <a:ext uri="{FF2B5EF4-FFF2-40B4-BE49-F238E27FC236}">
                <a16:creationId xmlns:a16="http://schemas.microsoft.com/office/drawing/2014/main" id="{06868092-A4AA-4FDA-804E-19E635DA2F1D}"/>
              </a:ext>
            </a:extLst>
          </p:cNvPr>
          <p:cNvSpPr/>
          <p:nvPr/>
        </p:nvSpPr>
        <p:spPr>
          <a:xfrm>
            <a:off x="31339577" y="17386409"/>
            <a:ext cx="1168910" cy="946466"/>
          </a:xfrm>
          <a:prstGeom prst="flowChartMagneticDisk">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nvGrpSpPr>
          <p:cNvPr id="126" name="Group 125">
            <a:extLst>
              <a:ext uri="{FF2B5EF4-FFF2-40B4-BE49-F238E27FC236}">
                <a16:creationId xmlns:a16="http://schemas.microsoft.com/office/drawing/2014/main" id="{8C659EFD-B959-432D-8795-0FC6C5B7BC23}"/>
              </a:ext>
            </a:extLst>
          </p:cNvPr>
          <p:cNvGrpSpPr/>
          <p:nvPr/>
        </p:nvGrpSpPr>
        <p:grpSpPr>
          <a:xfrm>
            <a:off x="28309105" y="17371437"/>
            <a:ext cx="1280886" cy="881550"/>
            <a:chOff x="5254171" y="3796121"/>
            <a:chExt cx="384266" cy="264465"/>
          </a:xfrm>
        </p:grpSpPr>
        <p:sp>
          <p:nvSpPr>
            <p:cNvPr id="127" name="Arrow: Curved Right 126">
              <a:extLst>
                <a:ext uri="{FF2B5EF4-FFF2-40B4-BE49-F238E27FC236}">
                  <a16:creationId xmlns:a16="http://schemas.microsoft.com/office/drawing/2014/main" id="{7D11AD28-DFF7-42EB-81D5-E8CB1B46FB72}"/>
                </a:ext>
              </a:extLst>
            </p:cNvPr>
            <p:cNvSpPr/>
            <p:nvPr/>
          </p:nvSpPr>
          <p:spPr>
            <a:xfrm>
              <a:off x="5254171" y="3815904"/>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28" name="Arrow: Curved Right 127">
              <a:extLst>
                <a:ext uri="{FF2B5EF4-FFF2-40B4-BE49-F238E27FC236}">
                  <a16:creationId xmlns:a16="http://schemas.microsoft.com/office/drawing/2014/main" id="{ACEBBD4F-5355-40C6-AAAE-93DF72BC75BF}"/>
                </a:ext>
              </a:extLst>
            </p:cNvPr>
            <p:cNvSpPr/>
            <p:nvPr/>
          </p:nvSpPr>
          <p:spPr>
            <a:xfrm flipH="1" flipV="1">
              <a:off x="5467065" y="3796121"/>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grpSp>
      <p:sp>
        <p:nvSpPr>
          <p:cNvPr id="129" name="Arrow: Up 128">
            <a:extLst>
              <a:ext uri="{FF2B5EF4-FFF2-40B4-BE49-F238E27FC236}">
                <a16:creationId xmlns:a16="http://schemas.microsoft.com/office/drawing/2014/main" id="{55B637D3-7F49-4B1B-845F-15C76E38ADEE}"/>
              </a:ext>
            </a:extLst>
          </p:cNvPr>
          <p:cNvSpPr/>
          <p:nvPr/>
        </p:nvSpPr>
        <p:spPr>
          <a:xfrm>
            <a:off x="29943625" y="15958343"/>
            <a:ext cx="835746" cy="103981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30" name="Arrow: Up 129">
            <a:extLst>
              <a:ext uri="{FF2B5EF4-FFF2-40B4-BE49-F238E27FC236}">
                <a16:creationId xmlns:a16="http://schemas.microsoft.com/office/drawing/2014/main" id="{76FA1F77-5B03-4F6A-A878-98F86F05685D}"/>
              </a:ext>
            </a:extLst>
          </p:cNvPr>
          <p:cNvSpPr/>
          <p:nvPr/>
        </p:nvSpPr>
        <p:spPr>
          <a:xfrm>
            <a:off x="29969789" y="18184429"/>
            <a:ext cx="835746" cy="103981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567ADA3-E5E6-48F0-B6E2-37352B947AD5}"/>
                  </a:ext>
                </a:extLst>
              </p:cNvPr>
              <p:cNvSpPr txBox="1"/>
              <p:nvPr/>
            </p:nvSpPr>
            <p:spPr>
              <a:xfrm>
                <a:off x="23070388" y="5394138"/>
                <a:ext cx="2606856" cy="7385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666" i="1">
                          <a:solidFill>
                            <a:schemeClr val="tx2">
                              <a:lumMod val="50000"/>
                            </a:schemeClr>
                          </a:solidFill>
                          <a:latin typeface="Cambria Math" panose="02040503050406030204" pitchFamily="18" charset="0"/>
                          <a:ea typeface="Cambria Math" panose="02040503050406030204" pitchFamily="18" charset="0"/>
                        </a:rPr>
                        <m:t>ℒ</m:t>
                      </m:r>
                      <m:r>
                        <a:rPr lang="en-GB" sz="4666" i="1">
                          <a:solidFill>
                            <a:schemeClr val="tx2">
                              <a:lumMod val="50000"/>
                            </a:schemeClr>
                          </a:solidFill>
                          <a:latin typeface="Cambria Math" panose="02040503050406030204" pitchFamily="18" charset="0"/>
                          <a:ea typeface="Cambria Math" panose="02040503050406030204" pitchFamily="18" charset="0"/>
                        </a:rPr>
                        <m:t>(</m:t>
                      </m:r>
                      <m:acc>
                        <m:accPr>
                          <m:chr m:val="̂"/>
                          <m:ctrlPr>
                            <a:rPr lang="en-US" sz="4666" i="1">
                              <a:solidFill>
                                <a:schemeClr val="tx2">
                                  <a:lumMod val="50000"/>
                                </a:schemeClr>
                              </a:solidFill>
                              <a:latin typeface="Cambria Math" panose="02040503050406030204" pitchFamily="18" charset="0"/>
                            </a:rPr>
                          </m:ctrlPr>
                        </m:accPr>
                        <m:e>
                          <m:r>
                            <a:rPr lang="en-GB" sz="4666" i="1">
                              <a:solidFill>
                                <a:schemeClr val="tx2">
                                  <a:lumMod val="50000"/>
                                </a:schemeClr>
                              </a:solidFill>
                              <a:latin typeface="Cambria Math" panose="02040503050406030204" pitchFamily="18" charset="0"/>
                            </a:rPr>
                            <m:t>𝑦</m:t>
                          </m:r>
                        </m:e>
                      </m:acc>
                      <m:r>
                        <a:rPr lang="en-GB" sz="4666" i="1">
                          <a:solidFill>
                            <a:schemeClr val="tx2">
                              <a:lumMod val="50000"/>
                            </a:schemeClr>
                          </a:solidFill>
                          <a:latin typeface="Cambria Math" panose="02040503050406030204" pitchFamily="18" charset="0"/>
                        </a:rPr>
                        <m:t>,</m:t>
                      </m:r>
                      <m:r>
                        <a:rPr lang="en-GB" sz="4666" i="1">
                          <a:solidFill>
                            <a:schemeClr val="tx2">
                              <a:lumMod val="50000"/>
                            </a:schemeClr>
                          </a:solidFill>
                          <a:latin typeface="Cambria Math" panose="02040503050406030204" pitchFamily="18" charset="0"/>
                        </a:rPr>
                        <m:t>𝑦</m:t>
                      </m:r>
                      <m:r>
                        <a:rPr lang="en-GB" sz="4666" i="1">
                          <a:solidFill>
                            <a:schemeClr val="tx2">
                              <a:lumMod val="50000"/>
                            </a:schemeClr>
                          </a:solidFill>
                          <a:latin typeface="Cambria Math" panose="02040503050406030204" pitchFamily="18" charset="0"/>
                        </a:rPr>
                        <m:t>)</m:t>
                      </m:r>
                    </m:oMath>
                  </m:oMathPara>
                </a14:m>
                <a:endParaRPr lang="en-US" sz="4666">
                  <a:solidFill>
                    <a:schemeClr val="tx2">
                      <a:lumMod val="50000"/>
                    </a:schemeClr>
                  </a:solidFill>
                </a:endParaRPr>
              </a:p>
            </p:txBody>
          </p:sp>
        </mc:Choice>
        <mc:Fallback xmlns="">
          <p:sp>
            <p:nvSpPr>
              <p:cNvPr id="133" name="TextBox 132">
                <a:extLst>
                  <a:ext uri="{FF2B5EF4-FFF2-40B4-BE49-F238E27FC236}">
                    <a16:creationId xmlns:a16="http://schemas.microsoft.com/office/drawing/2014/main" id="{8567ADA3-E5E6-48F0-B6E2-37352B947AD5}"/>
                  </a:ext>
                </a:extLst>
              </p:cNvPr>
              <p:cNvSpPr txBox="1">
                <a:spLocks noRot="1" noChangeAspect="1" noMove="1" noResize="1" noEditPoints="1" noAdjustHandles="1" noChangeArrowheads="1" noChangeShapeType="1" noTextEdit="1"/>
              </p:cNvSpPr>
              <p:nvPr/>
            </p:nvSpPr>
            <p:spPr>
              <a:xfrm>
                <a:off x="23070388" y="5394138"/>
                <a:ext cx="2606856" cy="738536"/>
              </a:xfrm>
              <a:prstGeom prst="rect">
                <a:avLst/>
              </a:prstGeom>
              <a:blipFill>
                <a:blip r:embed="rId6"/>
                <a:stretch>
                  <a:fillRect/>
                </a:stretch>
              </a:blipFill>
              <a:ln w="6350">
                <a:noFill/>
              </a:ln>
            </p:spPr>
            <p:txBody>
              <a:bodyPr/>
              <a:lstStyle/>
              <a:p>
                <a:r>
                  <a:rPr lang="en-IN">
                    <a:noFill/>
                  </a:rPr>
                  <a:t> </a:t>
                </a:r>
              </a:p>
            </p:txBody>
          </p:sp>
        </mc:Fallback>
      </mc:AlternateContent>
      <p:grpSp>
        <p:nvGrpSpPr>
          <p:cNvPr id="139" name="Group 138">
            <a:extLst>
              <a:ext uri="{FF2B5EF4-FFF2-40B4-BE49-F238E27FC236}">
                <a16:creationId xmlns:a16="http://schemas.microsoft.com/office/drawing/2014/main" id="{DC450ACD-7228-4FA0-8539-AAD4A3C4FEE0}"/>
              </a:ext>
            </a:extLst>
          </p:cNvPr>
          <p:cNvGrpSpPr/>
          <p:nvPr/>
        </p:nvGrpSpPr>
        <p:grpSpPr>
          <a:xfrm>
            <a:off x="23733371" y="17374067"/>
            <a:ext cx="1280886" cy="881550"/>
            <a:chOff x="5254171" y="3796121"/>
            <a:chExt cx="384266" cy="264465"/>
          </a:xfrm>
        </p:grpSpPr>
        <p:sp>
          <p:nvSpPr>
            <p:cNvPr id="140" name="Arrow: Curved Right 139">
              <a:extLst>
                <a:ext uri="{FF2B5EF4-FFF2-40B4-BE49-F238E27FC236}">
                  <a16:creationId xmlns:a16="http://schemas.microsoft.com/office/drawing/2014/main" id="{7F1B5767-B20C-439E-AC3A-75B0596A59C0}"/>
                </a:ext>
              </a:extLst>
            </p:cNvPr>
            <p:cNvSpPr/>
            <p:nvPr/>
          </p:nvSpPr>
          <p:spPr>
            <a:xfrm>
              <a:off x="5254171" y="3815904"/>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41" name="Arrow: Curved Right 140">
              <a:extLst>
                <a:ext uri="{FF2B5EF4-FFF2-40B4-BE49-F238E27FC236}">
                  <a16:creationId xmlns:a16="http://schemas.microsoft.com/office/drawing/2014/main" id="{09339AE1-E591-4B3C-BF2A-B1ECAD16B910}"/>
                </a:ext>
              </a:extLst>
            </p:cNvPr>
            <p:cNvSpPr/>
            <p:nvPr/>
          </p:nvSpPr>
          <p:spPr>
            <a:xfrm flipH="1" flipV="1">
              <a:off x="5467065" y="3796121"/>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grpSp>
      <p:grpSp>
        <p:nvGrpSpPr>
          <p:cNvPr id="21" name="Group 20">
            <a:extLst>
              <a:ext uri="{FF2B5EF4-FFF2-40B4-BE49-F238E27FC236}">
                <a16:creationId xmlns:a16="http://schemas.microsoft.com/office/drawing/2014/main" id="{1D722DBE-3051-4B4F-9BE8-BFC780AAD94B}"/>
              </a:ext>
            </a:extLst>
          </p:cNvPr>
          <p:cNvGrpSpPr/>
          <p:nvPr/>
        </p:nvGrpSpPr>
        <p:grpSpPr>
          <a:xfrm>
            <a:off x="21025365" y="16402211"/>
            <a:ext cx="12851386" cy="2141323"/>
            <a:chOff x="6307609" y="4920663"/>
            <a:chExt cx="3855416" cy="642397"/>
          </a:xfrm>
        </p:grpSpPr>
        <p:sp>
          <p:nvSpPr>
            <p:cNvPr id="122" name="Rectangle 121">
              <a:extLst>
                <a:ext uri="{FF2B5EF4-FFF2-40B4-BE49-F238E27FC236}">
                  <a16:creationId xmlns:a16="http://schemas.microsoft.com/office/drawing/2014/main" id="{990A6DE2-8EAE-43F5-B624-866928F7DD74}"/>
                </a:ext>
              </a:extLst>
            </p:cNvPr>
            <p:cNvSpPr/>
            <p:nvPr/>
          </p:nvSpPr>
          <p:spPr>
            <a:xfrm>
              <a:off x="6355409" y="4920663"/>
              <a:ext cx="3807616" cy="642397"/>
            </a:xfrm>
            <a:prstGeom prst="rect">
              <a:avLst/>
            </a:prstGeom>
            <a:solidFill>
              <a:schemeClr val="accent3">
                <a:alpha val="1215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4666" b="1">
                <a:solidFill>
                  <a:schemeClr val="tx2">
                    <a:lumMod val="50000"/>
                  </a:schemeClr>
                </a:solidFill>
              </a:endParaRPr>
            </a:p>
          </p:txBody>
        </p:sp>
        <p:sp>
          <p:nvSpPr>
            <p:cNvPr id="149" name="TextBox 148">
              <a:extLst>
                <a:ext uri="{FF2B5EF4-FFF2-40B4-BE49-F238E27FC236}">
                  <a16:creationId xmlns:a16="http://schemas.microsoft.com/office/drawing/2014/main" id="{CD37F07D-40B9-4B86-A37A-FB28799A6331}"/>
                </a:ext>
              </a:extLst>
            </p:cNvPr>
            <p:cNvSpPr txBox="1"/>
            <p:nvPr/>
          </p:nvSpPr>
          <p:spPr>
            <a:xfrm>
              <a:off x="6307609" y="4964557"/>
              <a:ext cx="782057"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CPU/GPU</a:t>
              </a:r>
              <a:endParaRPr lang="en-US" sz="3666" baseline="-25000">
                <a:solidFill>
                  <a:schemeClr val="tx2">
                    <a:lumMod val="50000"/>
                  </a:schemeClr>
                </a:solidFill>
              </a:endParaRPr>
            </a:p>
          </p:txBody>
        </p:sp>
      </p:grpSp>
      <p:sp>
        <p:nvSpPr>
          <p:cNvPr id="151" name="TextBox 150">
            <a:extLst>
              <a:ext uri="{FF2B5EF4-FFF2-40B4-BE49-F238E27FC236}">
                <a16:creationId xmlns:a16="http://schemas.microsoft.com/office/drawing/2014/main" id="{B8279D24-A2EF-4718-9DD9-2A6C0223868A}"/>
              </a:ext>
            </a:extLst>
          </p:cNvPr>
          <p:cNvSpPr txBox="1"/>
          <p:nvPr/>
        </p:nvSpPr>
        <p:spPr>
          <a:xfrm>
            <a:off x="14557482" y="5888858"/>
            <a:ext cx="2606856" cy="6000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CPU/GPU</a:t>
            </a:r>
            <a:endParaRPr lang="en-US" sz="3666" baseline="-25000">
              <a:solidFill>
                <a:schemeClr val="tx2">
                  <a:lumMod val="50000"/>
                </a:schemeClr>
              </a:solidFill>
            </a:endParaRP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AE27B5FA-1214-4DEB-89A3-DC3A2144153C}"/>
                  </a:ext>
                </a:extLst>
              </p:cNvPr>
              <p:cNvSpPr txBox="1"/>
              <p:nvPr/>
            </p:nvSpPr>
            <p:spPr>
              <a:xfrm>
                <a:off x="8647208" y="9924723"/>
                <a:ext cx="6194716" cy="11557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[2]</m:t>
                          </m:r>
                        </m:sup>
                      </m:sSup>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[2]</m:t>
                          </m:r>
                        </m:sup>
                      </m:sSup>
                      <m:r>
                        <a:rPr lang="en-GB" sz="4000" i="1">
                          <a:solidFill>
                            <a:schemeClr val="tx2">
                              <a:lumMod val="50000"/>
                            </a:schemeClr>
                          </a:solidFill>
                          <a:latin typeface="Cambria Math" panose="02040503050406030204" pitchFamily="18" charset="0"/>
                          <a:ea typeface="Cambria Math" panose="02040503050406030204" pitchFamily="18" charset="0"/>
                        </a:rPr>
                        <m:t>− </m:t>
                      </m:r>
                      <m:r>
                        <a:rPr lang="en-GB" sz="4000" i="1">
                          <a:solidFill>
                            <a:schemeClr val="tx2">
                              <a:lumMod val="50000"/>
                            </a:schemeClr>
                          </a:solidFill>
                          <a:latin typeface="Cambria Math" panose="02040503050406030204" pitchFamily="18" charset="0"/>
                          <a:ea typeface="Cambria Math" panose="02040503050406030204" pitchFamily="18" charset="0"/>
                        </a:rPr>
                        <m:t>𝛼</m:t>
                      </m:r>
                      <m:r>
                        <a:rPr lang="en-GB" sz="4000" i="1">
                          <a:solidFill>
                            <a:schemeClr val="tx2">
                              <a:lumMod val="50000"/>
                            </a:schemeClr>
                          </a:solidFill>
                          <a:latin typeface="Cambria Math" panose="02040503050406030204" pitchFamily="18" charset="0"/>
                          <a:ea typeface="Cambria Math" panose="02040503050406030204" pitchFamily="18" charset="0"/>
                        </a:rPr>
                        <m:t>∗</m:t>
                      </m:r>
                      <m:f>
                        <m:fPr>
                          <m:ctrlPr>
                            <a:rPr lang="en-GB" sz="4000" i="1">
                              <a:solidFill>
                                <a:schemeClr val="tx2">
                                  <a:lumMod val="50000"/>
                                </a:schemeClr>
                              </a:solidFill>
                              <a:latin typeface="Cambria Math" panose="02040503050406030204" pitchFamily="18" charset="0"/>
                              <a:ea typeface="Cambria Math" panose="02040503050406030204" pitchFamily="18" charset="0"/>
                            </a:rPr>
                          </m:ctrlPr>
                        </m:fPr>
                        <m:num>
                          <m:r>
                            <a:rPr lang="en-GB" sz="4000" i="1">
                              <a:solidFill>
                                <a:schemeClr val="tx2">
                                  <a:lumMod val="50000"/>
                                </a:schemeClr>
                              </a:solidFill>
                              <a:latin typeface="Cambria Math" panose="02040503050406030204" pitchFamily="18" charset="0"/>
                              <a:ea typeface="Cambria Math" panose="02040503050406030204" pitchFamily="18" charset="0"/>
                            </a:rPr>
                            <m:t>𝜕</m:t>
                          </m:r>
                          <m:r>
                            <a:rPr lang="en-US" sz="4000" i="1">
                              <a:solidFill>
                                <a:schemeClr val="tx2">
                                  <a:lumMod val="50000"/>
                                </a:schemeClr>
                              </a:solidFill>
                              <a:latin typeface="Cambria Math" panose="02040503050406030204" pitchFamily="18" charset="0"/>
                              <a:ea typeface="Cambria Math" panose="02040503050406030204" pitchFamily="18" charset="0"/>
                            </a:rPr>
                            <m:t>ℒ</m:t>
                          </m:r>
                        </m:num>
                        <m:den>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[2]</m:t>
                              </m:r>
                            </m:sup>
                          </m:sSup>
                        </m:den>
                      </m:f>
                    </m:oMath>
                  </m:oMathPara>
                </a14:m>
                <a:endParaRPr lang="en-US" sz="4666">
                  <a:solidFill>
                    <a:schemeClr val="tx2">
                      <a:lumMod val="50000"/>
                    </a:schemeClr>
                  </a:solidFill>
                </a:endParaRPr>
              </a:p>
            </p:txBody>
          </p:sp>
        </mc:Choice>
        <mc:Fallback xmlns="">
          <p:sp>
            <p:nvSpPr>
              <p:cNvPr id="80" name="TextBox 79">
                <a:extLst>
                  <a:ext uri="{FF2B5EF4-FFF2-40B4-BE49-F238E27FC236}">
                    <a16:creationId xmlns:a16="http://schemas.microsoft.com/office/drawing/2014/main" id="{AE27B5FA-1214-4DEB-89A3-DC3A2144153C}"/>
                  </a:ext>
                </a:extLst>
              </p:cNvPr>
              <p:cNvSpPr txBox="1">
                <a:spLocks noRot="1" noChangeAspect="1" noMove="1" noResize="1" noEditPoints="1" noAdjustHandles="1" noChangeArrowheads="1" noChangeShapeType="1" noTextEdit="1"/>
              </p:cNvSpPr>
              <p:nvPr/>
            </p:nvSpPr>
            <p:spPr>
              <a:xfrm>
                <a:off x="8647208" y="9924723"/>
                <a:ext cx="6194716" cy="1155766"/>
              </a:xfrm>
              <a:prstGeom prst="rect">
                <a:avLst/>
              </a:prstGeom>
              <a:blipFill>
                <a:blip r:embed="rId7"/>
                <a:stretch>
                  <a:fillRect/>
                </a:stretch>
              </a:blipFill>
              <a:ln w="6350">
                <a:noFill/>
              </a:ln>
            </p:spPr>
            <p:txBody>
              <a:bodyPr/>
              <a:lstStyle/>
              <a:p>
                <a:r>
                  <a:rPr lang="en-IN">
                    <a:noFill/>
                  </a:rPr>
                  <a:t> </a:t>
                </a:r>
              </a:p>
            </p:txBody>
          </p:sp>
        </mc:Fallback>
      </mc:AlternateContent>
      <p:cxnSp>
        <p:nvCxnSpPr>
          <p:cNvPr id="81" name="Straight Arrow Connector 80">
            <a:extLst>
              <a:ext uri="{FF2B5EF4-FFF2-40B4-BE49-F238E27FC236}">
                <a16:creationId xmlns:a16="http://schemas.microsoft.com/office/drawing/2014/main" id="{38E6B5A7-9AE7-4F8E-BB09-233353C1B332}"/>
              </a:ext>
            </a:extLst>
          </p:cNvPr>
          <p:cNvCxnSpPr>
            <a:cxnSpLocks/>
            <a:stCxn id="80" idx="0"/>
          </p:cNvCxnSpPr>
          <p:nvPr/>
        </p:nvCxnSpPr>
        <p:spPr>
          <a:xfrm flipV="1">
            <a:off x="11744566" y="8539559"/>
            <a:ext cx="0" cy="138516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1D1C3CE-3352-4C10-AF46-6D2BA84AA4E0}"/>
              </a:ext>
            </a:extLst>
          </p:cNvPr>
          <p:cNvCxnSpPr>
            <a:cxnSpLocks/>
          </p:cNvCxnSpPr>
          <p:nvPr/>
        </p:nvCxnSpPr>
        <p:spPr>
          <a:xfrm flipV="1">
            <a:off x="11710382" y="11400961"/>
            <a:ext cx="34184" cy="147109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EB62E3DE-7720-4F3E-B707-0A8DF9226347}"/>
                  </a:ext>
                </a:extLst>
              </p:cNvPr>
              <p:cNvSpPr txBox="1"/>
              <p:nvPr/>
            </p:nvSpPr>
            <p:spPr>
              <a:xfrm>
                <a:off x="8871678" y="13369933"/>
                <a:ext cx="6194716" cy="11557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[1]</m:t>
                          </m:r>
                        </m:sup>
                      </m:sSup>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[1]</m:t>
                          </m:r>
                        </m:sup>
                      </m:sSup>
                      <m:r>
                        <a:rPr lang="en-GB" sz="4000" i="1">
                          <a:solidFill>
                            <a:schemeClr val="tx2">
                              <a:lumMod val="50000"/>
                            </a:schemeClr>
                          </a:solidFill>
                          <a:latin typeface="Cambria Math" panose="02040503050406030204" pitchFamily="18" charset="0"/>
                          <a:ea typeface="Cambria Math" panose="02040503050406030204" pitchFamily="18" charset="0"/>
                        </a:rPr>
                        <m:t>− </m:t>
                      </m:r>
                      <m:r>
                        <a:rPr lang="en-GB" sz="4000" i="1">
                          <a:solidFill>
                            <a:schemeClr val="tx2">
                              <a:lumMod val="50000"/>
                            </a:schemeClr>
                          </a:solidFill>
                          <a:latin typeface="Cambria Math" panose="02040503050406030204" pitchFamily="18" charset="0"/>
                          <a:ea typeface="Cambria Math" panose="02040503050406030204" pitchFamily="18" charset="0"/>
                        </a:rPr>
                        <m:t>𝛼</m:t>
                      </m:r>
                      <m:r>
                        <a:rPr lang="en-GB" sz="4000" i="1">
                          <a:solidFill>
                            <a:schemeClr val="tx2">
                              <a:lumMod val="50000"/>
                            </a:schemeClr>
                          </a:solidFill>
                          <a:latin typeface="Cambria Math" panose="02040503050406030204" pitchFamily="18" charset="0"/>
                          <a:ea typeface="Cambria Math" panose="02040503050406030204" pitchFamily="18" charset="0"/>
                        </a:rPr>
                        <m:t>∗</m:t>
                      </m:r>
                      <m:f>
                        <m:fPr>
                          <m:ctrlPr>
                            <a:rPr lang="en-GB" sz="4000" i="1">
                              <a:solidFill>
                                <a:schemeClr val="tx2">
                                  <a:lumMod val="50000"/>
                                </a:schemeClr>
                              </a:solidFill>
                              <a:latin typeface="Cambria Math" panose="02040503050406030204" pitchFamily="18" charset="0"/>
                              <a:ea typeface="Cambria Math" panose="02040503050406030204" pitchFamily="18" charset="0"/>
                            </a:rPr>
                          </m:ctrlPr>
                        </m:fPr>
                        <m:num>
                          <m:r>
                            <a:rPr lang="en-GB" sz="4000" i="1">
                              <a:solidFill>
                                <a:schemeClr val="tx2">
                                  <a:lumMod val="50000"/>
                                </a:schemeClr>
                              </a:solidFill>
                              <a:latin typeface="Cambria Math" panose="02040503050406030204" pitchFamily="18" charset="0"/>
                              <a:ea typeface="Cambria Math" panose="02040503050406030204" pitchFamily="18" charset="0"/>
                            </a:rPr>
                            <m:t>𝜕</m:t>
                          </m:r>
                          <m:r>
                            <a:rPr lang="en-US" sz="4000" i="1">
                              <a:solidFill>
                                <a:schemeClr val="tx2">
                                  <a:lumMod val="50000"/>
                                </a:schemeClr>
                              </a:solidFill>
                              <a:latin typeface="Cambria Math" panose="02040503050406030204" pitchFamily="18" charset="0"/>
                              <a:ea typeface="Cambria Math" panose="02040503050406030204" pitchFamily="18" charset="0"/>
                            </a:rPr>
                            <m:t>ℒ</m:t>
                          </m:r>
                        </m:num>
                        <m:den>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[1]</m:t>
                              </m:r>
                            </m:sup>
                          </m:sSup>
                        </m:den>
                      </m:f>
                    </m:oMath>
                  </m:oMathPara>
                </a14:m>
                <a:endParaRPr lang="en-US" sz="4666">
                  <a:solidFill>
                    <a:schemeClr val="tx2">
                      <a:lumMod val="50000"/>
                    </a:schemeClr>
                  </a:solidFill>
                </a:endParaRPr>
              </a:p>
            </p:txBody>
          </p:sp>
        </mc:Choice>
        <mc:Fallback xmlns="">
          <p:sp>
            <p:nvSpPr>
              <p:cNvPr id="88" name="TextBox 87">
                <a:extLst>
                  <a:ext uri="{FF2B5EF4-FFF2-40B4-BE49-F238E27FC236}">
                    <a16:creationId xmlns:a16="http://schemas.microsoft.com/office/drawing/2014/main" id="{EB62E3DE-7720-4F3E-B707-0A8DF9226347}"/>
                  </a:ext>
                </a:extLst>
              </p:cNvPr>
              <p:cNvSpPr txBox="1">
                <a:spLocks noRot="1" noChangeAspect="1" noMove="1" noResize="1" noEditPoints="1" noAdjustHandles="1" noChangeArrowheads="1" noChangeShapeType="1" noTextEdit="1"/>
              </p:cNvSpPr>
              <p:nvPr/>
            </p:nvSpPr>
            <p:spPr>
              <a:xfrm>
                <a:off x="8871678" y="13369933"/>
                <a:ext cx="6194716" cy="1155766"/>
              </a:xfrm>
              <a:prstGeom prst="rect">
                <a:avLst/>
              </a:prstGeom>
              <a:blipFill>
                <a:blip r:embed="rId8"/>
                <a:stretch>
                  <a:fillRect/>
                </a:stretch>
              </a:blipFill>
              <a:ln w="6350">
                <a:noFill/>
              </a:ln>
            </p:spPr>
            <p:txBody>
              <a:bodyPr/>
              <a:lstStyle/>
              <a:p>
                <a:r>
                  <a:rPr lang="en-IN">
                    <a:noFill/>
                  </a:rPr>
                  <a:t> </a:t>
                </a:r>
              </a:p>
            </p:txBody>
          </p:sp>
        </mc:Fallback>
      </mc:AlternateContent>
      <p:cxnSp>
        <p:nvCxnSpPr>
          <p:cNvPr id="94" name="Straight Arrow Connector 93">
            <a:extLst>
              <a:ext uri="{FF2B5EF4-FFF2-40B4-BE49-F238E27FC236}">
                <a16:creationId xmlns:a16="http://schemas.microsoft.com/office/drawing/2014/main" id="{AD191EA8-B6B0-4B8D-9F7B-C3037F8D2C25}"/>
              </a:ext>
            </a:extLst>
          </p:cNvPr>
          <p:cNvCxnSpPr>
            <a:cxnSpLocks/>
          </p:cNvCxnSpPr>
          <p:nvPr/>
        </p:nvCxnSpPr>
        <p:spPr>
          <a:xfrm flipV="1">
            <a:off x="11663532" y="14648905"/>
            <a:ext cx="34184" cy="147109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0B4BFCBB-7F53-43C6-A4E2-9A826FF3DC82}"/>
                  </a:ext>
                </a:extLst>
              </p:cNvPr>
              <p:cNvSpPr txBox="1"/>
              <p:nvPr/>
            </p:nvSpPr>
            <p:spPr>
              <a:xfrm>
                <a:off x="21276458" y="9944207"/>
                <a:ext cx="6194716" cy="11557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[2]</m:t>
                          </m:r>
                        </m:sup>
                      </m:sSup>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[2]</m:t>
                          </m:r>
                        </m:sup>
                      </m:sSup>
                      <m:r>
                        <a:rPr lang="en-GB" sz="4000" i="1">
                          <a:solidFill>
                            <a:schemeClr val="tx2">
                              <a:lumMod val="50000"/>
                            </a:schemeClr>
                          </a:solidFill>
                          <a:latin typeface="Cambria Math" panose="02040503050406030204" pitchFamily="18" charset="0"/>
                          <a:ea typeface="Cambria Math" panose="02040503050406030204" pitchFamily="18" charset="0"/>
                        </a:rPr>
                        <m:t>− </m:t>
                      </m:r>
                      <m:r>
                        <a:rPr lang="en-GB" sz="4000" i="1">
                          <a:solidFill>
                            <a:schemeClr val="tx2">
                              <a:lumMod val="50000"/>
                            </a:schemeClr>
                          </a:solidFill>
                          <a:latin typeface="Cambria Math" panose="02040503050406030204" pitchFamily="18" charset="0"/>
                          <a:ea typeface="Cambria Math" panose="02040503050406030204" pitchFamily="18" charset="0"/>
                        </a:rPr>
                        <m:t>𝛼</m:t>
                      </m:r>
                      <m:r>
                        <a:rPr lang="en-GB" sz="4000" i="1">
                          <a:solidFill>
                            <a:schemeClr val="tx2">
                              <a:lumMod val="50000"/>
                            </a:schemeClr>
                          </a:solidFill>
                          <a:latin typeface="Cambria Math" panose="02040503050406030204" pitchFamily="18" charset="0"/>
                          <a:ea typeface="Cambria Math" panose="02040503050406030204" pitchFamily="18" charset="0"/>
                        </a:rPr>
                        <m:t>∗</m:t>
                      </m:r>
                      <m:f>
                        <m:fPr>
                          <m:ctrlPr>
                            <a:rPr lang="en-GB" sz="4000" i="1">
                              <a:solidFill>
                                <a:schemeClr val="tx2">
                                  <a:lumMod val="50000"/>
                                </a:schemeClr>
                              </a:solidFill>
                              <a:latin typeface="Cambria Math" panose="02040503050406030204" pitchFamily="18" charset="0"/>
                              <a:ea typeface="Cambria Math" panose="02040503050406030204" pitchFamily="18" charset="0"/>
                            </a:rPr>
                          </m:ctrlPr>
                        </m:fPr>
                        <m:num>
                          <m:r>
                            <a:rPr lang="en-GB" sz="4000" i="1">
                              <a:solidFill>
                                <a:schemeClr val="tx2">
                                  <a:lumMod val="50000"/>
                                </a:schemeClr>
                              </a:solidFill>
                              <a:latin typeface="Cambria Math" panose="02040503050406030204" pitchFamily="18" charset="0"/>
                              <a:ea typeface="Cambria Math" panose="02040503050406030204" pitchFamily="18" charset="0"/>
                            </a:rPr>
                            <m:t>𝜕</m:t>
                          </m:r>
                          <m:r>
                            <a:rPr lang="en-US" sz="4000" i="1">
                              <a:solidFill>
                                <a:schemeClr val="tx2">
                                  <a:lumMod val="50000"/>
                                </a:schemeClr>
                              </a:solidFill>
                              <a:latin typeface="Cambria Math" panose="02040503050406030204" pitchFamily="18" charset="0"/>
                              <a:ea typeface="Cambria Math" panose="02040503050406030204" pitchFamily="18" charset="0"/>
                            </a:rPr>
                            <m:t>ℒ</m:t>
                          </m:r>
                        </m:num>
                        <m:den>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[2]</m:t>
                              </m:r>
                            </m:sup>
                          </m:sSup>
                        </m:den>
                      </m:f>
                    </m:oMath>
                  </m:oMathPara>
                </a14:m>
                <a:endParaRPr lang="en-US" sz="4666">
                  <a:solidFill>
                    <a:schemeClr val="tx2">
                      <a:lumMod val="50000"/>
                    </a:schemeClr>
                  </a:solidFill>
                </a:endParaRPr>
              </a:p>
            </p:txBody>
          </p:sp>
        </mc:Choice>
        <mc:Fallback xmlns="">
          <p:sp>
            <p:nvSpPr>
              <p:cNvPr id="135" name="TextBox 134">
                <a:extLst>
                  <a:ext uri="{FF2B5EF4-FFF2-40B4-BE49-F238E27FC236}">
                    <a16:creationId xmlns:a16="http://schemas.microsoft.com/office/drawing/2014/main" id="{0B4BFCBB-7F53-43C6-A4E2-9A826FF3DC82}"/>
                  </a:ext>
                </a:extLst>
              </p:cNvPr>
              <p:cNvSpPr txBox="1">
                <a:spLocks noRot="1" noChangeAspect="1" noMove="1" noResize="1" noEditPoints="1" noAdjustHandles="1" noChangeArrowheads="1" noChangeShapeType="1" noTextEdit="1"/>
              </p:cNvSpPr>
              <p:nvPr/>
            </p:nvSpPr>
            <p:spPr>
              <a:xfrm>
                <a:off x="21276458" y="9944207"/>
                <a:ext cx="6194716" cy="1155766"/>
              </a:xfrm>
              <a:prstGeom prst="rect">
                <a:avLst/>
              </a:prstGeom>
              <a:blipFill>
                <a:blip r:embed="rId9"/>
                <a:stretch>
                  <a:fillRect/>
                </a:stretch>
              </a:blipFill>
              <a:ln w="6350">
                <a:noFill/>
              </a:ln>
            </p:spPr>
            <p:txBody>
              <a:bodyPr/>
              <a:lstStyle/>
              <a:p>
                <a:r>
                  <a:rPr lang="en-IN">
                    <a:noFill/>
                  </a:rPr>
                  <a:t> </a:t>
                </a:r>
              </a:p>
            </p:txBody>
          </p:sp>
        </mc:Fallback>
      </mc:AlternateContent>
      <p:cxnSp>
        <p:nvCxnSpPr>
          <p:cNvPr id="136" name="Straight Arrow Connector 135">
            <a:extLst>
              <a:ext uri="{FF2B5EF4-FFF2-40B4-BE49-F238E27FC236}">
                <a16:creationId xmlns:a16="http://schemas.microsoft.com/office/drawing/2014/main" id="{522BAD30-D3DC-4BEC-A770-0353414FF1E7}"/>
              </a:ext>
            </a:extLst>
          </p:cNvPr>
          <p:cNvCxnSpPr>
            <a:cxnSpLocks/>
            <a:stCxn id="135" idx="0"/>
          </p:cNvCxnSpPr>
          <p:nvPr/>
        </p:nvCxnSpPr>
        <p:spPr>
          <a:xfrm flipV="1">
            <a:off x="24373816" y="8559043"/>
            <a:ext cx="0" cy="138516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6B859B34-DFE6-4A04-A9A8-320126E1EAC4}"/>
              </a:ext>
            </a:extLst>
          </p:cNvPr>
          <p:cNvCxnSpPr>
            <a:cxnSpLocks/>
          </p:cNvCxnSpPr>
          <p:nvPr/>
        </p:nvCxnSpPr>
        <p:spPr>
          <a:xfrm flipV="1">
            <a:off x="24339632" y="11420445"/>
            <a:ext cx="34184" cy="147109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2E53C0E4-2192-4E76-AA8A-3204245317DD}"/>
                  </a:ext>
                </a:extLst>
              </p:cNvPr>
              <p:cNvSpPr txBox="1"/>
              <p:nvPr/>
            </p:nvSpPr>
            <p:spPr>
              <a:xfrm>
                <a:off x="21500928" y="13389417"/>
                <a:ext cx="6194716" cy="11557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[1]</m:t>
                          </m:r>
                        </m:sup>
                      </m:sSup>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[1]</m:t>
                          </m:r>
                        </m:sup>
                      </m:sSup>
                      <m:r>
                        <a:rPr lang="en-GB" sz="4000" i="1">
                          <a:solidFill>
                            <a:schemeClr val="tx2">
                              <a:lumMod val="50000"/>
                            </a:schemeClr>
                          </a:solidFill>
                          <a:latin typeface="Cambria Math" panose="02040503050406030204" pitchFamily="18" charset="0"/>
                          <a:ea typeface="Cambria Math" panose="02040503050406030204" pitchFamily="18" charset="0"/>
                        </a:rPr>
                        <m:t>− </m:t>
                      </m:r>
                      <m:r>
                        <a:rPr lang="en-GB" sz="4000" i="1">
                          <a:solidFill>
                            <a:schemeClr val="tx2">
                              <a:lumMod val="50000"/>
                            </a:schemeClr>
                          </a:solidFill>
                          <a:latin typeface="Cambria Math" panose="02040503050406030204" pitchFamily="18" charset="0"/>
                          <a:ea typeface="Cambria Math" panose="02040503050406030204" pitchFamily="18" charset="0"/>
                        </a:rPr>
                        <m:t>𝛼</m:t>
                      </m:r>
                      <m:r>
                        <a:rPr lang="en-GB" sz="4000" i="1">
                          <a:solidFill>
                            <a:schemeClr val="tx2">
                              <a:lumMod val="50000"/>
                            </a:schemeClr>
                          </a:solidFill>
                          <a:latin typeface="Cambria Math" panose="02040503050406030204" pitchFamily="18" charset="0"/>
                          <a:ea typeface="Cambria Math" panose="02040503050406030204" pitchFamily="18" charset="0"/>
                        </a:rPr>
                        <m:t>∗</m:t>
                      </m:r>
                      <m:f>
                        <m:fPr>
                          <m:ctrlPr>
                            <a:rPr lang="en-GB" sz="4000" i="1">
                              <a:solidFill>
                                <a:schemeClr val="tx2">
                                  <a:lumMod val="50000"/>
                                </a:schemeClr>
                              </a:solidFill>
                              <a:latin typeface="Cambria Math" panose="02040503050406030204" pitchFamily="18" charset="0"/>
                              <a:ea typeface="Cambria Math" panose="02040503050406030204" pitchFamily="18" charset="0"/>
                            </a:rPr>
                          </m:ctrlPr>
                        </m:fPr>
                        <m:num>
                          <m:r>
                            <a:rPr lang="en-GB" sz="4000" i="1">
                              <a:solidFill>
                                <a:schemeClr val="tx2">
                                  <a:lumMod val="50000"/>
                                </a:schemeClr>
                              </a:solidFill>
                              <a:latin typeface="Cambria Math" panose="02040503050406030204" pitchFamily="18" charset="0"/>
                              <a:ea typeface="Cambria Math" panose="02040503050406030204" pitchFamily="18" charset="0"/>
                            </a:rPr>
                            <m:t>𝜕</m:t>
                          </m:r>
                          <m:r>
                            <a:rPr lang="en-US" sz="4000" i="1">
                              <a:solidFill>
                                <a:schemeClr val="tx2">
                                  <a:lumMod val="50000"/>
                                </a:schemeClr>
                              </a:solidFill>
                              <a:latin typeface="Cambria Math" panose="02040503050406030204" pitchFamily="18" charset="0"/>
                              <a:ea typeface="Cambria Math" panose="02040503050406030204" pitchFamily="18" charset="0"/>
                            </a:rPr>
                            <m:t>ℒ</m:t>
                          </m:r>
                        </m:num>
                        <m:den>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[1]</m:t>
                              </m:r>
                            </m:sup>
                          </m:sSup>
                        </m:den>
                      </m:f>
                    </m:oMath>
                  </m:oMathPara>
                </a14:m>
                <a:endParaRPr lang="en-US" sz="4666">
                  <a:solidFill>
                    <a:schemeClr val="tx2">
                      <a:lumMod val="50000"/>
                    </a:schemeClr>
                  </a:solidFill>
                </a:endParaRPr>
              </a:p>
            </p:txBody>
          </p:sp>
        </mc:Choice>
        <mc:Fallback xmlns="">
          <p:sp>
            <p:nvSpPr>
              <p:cNvPr id="138" name="TextBox 137">
                <a:extLst>
                  <a:ext uri="{FF2B5EF4-FFF2-40B4-BE49-F238E27FC236}">
                    <a16:creationId xmlns:a16="http://schemas.microsoft.com/office/drawing/2014/main" id="{2E53C0E4-2192-4E76-AA8A-3204245317DD}"/>
                  </a:ext>
                </a:extLst>
              </p:cNvPr>
              <p:cNvSpPr txBox="1">
                <a:spLocks noRot="1" noChangeAspect="1" noMove="1" noResize="1" noEditPoints="1" noAdjustHandles="1" noChangeArrowheads="1" noChangeShapeType="1" noTextEdit="1"/>
              </p:cNvSpPr>
              <p:nvPr/>
            </p:nvSpPr>
            <p:spPr>
              <a:xfrm>
                <a:off x="21500928" y="13389417"/>
                <a:ext cx="6194716" cy="1155766"/>
              </a:xfrm>
              <a:prstGeom prst="rect">
                <a:avLst/>
              </a:prstGeom>
              <a:blipFill>
                <a:blip r:embed="rId10"/>
                <a:stretch>
                  <a:fillRect/>
                </a:stretch>
              </a:blipFill>
              <a:ln w="6350">
                <a:noFill/>
              </a:ln>
            </p:spPr>
            <p:txBody>
              <a:bodyPr/>
              <a:lstStyle/>
              <a:p>
                <a:r>
                  <a:rPr lang="en-IN">
                    <a:noFill/>
                  </a:rPr>
                  <a:t> </a:t>
                </a:r>
              </a:p>
            </p:txBody>
          </p:sp>
        </mc:Fallback>
      </mc:AlternateContent>
      <p:cxnSp>
        <p:nvCxnSpPr>
          <p:cNvPr id="142" name="Straight Arrow Connector 141">
            <a:extLst>
              <a:ext uri="{FF2B5EF4-FFF2-40B4-BE49-F238E27FC236}">
                <a16:creationId xmlns:a16="http://schemas.microsoft.com/office/drawing/2014/main" id="{9E241CA5-BCA9-428D-9660-A20076C81749}"/>
              </a:ext>
            </a:extLst>
          </p:cNvPr>
          <p:cNvCxnSpPr>
            <a:cxnSpLocks/>
          </p:cNvCxnSpPr>
          <p:nvPr/>
        </p:nvCxnSpPr>
        <p:spPr>
          <a:xfrm flipV="1">
            <a:off x="24292782" y="14668387"/>
            <a:ext cx="34184" cy="147109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6C677DC9-9BBB-4634-8C79-E7973A0686B6}"/>
              </a:ext>
            </a:extLst>
          </p:cNvPr>
          <p:cNvGrpSpPr/>
          <p:nvPr/>
        </p:nvGrpSpPr>
        <p:grpSpPr>
          <a:xfrm>
            <a:off x="14739377" y="10132879"/>
            <a:ext cx="6787530" cy="881550"/>
            <a:chOff x="4414019" y="2761599"/>
            <a:chExt cx="2036259" cy="264465"/>
          </a:xfrm>
        </p:grpSpPr>
        <p:cxnSp>
          <p:nvCxnSpPr>
            <p:cNvPr id="143" name="Straight Arrow Connector 142">
              <a:extLst>
                <a:ext uri="{FF2B5EF4-FFF2-40B4-BE49-F238E27FC236}">
                  <a16:creationId xmlns:a16="http://schemas.microsoft.com/office/drawing/2014/main" id="{3B9800BB-34D7-4693-8F17-735AA351DA28}"/>
                </a:ext>
              </a:extLst>
            </p:cNvPr>
            <p:cNvCxnSpPr>
              <a:cxnSpLocks/>
            </p:cNvCxnSpPr>
            <p:nvPr/>
          </p:nvCxnSpPr>
          <p:spPr>
            <a:xfrm flipH="1">
              <a:off x="4452577" y="2820162"/>
              <a:ext cx="732931"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006BB92F-2535-47FA-9D71-C406FBD66D9C}"/>
                </a:ext>
              </a:extLst>
            </p:cNvPr>
            <p:cNvGrpSpPr/>
            <p:nvPr/>
          </p:nvGrpSpPr>
          <p:grpSpPr>
            <a:xfrm>
              <a:off x="5257008" y="2761599"/>
              <a:ext cx="384266" cy="264465"/>
              <a:chOff x="5254171" y="3796121"/>
              <a:chExt cx="384266" cy="264465"/>
            </a:xfrm>
          </p:grpSpPr>
          <p:sp>
            <p:nvSpPr>
              <p:cNvPr id="147" name="Arrow: Curved Right 146">
                <a:extLst>
                  <a:ext uri="{FF2B5EF4-FFF2-40B4-BE49-F238E27FC236}">
                    <a16:creationId xmlns:a16="http://schemas.microsoft.com/office/drawing/2014/main" id="{BD7AE1E8-505B-49E8-BED1-2D3051B814E6}"/>
                  </a:ext>
                </a:extLst>
              </p:cNvPr>
              <p:cNvSpPr/>
              <p:nvPr/>
            </p:nvSpPr>
            <p:spPr>
              <a:xfrm>
                <a:off x="5254171" y="3815904"/>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48" name="Arrow: Curved Right 147">
                <a:extLst>
                  <a:ext uri="{FF2B5EF4-FFF2-40B4-BE49-F238E27FC236}">
                    <a16:creationId xmlns:a16="http://schemas.microsoft.com/office/drawing/2014/main" id="{8D477801-AC73-4705-9008-B4E2E8BF4004}"/>
                  </a:ext>
                </a:extLst>
              </p:cNvPr>
              <p:cNvSpPr/>
              <p:nvPr/>
            </p:nvSpPr>
            <p:spPr>
              <a:xfrm flipH="1" flipV="1">
                <a:off x="5467065" y="3796121"/>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grpSp>
        <p:cxnSp>
          <p:nvCxnSpPr>
            <p:cNvPr id="154" name="Straight Arrow Connector 153">
              <a:extLst>
                <a:ext uri="{FF2B5EF4-FFF2-40B4-BE49-F238E27FC236}">
                  <a16:creationId xmlns:a16="http://schemas.microsoft.com/office/drawing/2014/main" id="{10AB1F8A-C8A2-48DD-AD80-26AD9B2D242D}"/>
                </a:ext>
              </a:extLst>
            </p:cNvPr>
            <p:cNvCxnSpPr>
              <a:cxnSpLocks/>
            </p:cNvCxnSpPr>
            <p:nvPr/>
          </p:nvCxnSpPr>
          <p:spPr>
            <a:xfrm>
              <a:off x="4414019" y="2957874"/>
              <a:ext cx="732931"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02B6AC88-855D-4FD0-B384-81377CCAC882}"/>
                </a:ext>
              </a:extLst>
            </p:cNvPr>
            <p:cNvCxnSpPr>
              <a:cxnSpLocks/>
            </p:cNvCxnSpPr>
            <p:nvPr/>
          </p:nvCxnSpPr>
          <p:spPr>
            <a:xfrm>
              <a:off x="5691977" y="2825670"/>
              <a:ext cx="732931"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477E7362-0D4C-4D88-9D0E-A1E972AD1172}"/>
                </a:ext>
              </a:extLst>
            </p:cNvPr>
            <p:cNvCxnSpPr>
              <a:cxnSpLocks/>
            </p:cNvCxnSpPr>
            <p:nvPr/>
          </p:nvCxnSpPr>
          <p:spPr>
            <a:xfrm flipH="1">
              <a:off x="5717347" y="2957874"/>
              <a:ext cx="732931"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4185E0F-26A0-48CC-84DF-AFB1FD47B572}"/>
              </a:ext>
            </a:extLst>
          </p:cNvPr>
          <p:cNvGrpSpPr/>
          <p:nvPr/>
        </p:nvGrpSpPr>
        <p:grpSpPr>
          <a:xfrm>
            <a:off x="14725753" y="13574229"/>
            <a:ext cx="6787530" cy="881550"/>
            <a:chOff x="4414019" y="2761599"/>
            <a:chExt cx="2036259" cy="264465"/>
          </a:xfrm>
        </p:grpSpPr>
        <p:cxnSp>
          <p:nvCxnSpPr>
            <p:cNvPr id="159" name="Straight Arrow Connector 158">
              <a:extLst>
                <a:ext uri="{FF2B5EF4-FFF2-40B4-BE49-F238E27FC236}">
                  <a16:creationId xmlns:a16="http://schemas.microsoft.com/office/drawing/2014/main" id="{52383565-B6A2-4F79-ABAB-16558C5D7CD7}"/>
                </a:ext>
              </a:extLst>
            </p:cNvPr>
            <p:cNvCxnSpPr>
              <a:cxnSpLocks/>
            </p:cNvCxnSpPr>
            <p:nvPr/>
          </p:nvCxnSpPr>
          <p:spPr>
            <a:xfrm flipH="1">
              <a:off x="4452577" y="2820162"/>
              <a:ext cx="732931"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3F0F692C-CD83-4EB7-BD9D-9C6A2842494D}"/>
                </a:ext>
              </a:extLst>
            </p:cNvPr>
            <p:cNvGrpSpPr/>
            <p:nvPr/>
          </p:nvGrpSpPr>
          <p:grpSpPr>
            <a:xfrm>
              <a:off x="5257008" y="2761599"/>
              <a:ext cx="384266" cy="264465"/>
              <a:chOff x="5254171" y="3796121"/>
              <a:chExt cx="384266" cy="264465"/>
            </a:xfrm>
          </p:grpSpPr>
          <p:sp>
            <p:nvSpPr>
              <p:cNvPr id="164" name="Arrow: Curved Right 163">
                <a:extLst>
                  <a:ext uri="{FF2B5EF4-FFF2-40B4-BE49-F238E27FC236}">
                    <a16:creationId xmlns:a16="http://schemas.microsoft.com/office/drawing/2014/main" id="{6B88D91F-2557-4954-90D9-AF2AAF8EDA6A}"/>
                  </a:ext>
                </a:extLst>
              </p:cNvPr>
              <p:cNvSpPr/>
              <p:nvPr/>
            </p:nvSpPr>
            <p:spPr>
              <a:xfrm>
                <a:off x="5254171" y="3815904"/>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65" name="Arrow: Curved Right 164">
                <a:extLst>
                  <a:ext uri="{FF2B5EF4-FFF2-40B4-BE49-F238E27FC236}">
                    <a16:creationId xmlns:a16="http://schemas.microsoft.com/office/drawing/2014/main" id="{608C0869-FDE6-49BA-AEF8-65DACFF282B9}"/>
                  </a:ext>
                </a:extLst>
              </p:cNvPr>
              <p:cNvSpPr/>
              <p:nvPr/>
            </p:nvSpPr>
            <p:spPr>
              <a:xfrm flipH="1" flipV="1">
                <a:off x="5467065" y="3796121"/>
                <a:ext cx="171372" cy="244682"/>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grpSp>
        <p:cxnSp>
          <p:nvCxnSpPr>
            <p:cNvPr id="161" name="Straight Arrow Connector 160">
              <a:extLst>
                <a:ext uri="{FF2B5EF4-FFF2-40B4-BE49-F238E27FC236}">
                  <a16:creationId xmlns:a16="http://schemas.microsoft.com/office/drawing/2014/main" id="{8A0A13AB-018C-4D74-9159-F57839B261BB}"/>
                </a:ext>
              </a:extLst>
            </p:cNvPr>
            <p:cNvCxnSpPr>
              <a:cxnSpLocks/>
            </p:cNvCxnSpPr>
            <p:nvPr/>
          </p:nvCxnSpPr>
          <p:spPr>
            <a:xfrm>
              <a:off x="4414019" y="2957874"/>
              <a:ext cx="732931"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6224DABB-B40E-496D-B689-2B841768EAED}"/>
                </a:ext>
              </a:extLst>
            </p:cNvPr>
            <p:cNvCxnSpPr>
              <a:cxnSpLocks/>
            </p:cNvCxnSpPr>
            <p:nvPr/>
          </p:nvCxnSpPr>
          <p:spPr>
            <a:xfrm>
              <a:off x="5691977" y="2825670"/>
              <a:ext cx="732931"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E11335C-2FEC-46AA-B964-3A8E8364EE49}"/>
                </a:ext>
              </a:extLst>
            </p:cNvPr>
            <p:cNvCxnSpPr>
              <a:cxnSpLocks/>
            </p:cNvCxnSpPr>
            <p:nvPr/>
          </p:nvCxnSpPr>
          <p:spPr>
            <a:xfrm flipH="1">
              <a:off x="5717347" y="2957874"/>
              <a:ext cx="732931"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2D6869F-DA50-4E0F-B3FC-DC499BFE6578}"/>
                  </a:ext>
                </a:extLst>
              </p:cNvPr>
              <p:cNvSpPr txBox="1"/>
              <p:nvPr/>
            </p:nvSpPr>
            <p:spPr>
              <a:xfrm>
                <a:off x="8684388" y="7118663"/>
                <a:ext cx="6194716" cy="11557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[3]</m:t>
                          </m:r>
                        </m:sup>
                      </m:sSup>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[3]</m:t>
                          </m:r>
                        </m:sup>
                      </m:sSup>
                      <m:r>
                        <a:rPr lang="en-GB" sz="4000" i="1">
                          <a:solidFill>
                            <a:schemeClr val="tx2">
                              <a:lumMod val="50000"/>
                            </a:schemeClr>
                          </a:solidFill>
                          <a:latin typeface="Cambria Math" panose="02040503050406030204" pitchFamily="18" charset="0"/>
                          <a:ea typeface="Cambria Math" panose="02040503050406030204" pitchFamily="18" charset="0"/>
                        </a:rPr>
                        <m:t>− </m:t>
                      </m:r>
                      <m:r>
                        <a:rPr lang="en-GB" sz="4000" i="1">
                          <a:solidFill>
                            <a:schemeClr val="tx2">
                              <a:lumMod val="50000"/>
                            </a:schemeClr>
                          </a:solidFill>
                          <a:latin typeface="Cambria Math" panose="02040503050406030204" pitchFamily="18" charset="0"/>
                          <a:ea typeface="Cambria Math" panose="02040503050406030204" pitchFamily="18" charset="0"/>
                        </a:rPr>
                        <m:t>𝛼</m:t>
                      </m:r>
                      <m:r>
                        <a:rPr lang="en-GB" sz="4000" i="1">
                          <a:solidFill>
                            <a:schemeClr val="tx2">
                              <a:lumMod val="50000"/>
                            </a:schemeClr>
                          </a:solidFill>
                          <a:latin typeface="Cambria Math" panose="02040503050406030204" pitchFamily="18" charset="0"/>
                          <a:ea typeface="Cambria Math" panose="02040503050406030204" pitchFamily="18" charset="0"/>
                        </a:rPr>
                        <m:t>∗</m:t>
                      </m:r>
                      <m:f>
                        <m:fPr>
                          <m:ctrlPr>
                            <a:rPr lang="en-GB" sz="4000" i="1">
                              <a:solidFill>
                                <a:schemeClr val="tx2">
                                  <a:lumMod val="50000"/>
                                </a:schemeClr>
                              </a:solidFill>
                              <a:latin typeface="Cambria Math" panose="02040503050406030204" pitchFamily="18" charset="0"/>
                              <a:ea typeface="Cambria Math" panose="02040503050406030204" pitchFamily="18" charset="0"/>
                            </a:rPr>
                          </m:ctrlPr>
                        </m:fPr>
                        <m:num>
                          <m:r>
                            <a:rPr lang="en-GB" sz="4000" i="1">
                              <a:solidFill>
                                <a:schemeClr val="tx2">
                                  <a:lumMod val="50000"/>
                                </a:schemeClr>
                              </a:solidFill>
                              <a:latin typeface="Cambria Math" panose="02040503050406030204" pitchFamily="18" charset="0"/>
                              <a:ea typeface="Cambria Math" panose="02040503050406030204" pitchFamily="18" charset="0"/>
                            </a:rPr>
                            <m:t>𝜕</m:t>
                          </m:r>
                          <m:r>
                            <a:rPr lang="en-US" sz="4000" i="1">
                              <a:solidFill>
                                <a:schemeClr val="tx2">
                                  <a:lumMod val="50000"/>
                                </a:schemeClr>
                              </a:solidFill>
                              <a:latin typeface="Cambria Math" panose="02040503050406030204" pitchFamily="18" charset="0"/>
                              <a:ea typeface="Cambria Math" panose="02040503050406030204" pitchFamily="18" charset="0"/>
                            </a:rPr>
                            <m:t>ℒ</m:t>
                          </m:r>
                        </m:num>
                        <m:den>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[3]</m:t>
                              </m:r>
                            </m:sup>
                          </m:sSup>
                        </m:den>
                      </m:f>
                    </m:oMath>
                  </m:oMathPara>
                </a14:m>
                <a:endParaRPr lang="en-US" sz="4666">
                  <a:solidFill>
                    <a:schemeClr val="tx2">
                      <a:lumMod val="50000"/>
                    </a:schemeClr>
                  </a:solidFill>
                </a:endParaRPr>
              </a:p>
            </p:txBody>
          </p:sp>
        </mc:Choice>
        <mc:Fallback xmlns="">
          <p:sp>
            <p:nvSpPr>
              <p:cNvPr id="114" name="TextBox 113">
                <a:extLst>
                  <a:ext uri="{FF2B5EF4-FFF2-40B4-BE49-F238E27FC236}">
                    <a16:creationId xmlns:a16="http://schemas.microsoft.com/office/drawing/2014/main" id="{62D6869F-DA50-4E0F-B3FC-DC499BFE6578}"/>
                  </a:ext>
                </a:extLst>
              </p:cNvPr>
              <p:cNvSpPr txBox="1">
                <a:spLocks noRot="1" noChangeAspect="1" noMove="1" noResize="1" noEditPoints="1" noAdjustHandles="1" noChangeArrowheads="1" noChangeShapeType="1" noTextEdit="1"/>
              </p:cNvSpPr>
              <p:nvPr/>
            </p:nvSpPr>
            <p:spPr>
              <a:xfrm>
                <a:off x="8684388" y="7118663"/>
                <a:ext cx="6194716" cy="1155766"/>
              </a:xfrm>
              <a:prstGeom prst="rect">
                <a:avLst/>
              </a:prstGeom>
              <a:blipFill>
                <a:blip r:embed="rId11"/>
                <a:stretch>
                  <a:fillRect/>
                </a:stretch>
              </a:blipFill>
              <a:ln w="635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FA1F74BB-DA03-42D5-BE1E-B773E41CE4CA}"/>
                  </a:ext>
                </a:extLst>
              </p:cNvPr>
              <p:cNvSpPr txBox="1"/>
              <p:nvPr/>
            </p:nvSpPr>
            <p:spPr>
              <a:xfrm>
                <a:off x="21630482" y="7044327"/>
                <a:ext cx="6194716" cy="11557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[3]</m:t>
                          </m:r>
                        </m:sup>
                      </m:sSup>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[3]</m:t>
                          </m:r>
                        </m:sup>
                      </m:sSup>
                      <m:r>
                        <a:rPr lang="en-GB" sz="4000" i="1">
                          <a:solidFill>
                            <a:schemeClr val="tx2">
                              <a:lumMod val="50000"/>
                            </a:schemeClr>
                          </a:solidFill>
                          <a:latin typeface="Cambria Math" panose="02040503050406030204" pitchFamily="18" charset="0"/>
                          <a:ea typeface="Cambria Math" panose="02040503050406030204" pitchFamily="18" charset="0"/>
                        </a:rPr>
                        <m:t>− </m:t>
                      </m:r>
                      <m:r>
                        <a:rPr lang="en-GB" sz="4000" i="1">
                          <a:solidFill>
                            <a:schemeClr val="tx2">
                              <a:lumMod val="50000"/>
                            </a:schemeClr>
                          </a:solidFill>
                          <a:latin typeface="Cambria Math" panose="02040503050406030204" pitchFamily="18" charset="0"/>
                          <a:ea typeface="Cambria Math" panose="02040503050406030204" pitchFamily="18" charset="0"/>
                        </a:rPr>
                        <m:t>𝛼</m:t>
                      </m:r>
                      <m:r>
                        <a:rPr lang="en-GB" sz="4000" i="1">
                          <a:solidFill>
                            <a:schemeClr val="tx2">
                              <a:lumMod val="50000"/>
                            </a:schemeClr>
                          </a:solidFill>
                          <a:latin typeface="Cambria Math" panose="02040503050406030204" pitchFamily="18" charset="0"/>
                          <a:ea typeface="Cambria Math" panose="02040503050406030204" pitchFamily="18" charset="0"/>
                        </a:rPr>
                        <m:t>∗</m:t>
                      </m:r>
                      <m:f>
                        <m:fPr>
                          <m:ctrlPr>
                            <a:rPr lang="en-GB" sz="4000" i="1">
                              <a:solidFill>
                                <a:schemeClr val="tx2">
                                  <a:lumMod val="50000"/>
                                </a:schemeClr>
                              </a:solidFill>
                              <a:latin typeface="Cambria Math" panose="02040503050406030204" pitchFamily="18" charset="0"/>
                              <a:ea typeface="Cambria Math" panose="02040503050406030204" pitchFamily="18" charset="0"/>
                            </a:rPr>
                          </m:ctrlPr>
                        </m:fPr>
                        <m:num>
                          <m:r>
                            <a:rPr lang="en-GB" sz="4000" i="1">
                              <a:solidFill>
                                <a:schemeClr val="tx2">
                                  <a:lumMod val="50000"/>
                                </a:schemeClr>
                              </a:solidFill>
                              <a:latin typeface="Cambria Math" panose="02040503050406030204" pitchFamily="18" charset="0"/>
                              <a:ea typeface="Cambria Math" panose="02040503050406030204" pitchFamily="18" charset="0"/>
                            </a:rPr>
                            <m:t>𝜕</m:t>
                          </m:r>
                          <m:r>
                            <a:rPr lang="en-US" sz="4000" i="1">
                              <a:solidFill>
                                <a:schemeClr val="tx2">
                                  <a:lumMod val="50000"/>
                                </a:schemeClr>
                              </a:solidFill>
                              <a:latin typeface="Cambria Math" panose="02040503050406030204" pitchFamily="18" charset="0"/>
                              <a:ea typeface="Cambria Math" panose="02040503050406030204" pitchFamily="18" charset="0"/>
                            </a:rPr>
                            <m:t>ℒ</m:t>
                          </m:r>
                        </m:num>
                        <m:den>
                          <m:r>
                            <a:rPr lang="en-GB" sz="4000" i="1">
                              <a:solidFill>
                                <a:schemeClr val="tx2">
                                  <a:lumMod val="50000"/>
                                </a:schemeClr>
                              </a:solidFill>
                              <a:latin typeface="Cambria Math" panose="02040503050406030204" pitchFamily="18" charset="0"/>
                              <a:ea typeface="Cambria Math" panose="02040503050406030204" pitchFamily="18" charset="0"/>
                            </a:rPr>
                            <m:t>𝜕</m:t>
                          </m:r>
                          <m:sSup>
                            <m:sSupPr>
                              <m:ctrlPr>
                                <a:rPr lang="en-GB" sz="4000" i="1">
                                  <a:solidFill>
                                    <a:schemeClr val="tx2">
                                      <a:lumMod val="50000"/>
                                    </a:schemeClr>
                                  </a:solidFill>
                                  <a:latin typeface="Cambria Math" panose="02040503050406030204" pitchFamily="18" charset="0"/>
                                  <a:ea typeface="Cambria Math" panose="02040503050406030204" pitchFamily="18" charset="0"/>
                                </a:rPr>
                              </m:ctrlPr>
                            </m:sSupPr>
                            <m:e>
                              <m:r>
                                <a:rPr lang="en-GB" sz="4000" i="1">
                                  <a:solidFill>
                                    <a:schemeClr val="tx2">
                                      <a:lumMod val="50000"/>
                                    </a:schemeClr>
                                  </a:solidFill>
                                  <a:latin typeface="Cambria Math" panose="02040503050406030204" pitchFamily="18" charset="0"/>
                                  <a:ea typeface="Cambria Math" panose="02040503050406030204" pitchFamily="18" charset="0"/>
                                </a:rPr>
                                <m:t>𝑊</m:t>
                              </m:r>
                            </m:e>
                            <m:sup>
                              <m:r>
                                <a:rPr lang="en-GB" sz="4000" i="1">
                                  <a:solidFill>
                                    <a:schemeClr val="tx2">
                                      <a:lumMod val="50000"/>
                                    </a:schemeClr>
                                  </a:solidFill>
                                  <a:latin typeface="Cambria Math" panose="02040503050406030204" pitchFamily="18" charset="0"/>
                                  <a:ea typeface="Cambria Math" panose="02040503050406030204" pitchFamily="18" charset="0"/>
                                </a:rPr>
                                <m:t>[3]</m:t>
                              </m:r>
                            </m:sup>
                          </m:sSup>
                        </m:den>
                      </m:f>
                    </m:oMath>
                  </m:oMathPara>
                </a14:m>
                <a:endParaRPr lang="en-US" sz="4666">
                  <a:solidFill>
                    <a:schemeClr val="tx2">
                      <a:lumMod val="50000"/>
                    </a:schemeClr>
                  </a:solidFill>
                </a:endParaRPr>
              </a:p>
            </p:txBody>
          </p:sp>
        </mc:Choice>
        <mc:Fallback xmlns="">
          <p:sp>
            <p:nvSpPr>
              <p:cNvPr id="116" name="TextBox 115">
                <a:extLst>
                  <a:ext uri="{FF2B5EF4-FFF2-40B4-BE49-F238E27FC236}">
                    <a16:creationId xmlns:a16="http://schemas.microsoft.com/office/drawing/2014/main" id="{FA1F74BB-DA03-42D5-BE1E-B773E41CE4CA}"/>
                  </a:ext>
                </a:extLst>
              </p:cNvPr>
              <p:cNvSpPr txBox="1">
                <a:spLocks noRot="1" noChangeAspect="1" noMove="1" noResize="1" noEditPoints="1" noAdjustHandles="1" noChangeArrowheads="1" noChangeShapeType="1" noTextEdit="1"/>
              </p:cNvSpPr>
              <p:nvPr/>
            </p:nvSpPr>
            <p:spPr>
              <a:xfrm>
                <a:off x="21630482" y="7044327"/>
                <a:ext cx="6194716" cy="1155766"/>
              </a:xfrm>
              <a:prstGeom prst="rect">
                <a:avLst/>
              </a:prstGeom>
              <a:blipFill>
                <a:blip r:embed="rId12"/>
                <a:stretch>
                  <a:fillRect/>
                </a:stretch>
              </a:blipFill>
              <a:ln w="6350">
                <a:noFill/>
              </a:ln>
            </p:spPr>
            <p:txBody>
              <a:bodyPr/>
              <a:lstStyle/>
              <a:p>
                <a:r>
                  <a:rPr lang="en-IN">
                    <a:noFill/>
                  </a:rPr>
                  <a:t> </a:t>
                </a:r>
              </a:p>
            </p:txBody>
          </p:sp>
        </mc:Fallback>
      </mc:AlternateContent>
      <p:cxnSp>
        <p:nvCxnSpPr>
          <p:cNvPr id="124" name="Straight Arrow Connector 123">
            <a:extLst>
              <a:ext uri="{FF2B5EF4-FFF2-40B4-BE49-F238E27FC236}">
                <a16:creationId xmlns:a16="http://schemas.microsoft.com/office/drawing/2014/main" id="{D767C3E3-0B84-4770-A2BA-85ADEC086DDF}"/>
              </a:ext>
            </a:extLst>
          </p:cNvPr>
          <p:cNvCxnSpPr>
            <a:cxnSpLocks/>
          </p:cNvCxnSpPr>
          <p:nvPr/>
        </p:nvCxnSpPr>
        <p:spPr>
          <a:xfrm flipV="1">
            <a:off x="11700756" y="6310951"/>
            <a:ext cx="26716" cy="101335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1DECBA4B-C968-417A-B639-D26F2FB0B466}"/>
              </a:ext>
            </a:extLst>
          </p:cNvPr>
          <p:cNvCxnSpPr>
            <a:cxnSpLocks/>
          </p:cNvCxnSpPr>
          <p:nvPr/>
        </p:nvCxnSpPr>
        <p:spPr>
          <a:xfrm flipV="1">
            <a:off x="24383778" y="6174371"/>
            <a:ext cx="26716" cy="101335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5A5EBA0-3250-44BF-B5B3-AA87CDD628F3}"/>
              </a:ext>
            </a:extLst>
          </p:cNvPr>
          <p:cNvGrpSpPr/>
          <p:nvPr/>
        </p:nvGrpSpPr>
        <p:grpSpPr>
          <a:xfrm>
            <a:off x="27108349" y="5398328"/>
            <a:ext cx="7314226" cy="10121533"/>
            <a:chOff x="8132504" y="1619498"/>
            <a:chExt cx="2194268" cy="3036460"/>
          </a:xfrm>
        </p:grpSpPr>
        <p:sp>
          <p:nvSpPr>
            <p:cNvPr id="97" name="Oval 96">
              <a:extLst>
                <a:ext uri="{FF2B5EF4-FFF2-40B4-BE49-F238E27FC236}">
                  <a16:creationId xmlns:a16="http://schemas.microsoft.com/office/drawing/2014/main" id="{961D0B8F-6B49-4799-8530-A75A4D417147}"/>
                </a:ext>
              </a:extLst>
            </p:cNvPr>
            <p:cNvSpPr/>
            <p:nvPr/>
          </p:nvSpPr>
          <p:spPr>
            <a:xfrm>
              <a:off x="8132504" y="4274401"/>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9" name="Oval 98">
              <a:extLst>
                <a:ext uri="{FF2B5EF4-FFF2-40B4-BE49-F238E27FC236}">
                  <a16:creationId xmlns:a16="http://schemas.microsoft.com/office/drawing/2014/main" id="{BBB4755F-21B5-4854-BC66-D10AEE465B09}"/>
                </a:ext>
              </a:extLst>
            </p:cNvPr>
            <p:cNvSpPr/>
            <p:nvPr/>
          </p:nvSpPr>
          <p:spPr>
            <a:xfrm>
              <a:off x="8909466" y="4274400"/>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0" name="Oval 99">
              <a:extLst>
                <a:ext uri="{FF2B5EF4-FFF2-40B4-BE49-F238E27FC236}">
                  <a16:creationId xmlns:a16="http://schemas.microsoft.com/office/drawing/2014/main" id="{4226AF78-663E-4C01-B934-0DE8670E9E6A}"/>
                </a:ext>
              </a:extLst>
            </p:cNvPr>
            <p:cNvSpPr/>
            <p:nvPr/>
          </p:nvSpPr>
          <p:spPr>
            <a:xfrm>
              <a:off x="9686429" y="4274400"/>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103" name="Straight Arrow Connector 102">
              <a:extLst>
                <a:ext uri="{FF2B5EF4-FFF2-40B4-BE49-F238E27FC236}">
                  <a16:creationId xmlns:a16="http://schemas.microsoft.com/office/drawing/2014/main" id="{6CDAD3D9-74F6-4858-B4F6-2118811418AD}"/>
                </a:ext>
              </a:extLst>
            </p:cNvPr>
            <p:cNvCxnSpPr>
              <a:cxnSpLocks/>
              <a:stCxn id="106" idx="3"/>
              <a:endCxn id="97" idx="0"/>
            </p:cNvCxnSpPr>
            <p:nvPr/>
          </p:nvCxnSpPr>
          <p:spPr>
            <a:xfrm flipH="1">
              <a:off x="8323283" y="3516588"/>
              <a:ext cx="260990" cy="757813"/>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44AE9124-3EDD-45B9-AFCA-ABFFCA87B23C}"/>
                </a:ext>
              </a:extLst>
            </p:cNvPr>
            <p:cNvSpPr/>
            <p:nvPr/>
          </p:nvSpPr>
          <p:spPr>
            <a:xfrm>
              <a:off x="8895615" y="2329446"/>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6" name="Oval 105">
              <a:extLst>
                <a:ext uri="{FF2B5EF4-FFF2-40B4-BE49-F238E27FC236}">
                  <a16:creationId xmlns:a16="http://schemas.microsoft.com/office/drawing/2014/main" id="{DAEF0F8B-DE45-4D9C-A886-23CD7E34CC46}"/>
                </a:ext>
              </a:extLst>
            </p:cNvPr>
            <p:cNvSpPr/>
            <p:nvPr/>
          </p:nvSpPr>
          <p:spPr>
            <a:xfrm>
              <a:off x="8528395" y="3190909"/>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8" name="Oval 107">
              <a:extLst>
                <a:ext uri="{FF2B5EF4-FFF2-40B4-BE49-F238E27FC236}">
                  <a16:creationId xmlns:a16="http://schemas.microsoft.com/office/drawing/2014/main" id="{59910066-55D7-44EA-BDA5-495B0B407462}"/>
                </a:ext>
              </a:extLst>
            </p:cNvPr>
            <p:cNvSpPr/>
            <p:nvPr/>
          </p:nvSpPr>
          <p:spPr>
            <a:xfrm>
              <a:off x="9305356" y="3190908"/>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109" name="Straight Arrow Connector 108">
              <a:extLst>
                <a:ext uri="{FF2B5EF4-FFF2-40B4-BE49-F238E27FC236}">
                  <a16:creationId xmlns:a16="http://schemas.microsoft.com/office/drawing/2014/main" id="{9873CFD4-CD7B-4963-96F2-26BA4BEB74E5}"/>
                </a:ext>
              </a:extLst>
            </p:cNvPr>
            <p:cNvCxnSpPr>
              <a:cxnSpLocks/>
              <a:stCxn id="108" idx="3"/>
              <a:endCxn id="97" idx="0"/>
            </p:cNvCxnSpPr>
            <p:nvPr/>
          </p:nvCxnSpPr>
          <p:spPr>
            <a:xfrm flipH="1">
              <a:off x="8323283" y="3516587"/>
              <a:ext cx="1037952" cy="75781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505C713-C6C1-4F01-9040-781B8483AB80}"/>
                </a:ext>
              </a:extLst>
            </p:cNvPr>
            <p:cNvCxnSpPr>
              <a:cxnSpLocks/>
            </p:cNvCxnSpPr>
            <p:nvPr/>
          </p:nvCxnSpPr>
          <p:spPr>
            <a:xfrm flipH="1">
              <a:off x="9114435" y="3572465"/>
              <a:ext cx="367367" cy="701935"/>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1F86A7C-00EF-4D92-87BC-E205F9CA5D2B}"/>
                </a:ext>
              </a:extLst>
            </p:cNvPr>
            <p:cNvCxnSpPr>
              <a:cxnSpLocks/>
              <a:stCxn id="106" idx="4"/>
            </p:cNvCxnSpPr>
            <p:nvPr/>
          </p:nvCxnSpPr>
          <p:spPr>
            <a:xfrm>
              <a:off x="8719173" y="3572466"/>
              <a:ext cx="367221" cy="701935"/>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E7A3360-2CF5-44F2-B701-9744DFB93F30}"/>
                </a:ext>
              </a:extLst>
            </p:cNvPr>
            <p:cNvCxnSpPr>
              <a:cxnSpLocks/>
              <a:stCxn id="105" idx="3"/>
              <a:endCxn id="106" idx="0"/>
            </p:cNvCxnSpPr>
            <p:nvPr/>
          </p:nvCxnSpPr>
          <p:spPr>
            <a:xfrm flipH="1">
              <a:off x="8719173" y="2655124"/>
              <a:ext cx="232319" cy="53578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DE81027-986C-4E12-BA1A-BA365853E0B2}"/>
                </a:ext>
              </a:extLst>
            </p:cNvPr>
            <p:cNvCxnSpPr>
              <a:cxnSpLocks/>
              <a:stCxn id="105" idx="5"/>
              <a:endCxn id="108" idx="0"/>
            </p:cNvCxnSpPr>
            <p:nvPr/>
          </p:nvCxnSpPr>
          <p:spPr>
            <a:xfrm>
              <a:off x="9221294" y="2655124"/>
              <a:ext cx="274841" cy="535782"/>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C0C09A6-A12A-4882-9BB2-10B47EA612ED}"/>
                </a:ext>
              </a:extLst>
            </p:cNvPr>
            <p:cNvCxnSpPr>
              <a:cxnSpLocks/>
              <a:stCxn id="108" idx="5"/>
            </p:cNvCxnSpPr>
            <p:nvPr/>
          </p:nvCxnSpPr>
          <p:spPr>
            <a:xfrm>
              <a:off x="9631035" y="3516587"/>
              <a:ext cx="246172" cy="757813"/>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D33034B-A957-47DD-AEEB-609E6B6CFCE7}"/>
                </a:ext>
              </a:extLst>
            </p:cNvPr>
            <p:cNvCxnSpPr>
              <a:cxnSpLocks/>
              <a:stCxn id="106" idx="5"/>
            </p:cNvCxnSpPr>
            <p:nvPr/>
          </p:nvCxnSpPr>
          <p:spPr>
            <a:xfrm>
              <a:off x="8854074" y="3516588"/>
              <a:ext cx="1023133" cy="757812"/>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A3F81C-3B1D-4874-9896-4DB653F8C726}"/>
                </a:ext>
              </a:extLst>
            </p:cNvPr>
            <p:cNvCxnSpPr>
              <a:cxnSpLocks/>
              <a:endCxn id="105" idx="0"/>
            </p:cNvCxnSpPr>
            <p:nvPr/>
          </p:nvCxnSpPr>
          <p:spPr>
            <a:xfrm>
              <a:off x="9086394" y="1912335"/>
              <a:ext cx="0" cy="417111"/>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8F66FD9B-CC6C-4C74-B06B-0DE72B2F7CAC}"/>
                </a:ext>
              </a:extLst>
            </p:cNvPr>
            <p:cNvSpPr txBox="1"/>
            <p:nvPr/>
          </p:nvSpPr>
          <p:spPr>
            <a:xfrm>
              <a:off x="9745808" y="4116084"/>
              <a:ext cx="580964"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W</a:t>
              </a:r>
              <a:r>
                <a:rPr lang="en-GB" sz="3666" baseline="30000">
                  <a:solidFill>
                    <a:schemeClr val="tx2">
                      <a:lumMod val="50000"/>
                    </a:schemeClr>
                  </a:solidFill>
                </a:rPr>
                <a:t>[1]</a:t>
              </a:r>
              <a:endParaRPr lang="en-US" sz="3666" baseline="30000">
                <a:solidFill>
                  <a:schemeClr val="tx2">
                    <a:lumMod val="50000"/>
                  </a:schemeClr>
                </a:solidFill>
              </a:endParaRP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177F6FF2-17EA-4E17-BD1D-939D509F8BBD}"/>
                    </a:ext>
                  </a:extLst>
                </p:cNvPr>
                <p:cNvSpPr txBox="1"/>
                <p:nvPr/>
              </p:nvSpPr>
              <p:spPr>
                <a:xfrm>
                  <a:off x="8717213" y="1619498"/>
                  <a:ext cx="782057" cy="2215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4666" i="1">
                                <a:solidFill>
                                  <a:schemeClr val="tx2">
                                    <a:lumMod val="50000"/>
                                  </a:schemeClr>
                                </a:solidFill>
                                <a:latin typeface="Cambria Math" panose="02040503050406030204" pitchFamily="18" charset="0"/>
                              </a:rPr>
                            </m:ctrlPr>
                          </m:accPr>
                          <m:e>
                            <m:r>
                              <a:rPr lang="en-GB" sz="4666" i="1">
                                <a:solidFill>
                                  <a:schemeClr val="tx2">
                                    <a:lumMod val="50000"/>
                                  </a:schemeClr>
                                </a:solidFill>
                                <a:latin typeface="Cambria Math" panose="02040503050406030204" pitchFamily="18" charset="0"/>
                              </a:rPr>
                              <m:t>𝑦</m:t>
                            </m:r>
                          </m:e>
                        </m:acc>
                      </m:oMath>
                    </m:oMathPara>
                  </a14:m>
                  <a:endParaRPr lang="en-US" sz="4666">
                    <a:solidFill>
                      <a:schemeClr val="tx2">
                        <a:lumMod val="50000"/>
                      </a:schemeClr>
                    </a:solidFill>
                  </a:endParaRPr>
                </a:p>
              </p:txBody>
            </p:sp>
          </mc:Choice>
          <mc:Fallback xmlns="">
            <p:sp>
              <p:nvSpPr>
                <p:cNvPr id="131" name="TextBox 130">
                  <a:extLst>
                    <a:ext uri="{FF2B5EF4-FFF2-40B4-BE49-F238E27FC236}">
                      <a16:creationId xmlns:a16="http://schemas.microsoft.com/office/drawing/2014/main" id="{177F6FF2-17EA-4E17-BD1D-939D509F8BBD}"/>
                    </a:ext>
                  </a:extLst>
                </p:cNvPr>
                <p:cNvSpPr txBox="1">
                  <a:spLocks noRot="1" noChangeAspect="1" noMove="1" noResize="1" noEditPoints="1" noAdjustHandles="1" noChangeArrowheads="1" noChangeShapeType="1" noTextEdit="1"/>
                </p:cNvSpPr>
                <p:nvPr/>
              </p:nvSpPr>
              <p:spPr>
                <a:xfrm>
                  <a:off x="8717213" y="1619498"/>
                  <a:ext cx="782057" cy="221561"/>
                </a:xfrm>
                <a:prstGeom prst="rect">
                  <a:avLst/>
                </a:prstGeom>
                <a:blipFill>
                  <a:blip r:embed="rId13"/>
                  <a:stretch>
                    <a:fillRect/>
                  </a:stretch>
                </a:blipFill>
                <a:ln w="6350">
                  <a:noFill/>
                </a:ln>
              </p:spPr>
              <p:txBody>
                <a:bodyPr/>
                <a:lstStyle/>
                <a:p>
                  <a:r>
                    <a:rPr lang="en-IN">
                      <a:noFill/>
                    </a:rPr>
                    <a:t> </a:t>
                  </a:r>
                </a:p>
              </p:txBody>
            </p:sp>
          </mc:Fallback>
        </mc:AlternateContent>
        <p:sp>
          <p:nvSpPr>
            <p:cNvPr id="134" name="TextBox 133">
              <a:extLst>
                <a:ext uri="{FF2B5EF4-FFF2-40B4-BE49-F238E27FC236}">
                  <a16:creationId xmlns:a16="http://schemas.microsoft.com/office/drawing/2014/main" id="{6EC8E4DC-E956-4F85-A5F8-F0AE7FD28DD9}"/>
                </a:ext>
              </a:extLst>
            </p:cNvPr>
            <p:cNvSpPr txBox="1"/>
            <p:nvPr/>
          </p:nvSpPr>
          <p:spPr>
            <a:xfrm>
              <a:off x="9368778" y="3019549"/>
              <a:ext cx="580964"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W</a:t>
              </a:r>
              <a:r>
                <a:rPr lang="en-GB" sz="3666" baseline="30000">
                  <a:solidFill>
                    <a:schemeClr val="tx2">
                      <a:lumMod val="50000"/>
                    </a:schemeClr>
                  </a:solidFill>
                </a:rPr>
                <a:t>[2]</a:t>
              </a:r>
              <a:endParaRPr lang="en-US" sz="3666" baseline="30000">
                <a:solidFill>
                  <a:schemeClr val="tx2">
                    <a:lumMod val="50000"/>
                  </a:schemeClr>
                </a:solidFill>
              </a:endParaRPr>
            </a:p>
          </p:txBody>
        </p:sp>
        <p:sp>
          <p:nvSpPr>
            <p:cNvPr id="145" name="TextBox 144">
              <a:extLst>
                <a:ext uri="{FF2B5EF4-FFF2-40B4-BE49-F238E27FC236}">
                  <a16:creationId xmlns:a16="http://schemas.microsoft.com/office/drawing/2014/main" id="{75C4DE37-6FAA-48FA-8861-4AEBFF02CD66}"/>
                </a:ext>
              </a:extLst>
            </p:cNvPr>
            <p:cNvSpPr txBox="1"/>
            <p:nvPr/>
          </p:nvSpPr>
          <p:spPr>
            <a:xfrm>
              <a:off x="8993275" y="2189401"/>
              <a:ext cx="580964"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W</a:t>
              </a:r>
              <a:r>
                <a:rPr lang="en-GB" sz="3666" baseline="30000">
                  <a:solidFill>
                    <a:schemeClr val="tx2">
                      <a:lumMod val="50000"/>
                    </a:schemeClr>
                  </a:solidFill>
                </a:rPr>
                <a:t>[3]</a:t>
              </a:r>
              <a:endParaRPr lang="en-US" sz="3666" baseline="30000">
                <a:solidFill>
                  <a:schemeClr val="tx2">
                    <a:lumMod val="50000"/>
                  </a:schemeClr>
                </a:solidFill>
              </a:endParaRPr>
            </a:p>
          </p:txBody>
        </p:sp>
      </p:grpSp>
      <p:grpSp>
        <p:nvGrpSpPr>
          <p:cNvPr id="18" name="Group 17">
            <a:extLst>
              <a:ext uri="{FF2B5EF4-FFF2-40B4-BE49-F238E27FC236}">
                <a16:creationId xmlns:a16="http://schemas.microsoft.com/office/drawing/2014/main" id="{8DB42CD2-B6AE-4CA7-93BC-46275572F2CB}"/>
              </a:ext>
            </a:extLst>
          </p:cNvPr>
          <p:cNvGrpSpPr/>
          <p:nvPr/>
        </p:nvGrpSpPr>
        <p:grpSpPr>
          <a:xfrm>
            <a:off x="2118147" y="5339643"/>
            <a:ext cx="7602310" cy="10196339"/>
            <a:chOff x="635443" y="1601892"/>
            <a:chExt cx="2280693" cy="3058902"/>
          </a:xfrm>
        </p:grpSpPr>
        <p:sp>
          <p:nvSpPr>
            <p:cNvPr id="14" name="Oval 13">
              <a:extLst>
                <a:ext uri="{FF2B5EF4-FFF2-40B4-BE49-F238E27FC236}">
                  <a16:creationId xmlns:a16="http://schemas.microsoft.com/office/drawing/2014/main" id="{E3F90562-56D8-4279-80B4-53359CA14040}"/>
                </a:ext>
              </a:extLst>
            </p:cNvPr>
            <p:cNvSpPr/>
            <p:nvPr/>
          </p:nvSpPr>
          <p:spPr>
            <a:xfrm>
              <a:off x="980654" y="4279237"/>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5" name="Oval 14">
              <a:extLst>
                <a:ext uri="{FF2B5EF4-FFF2-40B4-BE49-F238E27FC236}">
                  <a16:creationId xmlns:a16="http://schemas.microsoft.com/office/drawing/2014/main" id="{BB1A430A-786D-457F-A635-977691C24743}"/>
                </a:ext>
              </a:extLst>
            </p:cNvPr>
            <p:cNvSpPr/>
            <p:nvPr/>
          </p:nvSpPr>
          <p:spPr>
            <a:xfrm>
              <a:off x="1757616" y="4279236"/>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6" name="Oval 15">
              <a:extLst>
                <a:ext uri="{FF2B5EF4-FFF2-40B4-BE49-F238E27FC236}">
                  <a16:creationId xmlns:a16="http://schemas.microsoft.com/office/drawing/2014/main" id="{A2335E46-09A9-43F8-8196-33E4B8A36EEF}"/>
                </a:ext>
              </a:extLst>
            </p:cNvPr>
            <p:cNvSpPr/>
            <p:nvPr/>
          </p:nvSpPr>
          <p:spPr>
            <a:xfrm>
              <a:off x="2534579" y="4279236"/>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78" name="Straight Arrow Connector 77">
              <a:extLst>
                <a:ext uri="{FF2B5EF4-FFF2-40B4-BE49-F238E27FC236}">
                  <a16:creationId xmlns:a16="http://schemas.microsoft.com/office/drawing/2014/main" id="{A851BF43-F14A-4FFB-8348-ECCFF9951ACA}"/>
                </a:ext>
              </a:extLst>
            </p:cNvPr>
            <p:cNvCxnSpPr>
              <a:cxnSpLocks/>
              <a:stCxn id="83" idx="3"/>
              <a:endCxn id="14" idx="0"/>
            </p:cNvCxnSpPr>
            <p:nvPr/>
          </p:nvCxnSpPr>
          <p:spPr>
            <a:xfrm flipH="1">
              <a:off x="1171433" y="3521424"/>
              <a:ext cx="260990" cy="757813"/>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A36B77A0-339C-4CE7-8C51-E8D1527F983F}"/>
                </a:ext>
              </a:extLst>
            </p:cNvPr>
            <p:cNvSpPr/>
            <p:nvPr/>
          </p:nvSpPr>
          <p:spPr>
            <a:xfrm>
              <a:off x="1743765" y="2334282"/>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3" name="Oval 82">
              <a:extLst>
                <a:ext uri="{FF2B5EF4-FFF2-40B4-BE49-F238E27FC236}">
                  <a16:creationId xmlns:a16="http://schemas.microsoft.com/office/drawing/2014/main" id="{6EC112F5-E0E4-49D9-86AE-F12A1B6FC233}"/>
                </a:ext>
              </a:extLst>
            </p:cNvPr>
            <p:cNvSpPr/>
            <p:nvPr/>
          </p:nvSpPr>
          <p:spPr>
            <a:xfrm>
              <a:off x="1376545" y="3195745"/>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4" name="Oval 83">
              <a:extLst>
                <a:ext uri="{FF2B5EF4-FFF2-40B4-BE49-F238E27FC236}">
                  <a16:creationId xmlns:a16="http://schemas.microsoft.com/office/drawing/2014/main" id="{6C6A25CC-E5AC-4F30-9C18-2A7245DC6DB0}"/>
                </a:ext>
              </a:extLst>
            </p:cNvPr>
            <p:cNvSpPr/>
            <p:nvPr/>
          </p:nvSpPr>
          <p:spPr>
            <a:xfrm>
              <a:off x="2153506" y="3195744"/>
              <a:ext cx="381557" cy="381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89" name="Straight Arrow Connector 88">
              <a:extLst>
                <a:ext uri="{FF2B5EF4-FFF2-40B4-BE49-F238E27FC236}">
                  <a16:creationId xmlns:a16="http://schemas.microsoft.com/office/drawing/2014/main" id="{BF302C2D-C6A7-42A2-97FE-DF9742B78565}"/>
                </a:ext>
              </a:extLst>
            </p:cNvPr>
            <p:cNvCxnSpPr>
              <a:cxnSpLocks/>
              <a:stCxn id="84" idx="3"/>
              <a:endCxn id="14" idx="0"/>
            </p:cNvCxnSpPr>
            <p:nvPr/>
          </p:nvCxnSpPr>
          <p:spPr>
            <a:xfrm flipH="1">
              <a:off x="1171433" y="3521423"/>
              <a:ext cx="1037952" cy="75781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ADB4516-5DF3-4932-9AE4-8B542617D6D1}"/>
                </a:ext>
              </a:extLst>
            </p:cNvPr>
            <p:cNvCxnSpPr>
              <a:cxnSpLocks/>
            </p:cNvCxnSpPr>
            <p:nvPr/>
          </p:nvCxnSpPr>
          <p:spPr>
            <a:xfrm flipH="1">
              <a:off x="1962585" y="3577301"/>
              <a:ext cx="367367" cy="701935"/>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924D2FC2-2EC0-4636-B9B4-90BEAA54053F}"/>
                </a:ext>
              </a:extLst>
            </p:cNvPr>
            <p:cNvCxnSpPr>
              <a:cxnSpLocks/>
              <a:stCxn id="83" idx="4"/>
            </p:cNvCxnSpPr>
            <p:nvPr/>
          </p:nvCxnSpPr>
          <p:spPr>
            <a:xfrm>
              <a:off x="1567323" y="3577302"/>
              <a:ext cx="367221" cy="701935"/>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82BCBE-8F61-40C6-99FD-1CD23EDDFCCF}"/>
                </a:ext>
              </a:extLst>
            </p:cNvPr>
            <p:cNvCxnSpPr>
              <a:cxnSpLocks/>
              <a:stCxn id="82" idx="3"/>
              <a:endCxn id="83" idx="0"/>
            </p:cNvCxnSpPr>
            <p:nvPr/>
          </p:nvCxnSpPr>
          <p:spPr>
            <a:xfrm flipH="1">
              <a:off x="1567323" y="2659960"/>
              <a:ext cx="232319" cy="535784"/>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61E7948-C8C1-45E8-94A5-C1A739F2717F}"/>
                </a:ext>
              </a:extLst>
            </p:cNvPr>
            <p:cNvCxnSpPr>
              <a:cxnSpLocks/>
              <a:stCxn id="82" idx="5"/>
              <a:endCxn id="84" idx="0"/>
            </p:cNvCxnSpPr>
            <p:nvPr/>
          </p:nvCxnSpPr>
          <p:spPr>
            <a:xfrm>
              <a:off x="2069444" y="2659960"/>
              <a:ext cx="274841" cy="535782"/>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CBA82D9-A1F3-4B1B-9A65-1BA813BE6243}"/>
                </a:ext>
              </a:extLst>
            </p:cNvPr>
            <p:cNvCxnSpPr>
              <a:cxnSpLocks/>
              <a:stCxn id="84" idx="5"/>
            </p:cNvCxnSpPr>
            <p:nvPr/>
          </p:nvCxnSpPr>
          <p:spPr>
            <a:xfrm>
              <a:off x="2479185" y="3521423"/>
              <a:ext cx="246172" cy="757813"/>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9D99E0C3-4684-4AF2-AF9A-4A53760F9AE3}"/>
                    </a:ext>
                  </a:extLst>
                </p:cNvPr>
                <p:cNvSpPr txBox="1"/>
                <p:nvPr/>
              </p:nvSpPr>
              <p:spPr>
                <a:xfrm>
                  <a:off x="769726" y="3862032"/>
                  <a:ext cx="782057" cy="17647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US" sz="3666" i="1" baseline="-25000">
                                <a:solidFill>
                                  <a:schemeClr val="tx2">
                                    <a:lumMod val="50000"/>
                                  </a:schemeClr>
                                </a:solidFill>
                                <a:latin typeface="Cambria Math" panose="02040503050406030204" pitchFamily="18" charset="0"/>
                              </a:rPr>
                            </m:ctrlPr>
                          </m:sSupPr>
                          <m:e/>
                          <m:sup/>
                        </m:sSup>
                      </m:oMath>
                    </m:oMathPara>
                  </a14:m>
                  <a:endParaRPr lang="en-US" sz="3666" baseline="-25000">
                    <a:solidFill>
                      <a:schemeClr val="tx2">
                        <a:lumMod val="50000"/>
                      </a:schemeClr>
                    </a:solidFill>
                  </a:endParaRPr>
                </a:p>
              </p:txBody>
            </p:sp>
          </mc:Choice>
          <mc:Fallback xmlns="">
            <p:sp>
              <p:nvSpPr>
                <p:cNvPr id="115" name="TextBox 114">
                  <a:extLst>
                    <a:ext uri="{FF2B5EF4-FFF2-40B4-BE49-F238E27FC236}">
                      <a16:creationId xmlns:a16="http://schemas.microsoft.com/office/drawing/2014/main" id="{9D99E0C3-4684-4AF2-AF9A-4A53760F9AE3}"/>
                    </a:ext>
                  </a:extLst>
                </p:cNvPr>
                <p:cNvSpPr txBox="1">
                  <a:spLocks noRot="1" noChangeAspect="1" noMove="1" noResize="1" noEditPoints="1" noAdjustHandles="1" noChangeArrowheads="1" noChangeShapeType="1" noTextEdit="1"/>
                </p:cNvSpPr>
                <p:nvPr/>
              </p:nvSpPr>
              <p:spPr>
                <a:xfrm>
                  <a:off x="769726" y="3862032"/>
                  <a:ext cx="782057" cy="176471"/>
                </a:xfrm>
                <a:prstGeom prst="rect">
                  <a:avLst/>
                </a:prstGeom>
                <a:blipFill>
                  <a:blip r:embed="rId14"/>
                  <a:stretch>
                    <a:fillRect/>
                  </a:stretch>
                </a:blipFill>
                <a:ln w="6350">
                  <a:noFill/>
                </a:ln>
              </p:spPr>
              <p:txBody>
                <a:bodyPr/>
                <a:lstStyle/>
                <a:p>
                  <a:r>
                    <a:rPr lang="en-IN">
                      <a:noFill/>
                    </a:rPr>
                    <a:t> </a:t>
                  </a:r>
                </a:p>
              </p:txBody>
            </p:sp>
          </mc:Fallback>
        </mc:AlternateContent>
        <p:cxnSp>
          <p:nvCxnSpPr>
            <p:cNvPr id="29" name="Straight Arrow Connector 28">
              <a:extLst>
                <a:ext uri="{FF2B5EF4-FFF2-40B4-BE49-F238E27FC236}">
                  <a16:creationId xmlns:a16="http://schemas.microsoft.com/office/drawing/2014/main" id="{C674A83B-616C-4BAA-BE35-058A37DECAE6}"/>
                </a:ext>
              </a:extLst>
            </p:cNvPr>
            <p:cNvCxnSpPr>
              <a:cxnSpLocks/>
              <a:stCxn id="83" idx="5"/>
            </p:cNvCxnSpPr>
            <p:nvPr/>
          </p:nvCxnSpPr>
          <p:spPr>
            <a:xfrm>
              <a:off x="1702224" y="3521424"/>
              <a:ext cx="1023133" cy="757812"/>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B8B017C-69DE-4DD3-A5D8-BAB4880888E9}"/>
                </a:ext>
              </a:extLst>
            </p:cNvPr>
            <p:cNvSpPr txBox="1"/>
            <p:nvPr/>
          </p:nvSpPr>
          <p:spPr>
            <a:xfrm>
              <a:off x="635443" y="1601892"/>
              <a:ext cx="782057"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GPU</a:t>
              </a:r>
              <a:endParaRPr lang="en-US" sz="3666" baseline="-25000">
                <a:solidFill>
                  <a:schemeClr val="tx2">
                    <a:lumMod val="50000"/>
                  </a:schemeClr>
                </a:solidFill>
              </a:endParaRPr>
            </a:p>
          </p:txBody>
        </p:sp>
        <p:sp>
          <p:nvSpPr>
            <p:cNvPr id="66" name="TextBox 65">
              <a:extLst>
                <a:ext uri="{FF2B5EF4-FFF2-40B4-BE49-F238E27FC236}">
                  <a16:creationId xmlns:a16="http://schemas.microsoft.com/office/drawing/2014/main" id="{BA7F9A3D-65AC-4ADB-BB9D-2D1317C26FF6}"/>
                </a:ext>
              </a:extLst>
            </p:cNvPr>
            <p:cNvSpPr txBox="1"/>
            <p:nvPr/>
          </p:nvSpPr>
          <p:spPr>
            <a:xfrm>
              <a:off x="766862" y="4134883"/>
              <a:ext cx="580964"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W</a:t>
              </a:r>
              <a:r>
                <a:rPr lang="en-GB" sz="3666" baseline="30000">
                  <a:solidFill>
                    <a:schemeClr val="tx2">
                      <a:lumMod val="50000"/>
                    </a:schemeClr>
                  </a:solidFill>
                </a:rPr>
                <a:t>[1]</a:t>
              </a:r>
              <a:endParaRPr lang="en-US" sz="3666" baseline="30000">
                <a:solidFill>
                  <a:schemeClr val="tx2">
                    <a:lumMod val="50000"/>
                  </a:schemeClr>
                </a:solidFill>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51269FB3-0746-4EC1-B5B7-C1EEFCE2E65E}"/>
                    </a:ext>
                  </a:extLst>
                </p:cNvPr>
                <p:cNvSpPr txBox="1"/>
                <p:nvPr/>
              </p:nvSpPr>
              <p:spPr>
                <a:xfrm>
                  <a:off x="1583766" y="1625075"/>
                  <a:ext cx="782057" cy="2215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4666" i="1">
                                <a:solidFill>
                                  <a:schemeClr val="tx2">
                                    <a:lumMod val="50000"/>
                                  </a:schemeClr>
                                </a:solidFill>
                                <a:latin typeface="Cambria Math" panose="02040503050406030204" pitchFamily="18" charset="0"/>
                              </a:rPr>
                            </m:ctrlPr>
                          </m:accPr>
                          <m:e>
                            <m:r>
                              <a:rPr lang="en-GB" sz="4666" i="1">
                                <a:solidFill>
                                  <a:schemeClr val="tx2">
                                    <a:lumMod val="50000"/>
                                  </a:schemeClr>
                                </a:solidFill>
                                <a:latin typeface="Cambria Math" panose="02040503050406030204" pitchFamily="18" charset="0"/>
                              </a:rPr>
                              <m:t>𝑦</m:t>
                            </m:r>
                          </m:e>
                        </m:acc>
                      </m:oMath>
                    </m:oMathPara>
                  </a14:m>
                  <a:endParaRPr lang="en-US" sz="4666">
                    <a:solidFill>
                      <a:schemeClr val="tx2">
                        <a:lumMod val="50000"/>
                      </a:schemeClr>
                    </a:solidFill>
                  </a:endParaRPr>
                </a:p>
              </p:txBody>
            </p:sp>
          </mc:Choice>
          <mc:Fallback xmlns="">
            <p:sp>
              <p:nvSpPr>
                <p:cNvPr id="74" name="TextBox 73">
                  <a:extLst>
                    <a:ext uri="{FF2B5EF4-FFF2-40B4-BE49-F238E27FC236}">
                      <a16:creationId xmlns:a16="http://schemas.microsoft.com/office/drawing/2014/main" id="{51269FB3-0746-4EC1-B5B7-C1EEFCE2E65E}"/>
                    </a:ext>
                  </a:extLst>
                </p:cNvPr>
                <p:cNvSpPr txBox="1">
                  <a:spLocks noRot="1" noChangeAspect="1" noMove="1" noResize="1" noEditPoints="1" noAdjustHandles="1" noChangeArrowheads="1" noChangeShapeType="1" noTextEdit="1"/>
                </p:cNvSpPr>
                <p:nvPr/>
              </p:nvSpPr>
              <p:spPr>
                <a:xfrm>
                  <a:off x="1583766" y="1625075"/>
                  <a:ext cx="782057" cy="221561"/>
                </a:xfrm>
                <a:prstGeom prst="rect">
                  <a:avLst/>
                </a:prstGeom>
                <a:blipFill>
                  <a:blip r:embed="rId15"/>
                  <a:stretch>
                    <a:fillRect/>
                  </a:stretch>
                </a:blipFill>
                <a:ln w="6350">
                  <a:noFill/>
                </a:ln>
              </p:spPr>
              <p:txBody>
                <a:bodyPr/>
                <a:lstStyle/>
                <a:p>
                  <a:r>
                    <a:rPr lang="en-IN">
                      <a:noFill/>
                    </a:rPr>
                    <a:t> </a:t>
                  </a:r>
                </a:p>
              </p:txBody>
            </p:sp>
          </mc:Fallback>
        </mc:AlternateContent>
        <p:sp>
          <p:nvSpPr>
            <p:cNvPr id="79" name="TextBox 78">
              <a:extLst>
                <a:ext uri="{FF2B5EF4-FFF2-40B4-BE49-F238E27FC236}">
                  <a16:creationId xmlns:a16="http://schemas.microsoft.com/office/drawing/2014/main" id="{2F8E1325-DC8F-4B6D-9D01-1E370F134E82}"/>
                </a:ext>
              </a:extLst>
            </p:cNvPr>
            <p:cNvSpPr txBox="1"/>
            <p:nvPr/>
          </p:nvSpPr>
          <p:spPr>
            <a:xfrm>
              <a:off x="1159962" y="3040596"/>
              <a:ext cx="580964"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W</a:t>
              </a:r>
              <a:r>
                <a:rPr lang="en-GB" sz="3666" baseline="30000">
                  <a:solidFill>
                    <a:schemeClr val="tx2">
                      <a:lumMod val="50000"/>
                    </a:schemeClr>
                  </a:solidFill>
                </a:rPr>
                <a:t>[2]</a:t>
              </a:r>
              <a:endParaRPr lang="en-US" sz="3666" baseline="30000">
                <a:solidFill>
                  <a:schemeClr val="tx2">
                    <a:lumMod val="50000"/>
                  </a:schemeClr>
                </a:solidFill>
              </a:endParaRPr>
            </a:p>
          </p:txBody>
        </p:sp>
        <p:sp>
          <p:nvSpPr>
            <p:cNvPr id="104" name="TextBox 103">
              <a:extLst>
                <a:ext uri="{FF2B5EF4-FFF2-40B4-BE49-F238E27FC236}">
                  <a16:creationId xmlns:a16="http://schemas.microsoft.com/office/drawing/2014/main" id="{A955146C-F1CF-40D5-969E-572F8AFB04B5}"/>
                </a:ext>
              </a:extLst>
            </p:cNvPr>
            <p:cNvSpPr txBox="1"/>
            <p:nvPr/>
          </p:nvSpPr>
          <p:spPr>
            <a:xfrm>
              <a:off x="1463693" y="2200166"/>
              <a:ext cx="580964" cy="1800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666">
                  <a:solidFill>
                    <a:schemeClr val="tx2">
                      <a:lumMod val="50000"/>
                    </a:schemeClr>
                  </a:solidFill>
                </a:rPr>
                <a:t>W</a:t>
              </a:r>
              <a:r>
                <a:rPr lang="en-GB" sz="3666" baseline="30000">
                  <a:solidFill>
                    <a:schemeClr val="tx2">
                      <a:lumMod val="50000"/>
                    </a:schemeClr>
                  </a:solidFill>
                </a:rPr>
                <a:t>[3]</a:t>
              </a:r>
              <a:endParaRPr lang="en-US" sz="3666" baseline="30000">
                <a:solidFill>
                  <a:schemeClr val="tx2">
                    <a:lumMod val="50000"/>
                  </a:schemeClr>
                </a:solidFill>
              </a:endParaRPr>
            </a:p>
          </p:txBody>
        </p:sp>
        <p:cxnSp>
          <p:nvCxnSpPr>
            <p:cNvPr id="152" name="Straight Arrow Connector 151">
              <a:extLst>
                <a:ext uri="{FF2B5EF4-FFF2-40B4-BE49-F238E27FC236}">
                  <a16:creationId xmlns:a16="http://schemas.microsoft.com/office/drawing/2014/main" id="{6233BFDA-1CFA-467F-8CEF-29EFF5FDBC8A}"/>
                </a:ext>
              </a:extLst>
            </p:cNvPr>
            <p:cNvCxnSpPr>
              <a:cxnSpLocks/>
            </p:cNvCxnSpPr>
            <p:nvPr/>
          </p:nvCxnSpPr>
          <p:spPr>
            <a:xfrm>
              <a:off x="1934652" y="1913663"/>
              <a:ext cx="0" cy="417111"/>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153" name="Straight Arrow Connector 152">
            <a:extLst>
              <a:ext uri="{FF2B5EF4-FFF2-40B4-BE49-F238E27FC236}">
                <a16:creationId xmlns:a16="http://schemas.microsoft.com/office/drawing/2014/main" id="{5E29FA52-CB30-408E-A411-99A6F7994DFD}"/>
              </a:ext>
            </a:extLst>
          </p:cNvPr>
          <p:cNvCxnSpPr>
            <a:cxnSpLocks/>
          </p:cNvCxnSpPr>
          <p:nvPr/>
        </p:nvCxnSpPr>
        <p:spPr>
          <a:xfrm flipH="1">
            <a:off x="14854278" y="7512184"/>
            <a:ext cx="2443104"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7" name="Arrow: Curved Right 166">
            <a:extLst>
              <a:ext uri="{FF2B5EF4-FFF2-40B4-BE49-F238E27FC236}">
                <a16:creationId xmlns:a16="http://schemas.microsoft.com/office/drawing/2014/main" id="{BC9EA32A-D621-44C9-9D50-5A2066BE8653}"/>
              </a:ext>
            </a:extLst>
          </p:cNvPr>
          <p:cNvSpPr/>
          <p:nvPr/>
        </p:nvSpPr>
        <p:spPr>
          <a:xfrm>
            <a:off x="17535714" y="7382919"/>
            <a:ext cx="571240" cy="815606"/>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168" name="Arrow: Curved Right 167">
            <a:extLst>
              <a:ext uri="{FF2B5EF4-FFF2-40B4-BE49-F238E27FC236}">
                <a16:creationId xmlns:a16="http://schemas.microsoft.com/office/drawing/2014/main" id="{CE272EBA-80D3-40D2-8DCD-20C6B188F29B}"/>
              </a:ext>
            </a:extLst>
          </p:cNvPr>
          <p:cNvSpPr/>
          <p:nvPr/>
        </p:nvSpPr>
        <p:spPr>
          <a:xfrm flipH="1" flipV="1">
            <a:off x="18245360" y="7316975"/>
            <a:ext cx="571240" cy="815606"/>
          </a:xfrm>
          <a:prstGeom prst="curv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cxnSp>
        <p:nvCxnSpPr>
          <p:cNvPr id="169" name="Straight Arrow Connector 168">
            <a:extLst>
              <a:ext uri="{FF2B5EF4-FFF2-40B4-BE49-F238E27FC236}">
                <a16:creationId xmlns:a16="http://schemas.microsoft.com/office/drawing/2014/main" id="{03E413F1-38BC-4616-BF5C-E37A136D47D3}"/>
              </a:ext>
            </a:extLst>
          </p:cNvPr>
          <p:cNvCxnSpPr>
            <a:cxnSpLocks/>
          </p:cNvCxnSpPr>
          <p:nvPr/>
        </p:nvCxnSpPr>
        <p:spPr>
          <a:xfrm>
            <a:off x="14725752" y="7971224"/>
            <a:ext cx="2443104"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A5F75940-2140-45A8-B966-F2121D881549}"/>
              </a:ext>
            </a:extLst>
          </p:cNvPr>
          <p:cNvCxnSpPr>
            <a:cxnSpLocks/>
          </p:cNvCxnSpPr>
          <p:nvPr/>
        </p:nvCxnSpPr>
        <p:spPr>
          <a:xfrm>
            <a:off x="18985612" y="7530544"/>
            <a:ext cx="2443104"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43102232-E76A-4F1C-88DF-2CABD22AA3A9}"/>
              </a:ext>
            </a:extLst>
          </p:cNvPr>
          <p:cNvCxnSpPr>
            <a:cxnSpLocks/>
          </p:cNvCxnSpPr>
          <p:nvPr/>
        </p:nvCxnSpPr>
        <p:spPr>
          <a:xfrm flipH="1">
            <a:off x="19070178" y="7971224"/>
            <a:ext cx="2443104" cy="0"/>
          </a:xfrm>
          <a:prstGeom prst="straightConnector1">
            <a:avLst/>
          </a:prstGeom>
          <a:ln>
            <a:solidFill>
              <a:schemeClr val="tx2">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514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3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8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3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6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4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3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150" grpId="0" animBg="1"/>
      <p:bldP spid="40" grpId="0" animBg="1"/>
      <p:bldP spid="68" grpId="0" animBg="1"/>
      <p:bldP spid="28" grpId="0" animBg="1"/>
      <p:bldP spid="73" grpId="0" animBg="1"/>
      <p:bldP spid="77" grpId="0"/>
      <p:bldP spid="102" grpId="0" animBg="1"/>
      <p:bldP spid="120" grpId="0"/>
      <p:bldP spid="96" grpId="0" animBg="1"/>
      <p:bldP spid="125" grpId="0" animBg="1"/>
      <p:bldP spid="129" grpId="0" animBg="1"/>
      <p:bldP spid="130" grpId="0" animBg="1"/>
      <p:bldP spid="133" grpId="0"/>
      <p:bldP spid="151" grpId="0"/>
      <p:bldP spid="80" grpId="0"/>
      <p:bldP spid="88" grpId="0"/>
      <p:bldP spid="135" grpId="0"/>
      <p:bldP spid="138" grpId="0"/>
      <p:bldP spid="114" grpId="0"/>
      <p:bldP spid="116" grpId="0"/>
      <p:bldP spid="167" grpId="0" animBg="1"/>
      <p:bldP spid="1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2C5038-F765-C902-5B4A-17F2F7938B50}"/>
              </a:ext>
            </a:extLst>
          </p:cNvPr>
          <p:cNvSpPr>
            <a:spLocks noGrp="1"/>
          </p:cNvSpPr>
          <p:nvPr>
            <p:ph type="body" sz="quarter" idx="13"/>
          </p:nvPr>
        </p:nvSpPr>
        <p:spPr/>
        <p:txBody>
          <a:bodyPr/>
          <a:lstStyle/>
          <a:p>
            <a:r>
              <a:rPr lang="en-IN" dirty="0"/>
              <a:t>Distributed Training: Parallelism</a:t>
            </a:r>
          </a:p>
        </p:txBody>
      </p:sp>
    </p:spTree>
    <p:extLst>
      <p:ext uri="{BB962C8B-B14F-4D97-AF65-F5344CB8AC3E}">
        <p14:creationId xmlns:p14="http://schemas.microsoft.com/office/powerpoint/2010/main" val="497813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F352A-46CB-718C-62B0-619435DF6432}"/>
            </a:ext>
          </a:extLst>
        </p:cNvPr>
        <p:cNvGrpSpPr/>
        <p:nvPr/>
      </p:nvGrpSpPr>
      <p:grpSpPr>
        <a:xfrm>
          <a:off x="0" y="0"/>
          <a:ext cx="0" cy="0"/>
          <a:chOff x="0" y="0"/>
          <a:chExt cx="0" cy="0"/>
        </a:xfrm>
      </p:grpSpPr>
      <p:sp>
        <p:nvSpPr>
          <p:cNvPr id="56" name="Rounded Rectangle 55">
            <a:extLst>
              <a:ext uri="{FF2B5EF4-FFF2-40B4-BE49-F238E27FC236}">
                <a16:creationId xmlns:a16="http://schemas.microsoft.com/office/drawing/2014/main" id="{64D5B98F-CA8A-BD9F-2BD0-553C0556A14A}"/>
              </a:ext>
            </a:extLst>
          </p:cNvPr>
          <p:cNvSpPr/>
          <p:nvPr/>
        </p:nvSpPr>
        <p:spPr>
          <a:xfrm>
            <a:off x="29605287" y="7553694"/>
            <a:ext cx="4604172" cy="546355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48" name="TextBox 47">
            <a:extLst>
              <a:ext uri="{FF2B5EF4-FFF2-40B4-BE49-F238E27FC236}">
                <a16:creationId xmlns:a16="http://schemas.microsoft.com/office/drawing/2014/main" id="{8829980F-0A2D-74AB-3603-23D5FFB4A9B0}"/>
              </a:ext>
            </a:extLst>
          </p:cNvPr>
          <p:cNvSpPr txBox="1"/>
          <p:nvPr/>
        </p:nvSpPr>
        <p:spPr>
          <a:xfrm>
            <a:off x="29648015" y="11528558"/>
            <a:ext cx="4601133" cy="1015663"/>
          </a:xfrm>
          <a:prstGeom prst="rect">
            <a:avLst/>
          </a:prstGeom>
          <a:noFill/>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GPU 2</a:t>
            </a:r>
          </a:p>
        </p:txBody>
      </p:sp>
      <p:sp>
        <p:nvSpPr>
          <p:cNvPr id="42" name="Cube 41">
            <a:extLst>
              <a:ext uri="{FF2B5EF4-FFF2-40B4-BE49-F238E27FC236}">
                <a16:creationId xmlns:a16="http://schemas.microsoft.com/office/drawing/2014/main" id="{BEC5EBB8-4A54-2B6A-D116-E921DBCC5EE2}"/>
              </a:ext>
            </a:extLst>
          </p:cNvPr>
          <p:cNvSpPr/>
          <p:nvPr/>
        </p:nvSpPr>
        <p:spPr>
          <a:xfrm>
            <a:off x="31427253" y="7952486"/>
            <a:ext cx="411186" cy="3679893"/>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43" name="Cube 42">
            <a:extLst>
              <a:ext uri="{FF2B5EF4-FFF2-40B4-BE49-F238E27FC236}">
                <a16:creationId xmlns:a16="http://schemas.microsoft.com/office/drawing/2014/main" id="{8E7BCD8C-FD9A-748D-32A2-1129EAABCCBA}"/>
              </a:ext>
            </a:extLst>
          </p:cNvPr>
          <p:cNvSpPr/>
          <p:nvPr/>
        </p:nvSpPr>
        <p:spPr>
          <a:xfrm>
            <a:off x="32165943" y="8574549"/>
            <a:ext cx="440148" cy="254292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110" name="Rounded Rectangle 109">
            <a:extLst>
              <a:ext uri="{FF2B5EF4-FFF2-40B4-BE49-F238E27FC236}">
                <a16:creationId xmlns:a16="http://schemas.microsoft.com/office/drawing/2014/main" id="{E0605708-9178-70C6-A05A-73E3987C3319}"/>
              </a:ext>
            </a:extLst>
          </p:cNvPr>
          <p:cNvSpPr/>
          <p:nvPr/>
        </p:nvSpPr>
        <p:spPr>
          <a:xfrm>
            <a:off x="24475674" y="7553694"/>
            <a:ext cx="4604172" cy="5463564"/>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2" name="Title 1">
            <a:extLst>
              <a:ext uri="{FF2B5EF4-FFF2-40B4-BE49-F238E27FC236}">
                <a16:creationId xmlns:a16="http://schemas.microsoft.com/office/drawing/2014/main" id="{23EB1A0A-2DA6-695F-0A0B-2A231488EF62}"/>
              </a:ext>
            </a:extLst>
          </p:cNvPr>
          <p:cNvSpPr>
            <a:spLocks noGrp="1"/>
          </p:cNvSpPr>
          <p:nvPr>
            <p:ph type="title"/>
          </p:nvPr>
        </p:nvSpPr>
        <p:spPr>
          <a:xfrm>
            <a:off x="1701797" y="993786"/>
            <a:ext cx="32789907" cy="2048128"/>
          </a:xfrm>
        </p:spPr>
        <p:txBody>
          <a:bodyPr>
            <a:normAutofit/>
          </a:bodyPr>
          <a:lstStyle/>
          <a:p>
            <a:pPr algn="ctr"/>
            <a:r>
              <a:rPr lang="en-US" sz="12000" b="1" dirty="0">
                <a:latin typeface="Roboto Condensed Black" charset="0"/>
                <a:ea typeface="Roboto Condensed Black" charset="0"/>
                <a:cs typeface="Roboto Condensed Black" charset="0"/>
              </a:rPr>
              <a:t>Parallelism : An overview</a:t>
            </a:r>
          </a:p>
        </p:txBody>
      </p:sp>
      <p:sp>
        <p:nvSpPr>
          <p:cNvPr id="38" name="Cube 37">
            <a:extLst>
              <a:ext uri="{FF2B5EF4-FFF2-40B4-BE49-F238E27FC236}">
                <a16:creationId xmlns:a16="http://schemas.microsoft.com/office/drawing/2014/main" id="{1602BBF8-2E36-C2FA-F786-8CB9FC2FD89D}"/>
              </a:ext>
            </a:extLst>
          </p:cNvPr>
          <p:cNvSpPr/>
          <p:nvPr/>
        </p:nvSpPr>
        <p:spPr>
          <a:xfrm>
            <a:off x="25916424" y="8736003"/>
            <a:ext cx="413358" cy="2067606"/>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39" name="Cube 38">
            <a:extLst>
              <a:ext uri="{FF2B5EF4-FFF2-40B4-BE49-F238E27FC236}">
                <a16:creationId xmlns:a16="http://schemas.microsoft.com/office/drawing/2014/main" id="{FB4F4E0B-B429-F373-6DE1-F64C5D900566}"/>
              </a:ext>
            </a:extLst>
          </p:cNvPr>
          <p:cNvSpPr/>
          <p:nvPr/>
        </p:nvSpPr>
        <p:spPr>
          <a:xfrm>
            <a:off x="26655114" y="8320104"/>
            <a:ext cx="413358" cy="2899404"/>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47" name="TextBox 46">
            <a:extLst>
              <a:ext uri="{FF2B5EF4-FFF2-40B4-BE49-F238E27FC236}">
                <a16:creationId xmlns:a16="http://schemas.microsoft.com/office/drawing/2014/main" id="{82F9FB8A-9A33-4B5E-8822-73E4E179704A}"/>
              </a:ext>
            </a:extLst>
          </p:cNvPr>
          <p:cNvSpPr txBox="1"/>
          <p:nvPr/>
        </p:nvSpPr>
        <p:spPr>
          <a:xfrm>
            <a:off x="24579356" y="11528558"/>
            <a:ext cx="4779621" cy="1015663"/>
          </a:xfrm>
          <a:prstGeom prst="rect">
            <a:avLst/>
          </a:prstGeom>
          <a:noFill/>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GPU 1</a:t>
            </a:r>
          </a:p>
        </p:txBody>
      </p:sp>
      <p:sp>
        <p:nvSpPr>
          <p:cNvPr id="33" name="TextBox 32">
            <a:extLst>
              <a:ext uri="{FF2B5EF4-FFF2-40B4-BE49-F238E27FC236}">
                <a16:creationId xmlns:a16="http://schemas.microsoft.com/office/drawing/2014/main" id="{D1A25EED-8FE8-5009-8CA9-1A6752F8CD1D}"/>
              </a:ext>
            </a:extLst>
          </p:cNvPr>
          <p:cNvSpPr txBox="1"/>
          <p:nvPr/>
        </p:nvSpPr>
        <p:spPr>
          <a:xfrm>
            <a:off x="14493369" y="15910194"/>
            <a:ext cx="19627602" cy="1123712"/>
          </a:xfrm>
          <a:prstGeom prst="roundRect">
            <a:avLst/>
          </a:prstGeom>
          <a:solidFill>
            <a:schemeClr val="accent1">
              <a:lumMod val="60000"/>
              <a:lumOff val="40000"/>
            </a:schemeClr>
          </a:solidFill>
          <a:ln w="19050">
            <a:solidFill>
              <a:schemeClr val="tx1"/>
            </a:solidFill>
          </a:ln>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mn-cs"/>
              </a:rPr>
              <a:t>Single copy of model parameters</a:t>
            </a:r>
          </a:p>
        </p:txBody>
      </p:sp>
      <p:grpSp>
        <p:nvGrpSpPr>
          <p:cNvPr id="5" name="Group 4">
            <a:extLst>
              <a:ext uri="{FF2B5EF4-FFF2-40B4-BE49-F238E27FC236}">
                <a16:creationId xmlns:a16="http://schemas.microsoft.com/office/drawing/2014/main" id="{D183BA31-E39F-81F2-8BBA-DE17DEF254AE}"/>
              </a:ext>
            </a:extLst>
          </p:cNvPr>
          <p:cNvGrpSpPr/>
          <p:nvPr/>
        </p:nvGrpSpPr>
        <p:grpSpPr>
          <a:xfrm>
            <a:off x="14581854" y="8154042"/>
            <a:ext cx="8034894" cy="4438374"/>
            <a:chOff x="1472716" y="4480072"/>
            <a:chExt cx="2678298" cy="1479458"/>
          </a:xfrm>
        </p:grpSpPr>
        <p:sp>
          <p:nvSpPr>
            <p:cNvPr id="6" name="TextBox 5">
              <a:extLst>
                <a:ext uri="{FF2B5EF4-FFF2-40B4-BE49-F238E27FC236}">
                  <a16:creationId xmlns:a16="http://schemas.microsoft.com/office/drawing/2014/main" id="{949B133F-19BA-F3AB-91F6-62BC5A222678}"/>
                </a:ext>
              </a:extLst>
            </p:cNvPr>
            <p:cNvSpPr txBox="1"/>
            <p:nvPr/>
          </p:nvSpPr>
          <p:spPr>
            <a:xfrm>
              <a:off x="3106997" y="4885729"/>
              <a:ext cx="61577" cy="338554"/>
            </a:xfrm>
            <a:prstGeom prst="rect">
              <a:avLst/>
            </a:prstGeom>
            <a:noFill/>
          </p:spPr>
          <p:txBody>
            <a:bodyPr wrap="none" rtlCol="0">
              <a:sp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black"/>
                </a:solidFill>
                <a:effectLst/>
                <a:uLnTx/>
                <a:uFillTx/>
                <a:latin typeface="Roboto Condensed Light" panose="02000000000000000000" pitchFamily="2" charset="0"/>
                <a:ea typeface="+mn-ea"/>
                <a:cs typeface="+mn-cs"/>
              </a:endParaRPr>
            </a:p>
          </p:txBody>
        </p:sp>
        <p:sp>
          <p:nvSpPr>
            <p:cNvPr id="37" name="TextBox 36">
              <a:extLst>
                <a:ext uri="{FF2B5EF4-FFF2-40B4-BE49-F238E27FC236}">
                  <a16:creationId xmlns:a16="http://schemas.microsoft.com/office/drawing/2014/main" id="{E5F108DC-7F04-BCE1-429D-7542F7EE5999}"/>
                </a:ext>
              </a:extLst>
            </p:cNvPr>
            <p:cNvSpPr txBox="1"/>
            <p:nvPr/>
          </p:nvSpPr>
          <p:spPr>
            <a:xfrm>
              <a:off x="1530703" y="5364359"/>
              <a:ext cx="1533711" cy="338554"/>
            </a:xfrm>
            <a:prstGeom prst="rect">
              <a:avLst/>
            </a:prstGeom>
            <a:noFill/>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GPU 2</a:t>
              </a:r>
            </a:p>
          </p:txBody>
        </p:sp>
        <p:sp>
          <p:nvSpPr>
            <p:cNvPr id="40" name="Cube 39">
              <a:extLst>
                <a:ext uri="{FF2B5EF4-FFF2-40B4-BE49-F238E27FC236}">
                  <a16:creationId xmlns:a16="http://schemas.microsoft.com/office/drawing/2014/main" id="{26678B86-4B78-64C3-42FE-9D3575324D65}"/>
                </a:ext>
              </a:extLst>
            </p:cNvPr>
            <p:cNvSpPr/>
            <p:nvPr/>
          </p:nvSpPr>
          <p:spPr>
            <a:xfrm>
              <a:off x="3538136" y="4529984"/>
              <a:ext cx="137062" cy="1226631"/>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41" name="Cube 40">
              <a:extLst>
                <a:ext uri="{FF2B5EF4-FFF2-40B4-BE49-F238E27FC236}">
                  <a16:creationId xmlns:a16="http://schemas.microsoft.com/office/drawing/2014/main" id="{BB7E1680-8A64-A952-7A50-D9EB4047CF36}"/>
                </a:ext>
              </a:extLst>
            </p:cNvPr>
            <p:cNvSpPr/>
            <p:nvPr/>
          </p:nvSpPr>
          <p:spPr>
            <a:xfrm>
              <a:off x="3784366" y="4750128"/>
              <a:ext cx="146716" cy="84764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45" name="Rounded Rectangle 44">
              <a:extLst>
                <a:ext uri="{FF2B5EF4-FFF2-40B4-BE49-F238E27FC236}">
                  <a16:creationId xmlns:a16="http://schemas.microsoft.com/office/drawing/2014/main" id="{251F44BF-A3C3-ED5E-CAB7-F55BC8ADA060}"/>
                </a:ext>
              </a:extLst>
            </p:cNvPr>
            <p:cNvSpPr/>
            <p:nvPr/>
          </p:nvSpPr>
          <p:spPr>
            <a:xfrm>
              <a:off x="1472716" y="4480072"/>
              <a:ext cx="2678298" cy="685172"/>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46" name="Cube 45">
              <a:extLst>
                <a:ext uri="{FF2B5EF4-FFF2-40B4-BE49-F238E27FC236}">
                  <a16:creationId xmlns:a16="http://schemas.microsoft.com/office/drawing/2014/main" id="{221A85A8-037E-8B67-330B-E93F4E67139E}"/>
                </a:ext>
              </a:extLst>
            </p:cNvPr>
            <p:cNvSpPr/>
            <p:nvPr/>
          </p:nvSpPr>
          <p:spPr>
            <a:xfrm>
              <a:off x="3035728" y="4803946"/>
              <a:ext cx="137786" cy="689202"/>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49" name="Cube 48">
              <a:extLst>
                <a:ext uri="{FF2B5EF4-FFF2-40B4-BE49-F238E27FC236}">
                  <a16:creationId xmlns:a16="http://schemas.microsoft.com/office/drawing/2014/main" id="{34572769-AF7B-7A2A-D8FD-B478E795E67D}"/>
                </a:ext>
              </a:extLst>
            </p:cNvPr>
            <p:cNvSpPr/>
            <p:nvPr/>
          </p:nvSpPr>
          <p:spPr>
            <a:xfrm>
              <a:off x="3281958" y="4665313"/>
              <a:ext cx="137786" cy="966468"/>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69" name="TextBox 68">
              <a:extLst>
                <a:ext uri="{FF2B5EF4-FFF2-40B4-BE49-F238E27FC236}">
                  <a16:creationId xmlns:a16="http://schemas.microsoft.com/office/drawing/2014/main" id="{FD75BD0C-376C-06D2-D245-1C8527CABD65}"/>
                </a:ext>
              </a:extLst>
            </p:cNvPr>
            <p:cNvSpPr txBox="1"/>
            <p:nvPr/>
          </p:nvSpPr>
          <p:spPr>
            <a:xfrm>
              <a:off x="1500955" y="4595913"/>
              <a:ext cx="1593207" cy="338554"/>
            </a:xfrm>
            <a:prstGeom prst="rect">
              <a:avLst/>
            </a:prstGeom>
            <a:noFill/>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GPU 1</a:t>
              </a:r>
            </a:p>
          </p:txBody>
        </p:sp>
        <p:sp>
          <p:nvSpPr>
            <p:cNvPr id="74" name="Rounded Rectangle 73">
              <a:extLst>
                <a:ext uri="{FF2B5EF4-FFF2-40B4-BE49-F238E27FC236}">
                  <a16:creationId xmlns:a16="http://schemas.microsoft.com/office/drawing/2014/main" id="{B0E78BC3-07FD-008A-67F7-5197144D517B}"/>
                </a:ext>
              </a:extLst>
            </p:cNvPr>
            <p:cNvSpPr/>
            <p:nvPr/>
          </p:nvSpPr>
          <p:spPr>
            <a:xfrm>
              <a:off x="1472716" y="5276821"/>
              <a:ext cx="2678298" cy="68270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grpSp>
      <p:sp>
        <p:nvSpPr>
          <p:cNvPr id="51" name="Rounded Rectangle 50">
            <a:extLst>
              <a:ext uri="{FF2B5EF4-FFF2-40B4-BE49-F238E27FC236}">
                <a16:creationId xmlns:a16="http://schemas.microsoft.com/office/drawing/2014/main" id="{AB8B3AC5-7262-2042-6E78-5C9569D795CA}"/>
              </a:ext>
            </a:extLst>
          </p:cNvPr>
          <p:cNvSpPr/>
          <p:nvPr/>
        </p:nvSpPr>
        <p:spPr>
          <a:xfrm>
            <a:off x="1547877" y="7610250"/>
            <a:ext cx="4958892" cy="545896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52" name="TextBox 51">
            <a:extLst>
              <a:ext uri="{FF2B5EF4-FFF2-40B4-BE49-F238E27FC236}">
                <a16:creationId xmlns:a16="http://schemas.microsoft.com/office/drawing/2014/main" id="{960EFA1F-5DD8-F291-A4A2-637267DDA6B6}"/>
              </a:ext>
            </a:extLst>
          </p:cNvPr>
          <p:cNvSpPr txBox="1"/>
          <p:nvPr/>
        </p:nvSpPr>
        <p:spPr>
          <a:xfrm>
            <a:off x="1618836" y="11548403"/>
            <a:ext cx="4812240" cy="1015663"/>
          </a:xfrm>
          <a:prstGeom prst="rect">
            <a:avLst/>
          </a:prstGeom>
          <a:noFill/>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GPU 1</a:t>
            </a:r>
          </a:p>
        </p:txBody>
      </p:sp>
      <p:sp>
        <p:nvSpPr>
          <p:cNvPr id="54" name="Cube 53">
            <a:extLst>
              <a:ext uri="{FF2B5EF4-FFF2-40B4-BE49-F238E27FC236}">
                <a16:creationId xmlns:a16="http://schemas.microsoft.com/office/drawing/2014/main" id="{B354DC49-9BD4-65A0-3B66-040208E919FC}"/>
              </a:ext>
            </a:extLst>
          </p:cNvPr>
          <p:cNvSpPr/>
          <p:nvPr/>
        </p:nvSpPr>
        <p:spPr>
          <a:xfrm>
            <a:off x="4215393" y="7934753"/>
            <a:ext cx="411186" cy="3679893"/>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55" name="Cube 54">
            <a:extLst>
              <a:ext uri="{FF2B5EF4-FFF2-40B4-BE49-F238E27FC236}">
                <a16:creationId xmlns:a16="http://schemas.microsoft.com/office/drawing/2014/main" id="{ED3DBCE0-A9F7-419C-F60B-22CC921A8772}"/>
              </a:ext>
            </a:extLst>
          </p:cNvPr>
          <p:cNvSpPr/>
          <p:nvPr/>
        </p:nvSpPr>
        <p:spPr>
          <a:xfrm>
            <a:off x="4954083" y="8595183"/>
            <a:ext cx="440148" cy="254292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57" name="Cube 56">
            <a:extLst>
              <a:ext uri="{FF2B5EF4-FFF2-40B4-BE49-F238E27FC236}">
                <a16:creationId xmlns:a16="http://schemas.microsoft.com/office/drawing/2014/main" id="{FDBE9CB1-B589-CDD8-764F-A3DD9013F875}"/>
              </a:ext>
            </a:extLst>
          </p:cNvPr>
          <p:cNvSpPr/>
          <p:nvPr/>
        </p:nvSpPr>
        <p:spPr>
          <a:xfrm>
            <a:off x="2708169" y="8756637"/>
            <a:ext cx="413358" cy="2067606"/>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58" name="Cube 57">
            <a:extLst>
              <a:ext uri="{FF2B5EF4-FFF2-40B4-BE49-F238E27FC236}">
                <a16:creationId xmlns:a16="http://schemas.microsoft.com/office/drawing/2014/main" id="{CE57E2A1-6670-E716-9E0B-BDF002C27BE1}"/>
              </a:ext>
            </a:extLst>
          </p:cNvPr>
          <p:cNvSpPr/>
          <p:nvPr/>
        </p:nvSpPr>
        <p:spPr>
          <a:xfrm>
            <a:off x="3446859" y="8340738"/>
            <a:ext cx="413358" cy="2899404"/>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59" name="Rounded Rectangle 58">
            <a:extLst>
              <a:ext uri="{FF2B5EF4-FFF2-40B4-BE49-F238E27FC236}">
                <a16:creationId xmlns:a16="http://schemas.microsoft.com/office/drawing/2014/main" id="{F0E8C9DA-9FD7-5B5E-7765-50754184F130}"/>
              </a:ext>
            </a:extLst>
          </p:cNvPr>
          <p:cNvSpPr/>
          <p:nvPr/>
        </p:nvSpPr>
        <p:spPr>
          <a:xfrm>
            <a:off x="7345626" y="7610250"/>
            <a:ext cx="4923204" cy="545896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60" name="TextBox 59">
            <a:extLst>
              <a:ext uri="{FF2B5EF4-FFF2-40B4-BE49-F238E27FC236}">
                <a16:creationId xmlns:a16="http://schemas.microsoft.com/office/drawing/2014/main" id="{415E5E6B-794C-0DE4-48BD-E9A24A6A0252}"/>
              </a:ext>
            </a:extLst>
          </p:cNvPr>
          <p:cNvSpPr txBox="1"/>
          <p:nvPr/>
        </p:nvSpPr>
        <p:spPr>
          <a:xfrm>
            <a:off x="7287156" y="11547446"/>
            <a:ext cx="4812240" cy="1015663"/>
          </a:xfrm>
          <a:prstGeom prst="rect">
            <a:avLst/>
          </a:prstGeom>
          <a:noFill/>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GPU 2</a:t>
            </a:r>
          </a:p>
        </p:txBody>
      </p:sp>
      <p:sp>
        <p:nvSpPr>
          <p:cNvPr id="62" name="Cube 61">
            <a:extLst>
              <a:ext uri="{FF2B5EF4-FFF2-40B4-BE49-F238E27FC236}">
                <a16:creationId xmlns:a16="http://schemas.microsoft.com/office/drawing/2014/main" id="{BF39D62A-C79D-1590-49D5-73ECE50F2D87}"/>
              </a:ext>
            </a:extLst>
          </p:cNvPr>
          <p:cNvSpPr/>
          <p:nvPr/>
        </p:nvSpPr>
        <p:spPr>
          <a:xfrm>
            <a:off x="9976389" y="7933796"/>
            <a:ext cx="411186" cy="3679893"/>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70" name="Cube 69">
            <a:extLst>
              <a:ext uri="{FF2B5EF4-FFF2-40B4-BE49-F238E27FC236}">
                <a16:creationId xmlns:a16="http://schemas.microsoft.com/office/drawing/2014/main" id="{98D10536-7F4E-11B4-A3BC-C69833E62455}"/>
              </a:ext>
            </a:extLst>
          </p:cNvPr>
          <p:cNvSpPr/>
          <p:nvPr/>
        </p:nvSpPr>
        <p:spPr>
          <a:xfrm>
            <a:off x="10715079" y="8594226"/>
            <a:ext cx="440148" cy="254292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71" name="Cube 70">
            <a:extLst>
              <a:ext uri="{FF2B5EF4-FFF2-40B4-BE49-F238E27FC236}">
                <a16:creationId xmlns:a16="http://schemas.microsoft.com/office/drawing/2014/main" id="{A22B5439-F9C6-4FAE-DFE8-E564C451B3A2}"/>
              </a:ext>
            </a:extLst>
          </p:cNvPr>
          <p:cNvSpPr/>
          <p:nvPr/>
        </p:nvSpPr>
        <p:spPr>
          <a:xfrm>
            <a:off x="8469165" y="8755680"/>
            <a:ext cx="413358" cy="2067606"/>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p:sp>
        <p:nvSpPr>
          <p:cNvPr id="72" name="Cube 71">
            <a:extLst>
              <a:ext uri="{FF2B5EF4-FFF2-40B4-BE49-F238E27FC236}">
                <a16:creationId xmlns:a16="http://schemas.microsoft.com/office/drawing/2014/main" id="{9121CA68-FDCC-E7D3-CB82-2CCA0466CC9B}"/>
              </a:ext>
            </a:extLst>
          </p:cNvPr>
          <p:cNvSpPr/>
          <p:nvPr/>
        </p:nvSpPr>
        <p:spPr>
          <a:xfrm>
            <a:off x="9207855" y="8339781"/>
            <a:ext cx="413358" cy="2899404"/>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Roboto Condensed Light" panose="02000000000000000000" pitchFamily="2" charset="0"/>
              <a:ea typeface="+mn-ea"/>
              <a:cs typeface="+mn-cs"/>
            </a:endParaRP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8CBF6F4D-A57E-A5FB-67EC-C93E370702E5}"/>
                  </a:ext>
                </a:extLst>
              </p:cNvPr>
              <p:cNvSpPr txBox="1"/>
              <p:nvPr/>
            </p:nvSpPr>
            <p:spPr>
              <a:xfrm>
                <a:off x="1547879" y="15995385"/>
                <a:ext cx="10720953" cy="1123712"/>
              </a:xfrm>
              <a:prstGeom prst="roundRect">
                <a:avLst/>
              </a:prstGeom>
              <a:solidFill>
                <a:schemeClr val="accent1">
                  <a:lumMod val="60000"/>
                  <a:lumOff val="40000"/>
                </a:schemeClr>
              </a:solidFill>
              <a:ln w="19050">
                <a:solidFill>
                  <a:schemeClr val="tx1"/>
                </a:solidFill>
              </a:ln>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6000" b="0" i="1" u="none" strike="noStrike" kern="1200" cap="none" spc="0" normalizeH="0" baseline="0" noProof="0" dirty="0">
                        <a:ln>
                          <a:noFill/>
                        </a:ln>
                        <a:solidFill>
                          <a:prstClr val="black"/>
                        </a:solidFill>
                        <a:effectLst/>
                        <a:uLnTx/>
                        <a:uFillTx/>
                        <a:latin typeface="Cambria Math" panose="02040503050406030204" pitchFamily="18" charset="0"/>
                        <a:ea typeface="Roboto" panose="02000000000000000000" pitchFamily="2" charset="0"/>
                        <a:cs typeface="+mn-cs"/>
                      </a:rPr>
                      <m:t>𝑛</m:t>
                    </m:r>
                  </m:oMath>
                </a14:m>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copies of model parameters</a:t>
                </a:r>
              </a:p>
            </p:txBody>
          </p:sp>
        </mc:Choice>
        <mc:Fallback xmlns="">
          <p:sp>
            <p:nvSpPr>
              <p:cNvPr id="78" name="TextBox 77">
                <a:extLst>
                  <a:ext uri="{FF2B5EF4-FFF2-40B4-BE49-F238E27FC236}">
                    <a16:creationId xmlns:a16="http://schemas.microsoft.com/office/drawing/2014/main" id="{8497738D-8F7A-AF4A-ACF0-C713F94E530E}"/>
                  </a:ext>
                </a:extLst>
              </p:cNvPr>
              <p:cNvSpPr txBox="1">
                <a:spLocks noRot="1" noChangeAspect="1" noMove="1" noResize="1" noEditPoints="1" noAdjustHandles="1" noChangeArrowheads="1" noChangeShapeType="1" noTextEdit="1"/>
              </p:cNvSpPr>
              <p:nvPr/>
            </p:nvSpPr>
            <p:spPr>
              <a:xfrm>
                <a:off x="1547879" y="15995385"/>
                <a:ext cx="10720953" cy="1123712"/>
              </a:xfrm>
              <a:prstGeom prst="roundRect">
                <a:avLst/>
              </a:prstGeom>
              <a:blipFill>
                <a:blip r:embed="rId4"/>
                <a:stretch>
                  <a:fillRect t="-11230" r="-1532" b="-29947"/>
                </a:stretch>
              </a:blipFill>
              <a:ln w="19050">
                <a:solidFill>
                  <a:schemeClr val="tx1"/>
                </a:solidFill>
              </a:ln>
            </p:spPr>
            <p:txBody>
              <a:bodyPr/>
              <a:lstStyle/>
              <a:p>
                <a:r>
                  <a:rPr lang="en-IN">
                    <a:noFill/>
                  </a:rPr>
                  <a:t> </a:t>
                </a:r>
              </a:p>
            </p:txBody>
          </p:sp>
        </mc:Fallback>
      </mc:AlternateContent>
      <p:sp>
        <p:nvSpPr>
          <p:cNvPr id="79" name="TextBox 78">
            <a:extLst>
              <a:ext uri="{FF2B5EF4-FFF2-40B4-BE49-F238E27FC236}">
                <a16:creationId xmlns:a16="http://schemas.microsoft.com/office/drawing/2014/main" id="{A31E59EA-72AC-B1DD-A71C-665F9EE667DC}"/>
              </a:ext>
            </a:extLst>
          </p:cNvPr>
          <p:cNvSpPr txBox="1"/>
          <p:nvPr/>
        </p:nvSpPr>
        <p:spPr>
          <a:xfrm>
            <a:off x="1618838" y="4983995"/>
            <a:ext cx="10720953" cy="1123712"/>
          </a:xfrm>
          <a:prstGeom prst="roundRect">
            <a:avLst/>
          </a:prstGeom>
          <a:noFill/>
          <a:ln w="19050">
            <a:noFill/>
          </a:ln>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prstClr val="black"/>
                </a:solidFill>
                <a:effectLst/>
                <a:uLnTx/>
                <a:uFillTx/>
                <a:latin typeface="Roboto Condensed Black" panose="02000000000000000000" pitchFamily="2" charset="0"/>
                <a:ea typeface="Roboto Condensed Black" panose="02000000000000000000" pitchFamily="2" charset="0"/>
                <a:cs typeface="+mn-cs"/>
              </a:rPr>
              <a:t>Data parallelism (DP)</a:t>
            </a:r>
          </a:p>
        </p:txBody>
      </p:sp>
      <p:sp>
        <p:nvSpPr>
          <p:cNvPr id="81" name="TextBox 80">
            <a:extLst>
              <a:ext uri="{FF2B5EF4-FFF2-40B4-BE49-F238E27FC236}">
                <a16:creationId xmlns:a16="http://schemas.microsoft.com/office/drawing/2014/main" id="{3E9764A4-DFB1-FE11-2CCF-7CD9F427A270}"/>
              </a:ext>
            </a:extLst>
          </p:cNvPr>
          <p:cNvSpPr txBox="1"/>
          <p:nvPr/>
        </p:nvSpPr>
        <p:spPr>
          <a:xfrm>
            <a:off x="18288002" y="4983993"/>
            <a:ext cx="11465559" cy="1123712"/>
          </a:xfrm>
          <a:prstGeom prst="roundRect">
            <a:avLst/>
          </a:prstGeom>
          <a:noFill/>
          <a:ln w="19050">
            <a:noFill/>
          </a:ln>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prstClr val="black"/>
                </a:solidFill>
                <a:effectLst/>
                <a:uLnTx/>
                <a:uFillTx/>
                <a:latin typeface="Roboto Condensed Black" panose="02000000000000000000" pitchFamily="2" charset="0"/>
                <a:ea typeface="Roboto Condensed Black" panose="02000000000000000000" pitchFamily="2" charset="0"/>
                <a:cs typeface="+mn-cs"/>
              </a:rPr>
              <a:t>Model parallelism (MP)</a:t>
            </a:r>
          </a:p>
        </p:txBody>
      </p:sp>
      <p:sp>
        <p:nvSpPr>
          <p:cNvPr id="44" name="TextBox 43">
            <a:extLst>
              <a:ext uri="{FF2B5EF4-FFF2-40B4-BE49-F238E27FC236}">
                <a16:creationId xmlns:a16="http://schemas.microsoft.com/office/drawing/2014/main" id="{44F4E7DF-8329-2686-ED44-ECB1917F5D5B}"/>
              </a:ext>
            </a:extLst>
          </p:cNvPr>
          <p:cNvSpPr txBox="1"/>
          <p:nvPr/>
        </p:nvSpPr>
        <p:spPr>
          <a:xfrm>
            <a:off x="15054048" y="13235457"/>
            <a:ext cx="7090506" cy="1015663"/>
          </a:xfrm>
          <a:prstGeom prst="rect">
            <a:avLst/>
          </a:prstGeom>
          <a:noFill/>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Condensed Medium" charset="0"/>
              </a:rPr>
              <a:t>Tensor MP</a:t>
            </a:r>
          </a:p>
        </p:txBody>
      </p:sp>
      <p:sp>
        <p:nvSpPr>
          <p:cNvPr id="50" name="TextBox 49">
            <a:extLst>
              <a:ext uri="{FF2B5EF4-FFF2-40B4-BE49-F238E27FC236}">
                <a16:creationId xmlns:a16="http://schemas.microsoft.com/office/drawing/2014/main" id="{09D7B3A5-4BDE-25E5-8F67-2DE287DDB03C}"/>
              </a:ext>
            </a:extLst>
          </p:cNvPr>
          <p:cNvSpPr txBox="1"/>
          <p:nvPr/>
        </p:nvSpPr>
        <p:spPr>
          <a:xfrm>
            <a:off x="26123103" y="13235457"/>
            <a:ext cx="7090506" cy="1015663"/>
          </a:xfrm>
          <a:prstGeom prst="rect">
            <a:avLst/>
          </a:prstGeom>
          <a:noFill/>
        </p:spPr>
        <p:txBody>
          <a:bodyPr wrap="squar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Condensed Medium" charset="0"/>
              </a:rPr>
              <a:t>Pipeline MP</a:t>
            </a:r>
          </a:p>
        </p:txBody>
      </p:sp>
      <p:cxnSp>
        <p:nvCxnSpPr>
          <p:cNvPr id="9" name="Curved Connector 8">
            <a:extLst>
              <a:ext uri="{FF2B5EF4-FFF2-40B4-BE49-F238E27FC236}">
                <a16:creationId xmlns:a16="http://schemas.microsoft.com/office/drawing/2014/main" id="{B1089FD6-772B-59D5-0602-121306250B64}"/>
              </a:ext>
            </a:extLst>
          </p:cNvPr>
          <p:cNvCxnSpPr>
            <a:stCxn id="51" idx="2"/>
            <a:endCxn id="59" idx="2"/>
          </p:cNvCxnSpPr>
          <p:nvPr/>
        </p:nvCxnSpPr>
        <p:spPr>
          <a:xfrm rot="16200000" flipH="1">
            <a:off x="6917274" y="10179266"/>
            <a:ext cx="38100" cy="5779905"/>
          </a:xfrm>
          <a:prstGeom prst="curvedConnector3">
            <a:avLst>
              <a:gd name="adj1" fmla="val 1800000"/>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607A1282-A8BF-314F-A4A5-1E07E26D530E}"/>
              </a:ext>
            </a:extLst>
          </p:cNvPr>
          <p:cNvCxnSpPr>
            <a:cxnSpLocks/>
            <a:stCxn id="74" idx="3"/>
            <a:endCxn id="45" idx="3"/>
          </p:cNvCxnSpPr>
          <p:nvPr/>
        </p:nvCxnSpPr>
        <p:spPr>
          <a:xfrm flipV="1">
            <a:off x="22616748" y="9181800"/>
            <a:ext cx="38100" cy="2386554"/>
          </a:xfrm>
          <a:prstGeom prst="curvedConnector3">
            <a:avLst>
              <a:gd name="adj1" fmla="val 1800000"/>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A290917-7C02-22A3-8DB8-B61C75A3145A}"/>
              </a:ext>
            </a:extLst>
          </p:cNvPr>
          <p:cNvCxnSpPr>
            <a:cxnSpLocks/>
          </p:cNvCxnSpPr>
          <p:nvPr/>
        </p:nvCxnSpPr>
        <p:spPr>
          <a:xfrm>
            <a:off x="28020084" y="9562503"/>
            <a:ext cx="26690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34B0FA2-EC06-1FBB-9E52-E63E1724C6A5}"/>
              </a:ext>
            </a:extLst>
          </p:cNvPr>
          <p:cNvCxnSpPr>
            <a:cxnSpLocks/>
          </p:cNvCxnSpPr>
          <p:nvPr/>
        </p:nvCxnSpPr>
        <p:spPr>
          <a:xfrm rot="10800000">
            <a:off x="28020084" y="10211796"/>
            <a:ext cx="26690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76487663"/>
      </p:ext>
    </p:extLst>
  </p:cSld>
  <p:clrMapOvr>
    <a:masterClrMapping/>
  </p:clrMapOvr>
  <mc:AlternateContent xmlns:mc="http://schemas.openxmlformats.org/markup-compatibility/2006" xmlns:p14="http://schemas.microsoft.com/office/powerpoint/2010/main">
    <mc:Choice Requires="p14">
      <p:transition spd="slow" p14:dur="2000" advTm="55881"/>
    </mc:Choice>
    <mc:Fallback xmlns="">
      <p:transition spd="slow" advTm="55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8" grpId="0"/>
      <p:bldP spid="42" grpId="0" animBg="1"/>
      <p:bldP spid="43" grpId="0" animBg="1"/>
      <p:bldP spid="110" grpId="0" animBg="1"/>
      <p:bldP spid="38" grpId="0" animBg="1"/>
      <p:bldP spid="39" grpId="0" animBg="1"/>
      <p:bldP spid="47" grpId="0"/>
      <p:bldP spid="33" grpId="0" animBg="1"/>
      <p:bldP spid="51" grpId="0" animBg="1"/>
      <p:bldP spid="52" grpId="0"/>
      <p:bldP spid="54" grpId="0" animBg="1"/>
      <p:bldP spid="55" grpId="0" animBg="1"/>
      <p:bldP spid="57" grpId="0" animBg="1"/>
      <p:bldP spid="58" grpId="0" animBg="1"/>
      <p:bldP spid="59" grpId="0" animBg="1"/>
      <p:bldP spid="60" grpId="0"/>
      <p:bldP spid="62" grpId="0" animBg="1"/>
      <p:bldP spid="70" grpId="0" animBg="1"/>
      <p:bldP spid="71" grpId="0" animBg="1"/>
      <p:bldP spid="72" grpId="0" animBg="1"/>
      <p:bldP spid="78" grpId="0" animBg="1"/>
      <p:bldP spid="79" grpId="0"/>
      <p:bldP spid="81" grpId="0"/>
      <p:bldP spid="44"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B5BC8-DF7C-48A1-1A9C-D60655C05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36247-0DEA-E04D-809F-22AF4389CB27}"/>
              </a:ext>
            </a:extLst>
          </p:cNvPr>
          <p:cNvSpPr>
            <a:spLocks noGrp="1"/>
          </p:cNvSpPr>
          <p:nvPr>
            <p:ph type="title"/>
          </p:nvPr>
        </p:nvSpPr>
        <p:spPr>
          <a:xfrm>
            <a:off x="1201919" y="993785"/>
            <a:ext cx="32789907" cy="2166553"/>
          </a:xfrm>
        </p:spPr>
        <p:txBody>
          <a:bodyPr>
            <a:normAutofit/>
          </a:bodyPr>
          <a:lstStyle/>
          <a:p>
            <a:pPr algn="ctr"/>
            <a:r>
              <a:rPr lang="en-US" sz="9600" b="1" dirty="0">
                <a:latin typeface="Roboto Condensed Black" charset="0"/>
                <a:ea typeface="Roboto Condensed Black" charset="0"/>
                <a:cs typeface="Roboto Condensed Black" charset="0"/>
              </a:rPr>
              <a:t>Data parallelism</a:t>
            </a:r>
          </a:p>
        </p:txBody>
      </p:sp>
      <p:sp>
        <p:nvSpPr>
          <p:cNvPr id="53" name="TextBox 52">
            <a:extLst>
              <a:ext uri="{FF2B5EF4-FFF2-40B4-BE49-F238E27FC236}">
                <a16:creationId xmlns:a16="http://schemas.microsoft.com/office/drawing/2014/main" id="{88ABA8D2-4551-802A-DA17-71F458C7C397}"/>
              </a:ext>
            </a:extLst>
          </p:cNvPr>
          <p:cNvSpPr txBox="1"/>
          <p:nvPr/>
        </p:nvSpPr>
        <p:spPr>
          <a:xfrm>
            <a:off x="2142985" y="13064371"/>
            <a:ext cx="32290029" cy="5078313"/>
          </a:xfrm>
          <a:prstGeom prst="rect">
            <a:avLst/>
          </a:prstGeom>
          <a:noFill/>
        </p:spPr>
        <p:txBody>
          <a:bodyPr wrap="square" rtlCol="0">
            <a:spAutoFit/>
          </a:bodyPr>
          <a:lstStyle/>
          <a:p>
            <a:pPr marL="1028700" marR="0" lvl="0" indent="-10287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5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Condensed Medium" charset="0"/>
              </a:rPr>
              <a:t>Naïvely, model copy on each GPU</a:t>
            </a:r>
          </a:p>
          <a:p>
            <a:pPr marL="1028700" marR="0" lvl="0" indent="-10287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5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Condensed Medium" charset="0"/>
            </a:endParaRPr>
          </a:p>
          <a:p>
            <a:pPr marL="1028700" marR="0" lvl="0" indent="-10287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5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Condensed Medium" charset="0"/>
              </a:rPr>
              <a:t>Reductions of weight gradients at the end of every iteration to coalesce updates across replicas</a:t>
            </a:r>
          </a:p>
          <a:p>
            <a:pPr marL="1028700" marR="0" lvl="0" indent="-10287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5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Condensed Medium" charset="0"/>
            </a:endParaRPr>
          </a:p>
          <a:p>
            <a:pPr marL="1028700" marR="0" lvl="0" indent="-10287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5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Condensed Medium" charset="0"/>
              </a:rPr>
              <a:t>Our data parallelism implementation involves a simple DDP wrapper, with largely the same interface as </a:t>
            </a:r>
            <a:r>
              <a:rPr kumimoji="0" lang="en-US" sz="5400" b="0" i="0" u="none" strike="noStrike" kern="1200" cap="none" spc="0" normalizeH="0" baseline="0" noProof="0" dirty="0" err="1">
                <a:ln>
                  <a:noFill/>
                </a:ln>
                <a:solidFill>
                  <a:prstClr val="black"/>
                </a:solidFill>
                <a:effectLst/>
                <a:uLnTx/>
                <a:uFillTx/>
                <a:latin typeface="Roboto" panose="02000000000000000000" pitchFamily="2" charset="0"/>
                <a:ea typeface="Roboto" panose="02000000000000000000" pitchFamily="2" charset="0"/>
                <a:cs typeface="Roboto Condensed Medium" charset="0"/>
              </a:rPr>
              <a:t>PyTorch’s</a:t>
            </a:r>
            <a:r>
              <a:rPr kumimoji="0" lang="en-US" sz="54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Condensed Medium" charset="0"/>
              </a:rPr>
              <a:t> DDP</a:t>
            </a:r>
          </a:p>
        </p:txBody>
      </p:sp>
      <p:sp>
        <p:nvSpPr>
          <p:cNvPr id="64" name="Rounded Rectangle 63">
            <a:extLst>
              <a:ext uri="{FF2B5EF4-FFF2-40B4-BE49-F238E27FC236}">
                <a16:creationId xmlns:a16="http://schemas.microsoft.com/office/drawing/2014/main" id="{7A28AB6E-FE08-1F79-B2E6-436BD3D390C8}"/>
              </a:ext>
            </a:extLst>
          </p:cNvPr>
          <p:cNvSpPr/>
          <p:nvPr/>
        </p:nvSpPr>
        <p:spPr>
          <a:xfrm>
            <a:off x="6912357" y="4970472"/>
            <a:ext cx="4958892" cy="545896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65" name="TextBox 64">
            <a:extLst>
              <a:ext uri="{FF2B5EF4-FFF2-40B4-BE49-F238E27FC236}">
                <a16:creationId xmlns:a16="http://schemas.microsoft.com/office/drawing/2014/main" id="{2E26DA50-0B51-10C4-F61A-F4474687FA89}"/>
              </a:ext>
            </a:extLst>
          </p:cNvPr>
          <p:cNvSpPr txBox="1"/>
          <p:nvPr/>
        </p:nvSpPr>
        <p:spPr>
          <a:xfrm>
            <a:off x="6983316" y="8908625"/>
            <a:ext cx="4812240"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NVIDIA Sans" panose="020B0503020203020204" pitchFamily="34" charset="0"/>
                <a:ea typeface="Roboto" panose="02000000000000000000" pitchFamily="2" charset="0"/>
                <a:cs typeface="NVIDIA Sans" panose="020B0503020203020204" pitchFamily="34" charset="0"/>
              </a:rPr>
              <a:t>GPU 1</a:t>
            </a:r>
          </a:p>
        </p:txBody>
      </p:sp>
      <p:sp>
        <p:nvSpPr>
          <p:cNvPr id="66" name="Cube 65">
            <a:extLst>
              <a:ext uri="{FF2B5EF4-FFF2-40B4-BE49-F238E27FC236}">
                <a16:creationId xmlns:a16="http://schemas.microsoft.com/office/drawing/2014/main" id="{6DD73B2E-1E56-4E7E-5947-F46565F1D70B}"/>
              </a:ext>
            </a:extLst>
          </p:cNvPr>
          <p:cNvSpPr/>
          <p:nvPr/>
        </p:nvSpPr>
        <p:spPr>
          <a:xfrm>
            <a:off x="9579873" y="5294975"/>
            <a:ext cx="411186" cy="3679893"/>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67" name="Cube 66">
            <a:extLst>
              <a:ext uri="{FF2B5EF4-FFF2-40B4-BE49-F238E27FC236}">
                <a16:creationId xmlns:a16="http://schemas.microsoft.com/office/drawing/2014/main" id="{35890542-A0BE-EDD7-42C9-A17FD936F686}"/>
              </a:ext>
            </a:extLst>
          </p:cNvPr>
          <p:cNvSpPr/>
          <p:nvPr/>
        </p:nvSpPr>
        <p:spPr>
          <a:xfrm>
            <a:off x="10318563" y="5955405"/>
            <a:ext cx="440148" cy="254292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68" name="Cube 67">
            <a:extLst>
              <a:ext uri="{FF2B5EF4-FFF2-40B4-BE49-F238E27FC236}">
                <a16:creationId xmlns:a16="http://schemas.microsoft.com/office/drawing/2014/main" id="{EC0C2789-B737-784D-3980-E69777D1FECB}"/>
              </a:ext>
            </a:extLst>
          </p:cNvPr>
          <p:cNvSpPr/>
          <p:nvPr/>
        </p:nvSpPr>
        <p:spPr>
          <a:xfrm>
            <a:off x="8072649" y="6116859"/>
            <a:ext cx="413358" cy="2067606"/>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73" name="Cube 72">
            <a:extLst>
              <a:ext uri="{FF2B5EF4-FFF2-40B4-BE49-F238E27FC236}">
                <a16:creationId xmlns:a16="http://schemas.microsoft.com/office/drawing/2014/main" id="{62F9C2BE-947B-4671-9BDB-2BE37BCD8976}"/>
              </a:ext>
            </a:extLst>
          </p:cNvPr>
          <p:cNvSpPr/>
          <p:nvPr/>
        </p:nvSpPr>
        <p:spPr>
          <a:xfrm>
            <a:off x="8811339" y="5700960"/>
            <a:ext cx="413358" cy="2899404"/>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75" name="Rounded Rectangle 74">
            <a:extLst>
              <a:ext uri="{FF2B5EF4-FFF2-40B4-BE49-F238E27FC236}">
                <a16:creationId xmlns:a16="http://schemas.microsoft.com/office/drawing/2014/main" id="{CA7612B5-7221-B947-E50F-B6B71BA34399}"/>
              </a:ext>
            </a:extLst>
          </p:cNvPr>
          <p:cNvSpPr/>
          <p:nvPr/>
        </p:nvSpPr>
        <p:spPr>
          <a:xfrm>
            <a:off x="12710106" y="4970472"/>
            <a:ext cx="4923204" cy="545896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76" name="TextBox 75">
            <a:extLst>
              <a:ext uri="{FF2B5EF4-FFF2-40B4-BE49-F238E27FC236}">
                <a16:creationId xmlns:a16="http://schemas.microsoft.com/office/drawing/2014/main" id="{FC42D9C2-72BC-5C19-7031-6A4851D7F8D9}"/>
              </a:ext>
            </a:extLst>
          </p:cNvPr>
          <p:cNvSpPr txBox="1"/>
          <p:nvPr/>
        </p:nvSpPr>
        <p:spPr>
          <a:xfrm>
            <a:off x="12651636" y="8907668"/>
            <a:ext cx="4812240"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NVIDIA Sans" panose="020B0503020203020204" pitchFamily="34" charset="0"/>
                <a:ea typeface="Roboto" panose="02000000000000000000" pitchFamily="2" charset="0"/>
                <a:cs typeface="NVIDIA Sans" panose="020B0503020203020204" pitchFamily="34" charset="0"/>
              </a:rPr>
              <a:t>GPU 2</a:t>
            </a:r>
          </a:p>
        </p:txBody>
      </p:sp>
      <p:sp>
        <p:nvSpPr>
          <p:cNvPr id="77" name="Cube 76">
            <a:extLst>
              <a:ext uri="{FF2B5EF4-FFF2-40B4-BE49-F238E27FC236}">
                <a16:creationId xmlns:a16="http://schemas.microsoft.com/office/drawing/2014/main" id="{BBC3A35F-7286-B56C-FD1D-9DA4D72CC0B8}"/>
              </a:ext>
            </a:extLst>
          </p:cNvPr>
          <p:cNvSpPr/>
          <p:nvPr/>
        </p:nvSpPr>
        <p:spPr>
          <a:xfrm>
            <a:off x="15340869" y="5294018"/>
            <a:ext cx="411186" cy="3679893"/>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80" name="Cube 79">
            <a:extLst>
              <a:ext uri="{FF2B5EF4-FFF2-40B4-BE49-F238E27FC236}">
                <a16:creationId xmlns:a16="http://schemas.microsoft.com/office/drawing/2014/main" id="{958A464F-0DCA-A3A8-8C27-EF60F6F7DF07}"/>
              </a:ext>
            </a:extLst>
          </p:cNvPr>
          <p:cNvSpPr/>
          <p:nvPr/>
        </p:nvSpPr>
        <p:spPr>
          <a:xfrm>
            <a:off x="16079559" y="5954448"/>
            <a:ext cx="440148" cy="254292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82" name="Cube 81">
            <a:extLst>
              <a:ext uri="{FF2B5EF4-FFF2-40B4-BE49-F238E27FC236}">
                <a16:creationId xmlns:a16="http://schemas.microsoft.com/office/drawing/2014/main" id="{0C94CD8F-BE44-E1E1-67FF-D014406AEFCA}"/>
              </a:ext>
            </a:extLst>
          </p:cNvPr>
          <p:cNvSpPr/>
          <p:nvPr/>
        </p:nvSpPr>
        <p:spPr>
          <a:xfrm>
            <a:off x="13833645" y="6115902"/>
            <a:ext cx="413358" cy="2067606"/>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83" name="Cube 82">
            <a:extLst>
              <a:ext uri="{FF2B5EF4-FFF2-40B4-BE49-F238E27FC236}">
                <a16:creationId xmlns:a16="http://schemas.microsoft.com/office/drawing/2014/main" id="{B10F6F9C-C6AD-681B-E887-9F9BEF1BAE68}"/>
              </a:ext>
            </a:extLst>
          </p:cNvPr>
          <p:cNvSpPr/>
          <p:nvPr/>
        </p:nvSpPr>
        <p:spPr>
          <a:xfrm>
            <a:off x="14572335" y="5700003"/>
            <a:ext cx="413358" cy="2899404"/>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85" name="Rounded Rectangle 84">
            <a:extLst>
              <a:ext uri="{FF2B5EF4-FFF2-40B4-BE49-F238E27FC236}">
                <a16:creationId xmlns:a16="http://schemas.microsoft.com/office/drawing/2014/main" id="{AE6228C2-6481-334A-4BD5-6B8B802DBFF8}"/>
              </a:ext>
            </a:extLst>
          </p:cNvPr>
          <p:cNvSpPr/>
          <p:nvPr/>
        </p:nvSpPr>
        <p:spPr>
          <a:xfrm>
            <a:off x="18401208" y="4970472"/>
            <a:ext cx="4958892" cy="545896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86" name="TextBox 85">
            <a:extLst>
              <a:ext uri="{FF2B5EF4-FFF2-40B4-BE49-F238E27FC236}">
                <a16:creationId xmlns:a16="http://schemas.microsoft.com/office/drawing/2014/main" id="{955C135F-1487-77A7-2BBD-D00FFA2F5565}"/>
              </a:ext>
            </a:extLst>
          </p:cNvPr>
          <p:cNvSpPr txBox="1"/>
          <p:nvPr/>
        </p:nvSpPr>
        <p:spPr>
          <a:xfrm>
            <a:off x="18472167" y="8908625"/>
            <a:ext cx="4812240"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NVIDIA Sans" panose="020B0503020203020204" pitchFamily="34" charset="0"/>
                <a:ea typeface="Roboto" panose="02000000000000000000" pitchFamily="2" charset="0"/>
                <a:cs typeface="NVIDIA Sans" panose="020B0503020203020204" pitchFamily="34" charset="0"/>
              </a:rPr>
              <a:t>GPU 3</a:t>
            </a:r>
          </a:p>
        </p:txBody>
      </p:sp>
      <p:sp>
        <p:nvSpPr>
          <p:cNvPr id="87" name="Cube 86">
            <a:extLst>
              <a:ext uri="{FF2B5EF4-FFF2-40B4-BE49-F238E27FC236}">
                <a16:creationId xmlns:a16="http://schemas.microsoft.com/office/drawing/2014/main" id="{EE9F538A-B6DC-E109-393B-E3787FD3A1D8}"/>
              </a:ext>
            </a:extLst>
          </p:cNvPr>
          <p:cNvSpPr/>
          <p:nvPr/>
        </p:nvSpPr>
        <p:spPr>
          <a:xfrm>
            <a:off x="21068724" y="5294975"/>
            <a:ext cx="411186" cy="3679893"/>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88" name="Cube 87">
            <a:extLst>
              <a:ext uri="{FF2B5EF4-FFF2-40B4-BE49-F238E27FC236}">
                <a16:creationId xmlns:a16="http://schemas.microsoft.com/office/drawing/2014/main" id="{BEFF60C2-4297-EC44-C055-EE653C489535}"/>
              </a:ext>
            </a:extLst>
          </p:cNvPr>
          <p:cNvSpPr/>
          <p:nvPr/>
        </p:nvSpPr>
        <p:spPr>
          <a:xfrm>
            <a:off x="21807414" y="5955405"/>
            <a:ext cx="440148" cy="254292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89" name="Cube 88">
            <a:extLst>
              <a:ext uri="{FF2B5EF4-FFF2-40B4-BE49-F238E27FC236}">
                <a16:creationId xmlns:a16="http://schemas.microsoft.com/office/drawing/2014/main" id="{0E5D9BC6-DB21-4D42-AA0F-96468A92A6C1}"/>
              </a:ext>
            </a:extLst>
          </p:cNvPr>
          <p:cNvSpPr/>
          <p:nvPr/>
        </p:nvSpPr>
        <p:spPr>
          <a:xfrm>
            <a:off x="19561500" y="6116859"/>
            <a:ext cx="413358" cy="2067606"/>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90" name="Cube 89">
            <a:extLst>
              <a:ext uri="{FF2B5EF4-FFF2-40B4-BE49-F238E27FC236}">
                <a16:creationId xmlns:a16="http://schemas.microsoft.com/office/drawing/2014/main" id="{50256B73-616D-41EB-82DD-FDBFFB7A905A}"/>
              </a:ext>
            </a:extLst>
          </p:cNvPr>
          <p:cNvSpPr/>
          <p:nvPr/>
        </p:nvSpPr>
        <p:spPr>
          <a:xfrm>
            <a:off x="20300190" y="5700960"/>
            <a:ext cx="413358" cy="2899404"/>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91" name="Rounded Rectangle 90">
            <a:extLst>
              <a:ext uri="{FF2B5EF4-FFF2-40B4-BE49-F238E27FC236}">
                <a16:creationId xmlns:a16="http://schemas.microsoft.com/office/drawing/2014/main" id="{2416071C-C509-5F5A-5D13-9A89FBB48382}"/>
              </a:ext>
            </a:extLst>
          </p:cNvPr>
          <p:cNvSpPr/>
          <p:nvPr/>
        </p:nvSpPr>
        <p:spPr>
          <a:xfrm>
            <a:off x="24198957" y="4970472"/>
            <a:ext cx="4923204" cy="545896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92" name="TextBox 91">
            <a:extLst>
              <a:ext uri="{FF2B5EF4-FFF2-40B4-BE49-F238E27FC236}">
                <a16:creationId xmlns:a16="http://schemas.microsoft.com/office/drawing/2014/main" id="{A7C8863E-F597-8898-05D3-156037FC6428}"/>
              </a:ext>
            </a:extLst>
          </p:cNvPr>
          <p:cNvSpPr txBox="1"/>
          <p:nvPr/>
        </p:nvSpPr>
        <p:spPr>
          <a:xfrm>
            <a:off x="24140487" y="8907668"/>
            <a:ext cx="4812240"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black"/>
                </a:solidFill>
                <a:effectLst/>
                <a:uLnTx/>
                <a:uFillTx/>
                <a:latin typeface="NVIDIA Sans" panose="020B0503020203020204" pitchFamily="34" charset="0"/>
                <a:ea typeface="Roboto" panose="02000000000000000000" pitchFamily="2" charset="0"/>
                <a:cs typeface="NVIDIA Sans" panose="020B0503020203020204" pitchFamily="34" charset="0"/>
              </a:rPr>
              <a:t>GPU 4</a:t>
            </a:r>
          </a:p>
        </p:txBody>
      </p:sp>
      <p:sp>
        <p:nvSpPr>
          <p:cNvPr id="93" name="Cube 92">
            <a:extLst>
              <a:ext uri="{FF2B5EF4-FFF2-40B4-BE49-F238E27FC236}">
                <a16:creationId xmlns:a16="http://schemas.microsoft.com/office/drawing/2014/main" id="{BB5466A6-EE8A-8DE1-2D5D-0209AC72CB88}"/>
              </a:ext>
            </a:extLst>
          </p:cNvPr>
          <p:cNvSpPr/>
          <p:nvPr/>
        </p:nvSpPr>
        <p:spPr>
          <a:xfrm>
            <a:off x="26829720" y="5294018"/>
            <a:ext cx="411186" cy="3679893"/>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94" name="Cube 93">
            <a:extLst>
              <a:ext uri="{FF2B5EF4-FFF2-40B4-BE49-F238E27FC236}">
                <a16:creationId xmlns:a16="http://schemas.microsoft.com/office/drawing/2014/main" id="{3B0D85A0-3186-682D-42F9-2111D69A18AA}"/>
              </a:ext>
            </a:extLst>
          </p:cNvPr>
          <p:cNvSpPr/>
          <p:nvPr/>
        </p:nvSpPr>
        <p:spPr>
          <a:xfrm>
            <a:off x="27568410" y="5954448"/>
            <a:ext cx="440148" cy="254292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95" name="Cube 94">
            <a:extLst>
              <a:ext uri="{FF2B5EF4-FFF2-40B4-BE49-F238E27FC236}">
                <a16:creationId xmlns:a16="http://schemas.microsoft.com/office/drawing/2014/main" id="{59293F74-42ED-D788-BA62-5274ACEF7726}"/>
              </a:ext>
            </a:extLst>
          </p:cNvPr>
          <p:cNvSpPr/>
          <p:nvPr/>
        </p:nvSpPr>
        <p:spPr>
          <a:xfrm>
            <a:off x="25322496" y="6115902"/>
            <a:ext cx="413358" cy="2067606"/>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sp>
        <p:nvSpPr>
          <p:cNvPr id="96" name="Cube 95">
            <a:extLst>
              <a:ext uri="{FF2B5EF4-FFF2-40B4-BE49-F238E27FC236}">
                <a16:creationId xmlns:a16="http://schemas.microsoft.com/office/drawing/2014/main" id="{761F8CA2-52A5-0318-0AEF-382CC2D649D1}"/>
              </a:ext>
            </a:extLst>
          </p:cNvPr>
          <p:cNvSpPr/>
          <p:nvPr/>
        </p:nvSpPr>
        <p:spPr>
          <a:xfrm>
            <a:off x="26061186" y="5700003"/>
            <a:ext cx="413358" cy="2899404"/>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a:ln>
                <a:noFill/>
              </a:ln>
              <a:solidFill>
                <a:prstClr val="white"/>
              </a:solidFill>
              <a:effectLst/>
              <a:uLnTx/>
              <a:uFillTx/>
              <a:latin typeface="NVIDIA Sans" panose="020B0503020203020204" pitchFamily="34" charset="0"/>
              <a:ea typeface="+mn-ea"/>
              <a:cs typeface="NVIDIA Sans" panose="020B0503020203020204" pitchFamily="34" charset="0"/>
            </a:endParaRPr>
          </a:p>
        </p:txBody>
      </p:sp>
      <p:cxnSp>
        <p:nvCxnSpPr>
          <p:cNvPr id="113" name="Curved Connector 112">
            <a:extLst>
              <a:ext uri="{FF2B5EF4-FFF2-40B4-BE49-F238E27FC236}">
                <a16:creationId xmlns:a16="http://schemas.microsoft.com/office/drawing/2014/main" id="{F04EC437-6CA1-D6AF-4376-3D55A54BCE21}"/>
              </a:ext>
            </a:extLst>
          </p:cNvPr>
          <p:cNvCxnSpPr/>
          <p:nvPr/>
        </p:nvCxnSpPr>
        <p:spPr>
          <a:xfrm rot="16200000" flipH="1">
            <a:off x="12076692" y="7615703"/>
            <a:ext cx="38100" cy="5779905"/>
          </a:xfrm>
          <a:prstGeom prst="curvedConnector3">
            <a:avLst>
              <a:gd name="adj1" fmla="val 1800000"/>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4BF41B6C-4B5E-2E8E-B798-8249C8B0E06C}"/>
              </a:ext>
            </a:extLst>
          </p:cNvPr>
          <p:cNvCxnSpPr/>
          <p:nvPr/>
        </p:nvCxnSpPr>
        <p:spPr>
          <a:xfrm rot="16200000" flipH="1">
            <a:off x="17969289" y="7665770"/>
            <a:ext cx="38100" cy="5779905"/>
          </a:xfrm>
          <a:prstGeom prst="curvedConnector3">
            <a:avLst>
              <a:gd name="adj1" fmla="val 1800000"/>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Curved Connector 114">
            <a:extLst>
              <a:ext uri="{FF2B5EF4-FFF2-40B4-BE49-F238E27FC236}">
                <a16:creationId xmlns:a16="http://schemas.microsoft.com/office/drawing/2014/main" id="{AD24DB0A-6F08-F9F1-D749-2CB995ABC456}"/>
              </a:ext>
            </a:extLst>
          </p:cNvPr>
          <p:cNvCxnSpPr/>
          <p:nvPr/>
        </p:nvCxnSpPr>
        <p:spPr>
          <a:xfrm rot="16200000" flipH="1">
            <a:off x="23920719" y="7716785"/>
            <a:ext cx="38100" cy="5779905"/>
          </a:xfrm>
          <a:prstGeom prst="curvedConnector3">
            <a:avLst>
              <a:gd name="adj1" fmla="val 1800000"/>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1219076"/>
      </p:ext>
    </p:extLst>
  </p:cSld>
  <p:clrMapOvr>
    <a:masterClrMapping/>
  </p:clrMapOvr>
  <mc:AlternateContent xmlns:mc="http://schemas.openxmlformats.org/markup-compatibility/2006" xmlns:p14="http://schemas.microsoft.com/office/powerpoint/2010/main">
    <mc:Choice Requires="p14">
      <p:transition spd="slow" p14:dur="2000" advTm="55881"/>
    </mc:Choice>
    <mc:Fallback xmlns="">
      <p:transition spd="slow" advTm="55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73A28-78E2-A3F3-5324-DEBA10D6B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C989F-A698-C428-ACCC-7C0733FCF211}"/>
              </a:ext>
            </a:extLst>
          </p:cNvPr>
          <p:cNvSpPr>
            <a:spLocks noGrp="1"/>
          </p:cNvSpPr>
          <p:nvPr>
            <p:ph type="title"/>
          </p:nvPr>
        </p:nvSpPr>
        <p:spPr/>
        <p:txBody>
          <a:bodyPr/>
          <a:lstStyle/>
          <a:p>
            <a:r>
              <a:rPr lang="en-US" dirty="0">
                <a:solidFill>
                  <a:srgbClr val="92D050"/>
                </a:solidFill>
              </a:rPr>
              <a:t>Data Parallelism (Distributed Optimizer)</a:t>
            </a:r>
            <a:endParaRPr lang="en-US" dirty="0"/>
          </a:p>
        </p:txBody>
      </p:sp>
      <p:sp>
        <p:nvSpPr>
          <p:cNvPr id="3" name="Text Placeholder 2">
            <a:extLst>
              <a:ext uri="{FF2B5EF4-FFF2-40B4-BE49-F238E27FC236}">
                <a16:creationId xmlns:a16="http://schemas.microsoft.com/office/drawing/2014/main" id="{AE99B3E9-FE16-C1E3-9BC8-558266061501}"/>
              </a:ext>
            </a:extLst>
          </p:cNvPr>
          <p:cNvSpPr>
            <a:spLocks noGrp="1"/>
          </p:cNvSpPr>
          <p:nvPr>
            <p:ph type="body" sz="quarter" idx="10"/>
          </p:nvPr>
        </p:nvSpPr>
        <p:spPr/>
        <p:txBody>
          <a:bodyPr/>
          <a:lstStyle/>
          <a:p>
            <a:r>
              <a:rPr lang="en-US" dirty="0"/>
              <a:t>High Level Abstraction</a:t>
            </a:r>
            <a:endParaRPr lang="en-IL" dirty="0"/>
          </a:p>
        </p:txBody>
      </p:sp>
      <p:sp>
        <p:nvSpPr>
          <p:cNvPr id="4" name="Content Placeholder 3">
            <a:extLst>
              <a:ext uri="{FF2B5EF4-FFF2-40B4-BE49-F238E27FC236}">
                <a16:creationId xmlns:a16="http://schemas.microsoft.com/office/drawing/2014/main" id="{CA1C2AB9-C0F1-41C3-0C2D-A522995D804A}"/>
              </a:ext>
            </a:extLst>
          </p:cNvPr>
          <p:cNvSpPr>
            <a:spLocks noGrp="1"/>
          </p:cNvSpPr>
          <p:nvPr>
            <p:ph idx="1"/>
          </p:nvPr>
        </p:nvSpPr>
        <p:spPr/>
        <p:txBody>
          <a:bodyPr/>
          <a:lstStyle/>
          <a:p>
            <a:pPr marL="0" indent="0">
              <a:buNone/>
            </a:pPr>
            <a:r>
              <a:rPr lang="en-US" dirty="0"/>
              <a:t>Do {</a:t>
            </a:r>
          </a:p>
          <a:p>
            <a:pPr marL="0" indent="0">
              <a:buNone/>
            </a:pPr>
            <a:r>
              <a:rPr lang="en-US" dirty="0"/>
              <a:t>	Forward Path (activations) – calculate error</a:t>
            </a:r>
          </a:p>
          <a:p>
            <a:pPr marL="0" indent="0">
              <a:buNone/>
            </a:pPr>
            <a:r>
              <a:rPr lang="en-US" dirty="0"/>
              <a:t>	Backward Path – calculate gradients</a:t>
            </a:r>
          </a:p>
          <a:p>
            <a:pPr marL="0" indent="0">
              <a:buNone/>
            </a:pPr>
            <a:r>
              <a:rPr lang="en-US" b="1" dirty="0">
                <a:solidFill>
                  <a:srgbClr val="00B050"/>
                </a:solidFill>
              </a:rPr>
              <a:t>	 Reduce Scatter gradients – each source gets a different part of the results </a:t>
            </a:r>
          </a:p>
          <a:p>
            <a:pPr marL="0" indent="0">
              <a:buNone/>
            </a:pPr>
            <a:r>
              <a:rPr lang="en-US" dirty="0"/>
              <a:t>	Update network weights (a.k.a. optimizer) </a:t>
            </a:r>
            <a:r>
              <a:rPr lang="en-US" b="1" dirty="0">
                <a:solidFill>
                  <a:srgbClr val="00B050"/>
                </a:solidFill>
              </a:rPr>
              <a:t>available local part of the gradient weights</a:t>
            </a:r>
          </a:p>
          <a:p>
            <a:pPr marL="0" indent="0">
              <a:buNone/>
            </a:pPr>
            <a:r>
              <a:rPr lang="en-US" b="1" dirty="0">
                <a:solidFill>
                  <a:srgbClr val="00B050"/>
                </a:solidFill>
              </a:rPr>
              <a:t>	All Gather weights calculated in each GPU</a:t>
            </a:r>
            <a:endParaRPr lang="en-US" dirty="0"/>
          </a:p>
          <a:p>
            <a:pPr marL="0" indent="0">
              <a:buNone/>
            </a:pPr>
            <a:r>
              <a:rPr lang="en-US" dirty="0"/>
              <a:t>} While error is above threshold / not decreasing anymore</a:t>
            </a:r>
          </a:p>
          <a:p>
            <a:pPr marL="0" indent="0">
              <a:buNone/>
            </a:pPr>
            <a:endParaRPr lang="en-IL" dirty="0"/>
          </a:p>
        </p:txBody>
      </p:sp>
      <p:pic>
        <p:nvPicPr>
          <p:cNvPr id="6" name="Picture 5" descr="A picture containing text, screenshot, diagram, line&#10;&#10;Description automatically generated">
            <a:extLst>
              <a:ext uri="{FF2B5EF4-FFF2-40B4-BE49-F238E27FC236}">
                <a16:creationId xmlns:a16="http://schemas.microsoft.com/office/drawing/2014/main" id="{9F64AC4D-98BF-9A55-0C83-D8C7010CD839}"/>
              </a:ext>
            </a:extLst>
          </p:cNvPr>
          <p:cNvPicPr>
            <a:picLocks noChangeAspect="1"/>
          </p:cNvPicPr>
          <p:nvPr/>
        </p:nvPicPr>
        <p:blipFill>
          <a:blip r:embed="rId2"/>
          <a:stretch>
            <a:fillRect/>
          </a:stretch>
        </p:blipFill>
        <p:spPr>
          <a:xfrm>
            <a:off x="20321099" y="10795000"/>
            <a:ext cx="14087436" cy="8382977"/>
          </a:xfrm>
          <a:prstGeom prst="rect">
            <a:avLst/>
          </a:prstGeom>
        </p:spPr>
      </p:pic>
    </p:spTree>
    <p:extLst>
      <p:ext uri="{BB962C8B-B14F-4D97-AF65-F5344CB8AC3E}">
        <p14:creationId xmlns:p14="http://schemas.microsoft.com/office/powerpoint/2010/main" val="4173152052"/>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94090-D067-3B27-34B4-3882CC6DD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A9123F-1FE2-9DDD-AB47-76FE1CDB7BB9}"/>
              </a:ext>
            </a:extLst>
          </p:cNvPr>
          <p:cNvSpPr>
            <a:spLocks noGrp="1"/>
          </p:cNvSpPr>
          <p:nvPr>
            <p:ph type="title"/>
          </p:nvPr>
        </p:nvSpPr>
        <p:spPr/>
        <p:txBody>
          <a:bodyPr/>
          <a:lstStyle/>
          <a:p>
            <a:r>
              <a:rPr lang="en-US" dirty="0">
                <a:solidFill>
                  <a:srgbClr val="92D050"/>
                </a:solidFill>
              </a:rPr>
              <a:t>Data Parallelism (Distributed Optimizer)</a:t>
            </a:r>
            <a:endParaRPr lang="en-US" dirty="0"/>
          </a:p>
        </p:txBody>
      </p:sp>
      <p:sp>
        <p:nvSpPr>
          <p:cNvPr id="3" name="Text Placeholder 2">
            <a:extLst>
              <a:ext uri="{FF2B5EF4-FFF2-40B4-BE49-F238E27FC236}">
                <a16:creationId xmlns:a16="http://schemas.microsoft.com/office/drawing/2014/main" id="{772D1456-FAD1-A455-2A4A-243E1894C8AB}"/>
              </a:ext>
            </a:extLst>
          </p:cNvPr>
          <p:cNvSpPr>
            <a:spLocks noGrp="1"/>
          </p:cNvSpPr>
          <p:nvPr>
            <p:ph type="body" sz="quarter" idx="10"/>
          </p:nvPr>
        </p:nvSpPr>
        <p:spPr/>
        <p:txBody>
          <a:bodyPr/>
          <a:lstStyle/>
          <a:p>
            <a:r>
              <a:rPr lang="en-US" dirty="0"/>
              <a:t>High Level Abstraction</a:t>
            </a:r>
            <a:endParaRPr lang="en-IL" dirty="0"/>
          </a:p>
        </p:txBody>
      </p:sp>
      <p:sp>
        <p:nvSpPr>
          <p:cNvPr id="4" name="Content Placeholder 3">
            <a:extLst>
              <a:ext uri="{FF2B5EF4-FFF2-40B4-BE49-F238E27FC236}">
                <a16:creationId xmlns:a16="http://schemas.microsoft.com/office/drawing/2014/main" id="{205B91FA-9D6A-3927-9F48-3B0D0622A07D}"/>
              </a:ext>
            </a:extLst>
          </p:cNvPr>
          <p:cNvSpPr>
            <a:spLocks noGrp="1"/>
          </p:cNvSpPr>
          <p:nvPr>
            <p:ph idx="1"/>
          </p:nvPr>
        </p:nvSpPr>
        <p:spPr/>
        <p:txBody>
          <a:bodyPr/>
          <a:lstStyle/>
          <a:p>
            <a:pPr marL="0" indent="0">
              <a:buNone/>
            </a:pPr>
            <a:r>
              <a:rPr lang="en-US" dirty="0"/>
              <a:t>Do {</a:t>
            </a:r>
          </a:p>
          <a:p>
            <a:pPr marL="0" indent="0">
              <a:buNone/>
            </a:pPr>
            <a:r>
              <a:rPr lang="en-US" dirty="0"/>
              <a:t>	Forward Path (activations) – calculate error</a:t>
            </a:r>
          </a:p>
          <a:p>
            <a:pPr marL="0" indent="0">
              <a:buNone/>
            </a:pPr>
            <a:r>
              <a:rPr lang="en-US" dirty="0"/>
              <a:t>	Backward Path – calculate gradients</a:t>
            </a:r>
          </a:p>
          <a:p>
            <a:pPr marL="0" indent="0">
              <a:buNone/>
            </a:pPr>
            <a:r>
              <a:rPr lang="en-US" b="1" dirty="0">
                <a:solidFill>
                  <a:srgbClr val="00B050"/>
                </a:solidFill>
              </a:rPr>
              <a:t>	 Reduce Scatter gradients – each source gets a different part of the results </a:t>
            </a:r>
          </a:p>
          <a:p>
            <a:pPr marL="0" indent="0">
              <a:buNone/>
            </a:pPr>
            <a:r>
              <a:rPr lang="en-US" dirty="0"/>
              <a:t>	Update network weights (a.k.a. optimizer) </a:t>
            </a:r>
            <a:r>
              <a:rPr lang="en-US" b="1" dirty="0">
                <a:solidFill>
                  <a:srgbClr val="00B050"/>
                </a:solidFill>
              </a:rPr>
              <a:t>available local part of the gradient weights</a:t>
            </a:r>
          </a:p>
          <a:p>
            <a:pPr marL="0" indent="0">
              <a:buNone/>
            </a:pPr>
            <a:r>
              <a:rPr lang="en-US" b="1" dirty="0">
                <a:solidFill>
                  <a:srgbClr val="00B050"/>
                </a:solidFill>
              </a:rPr>
              <a:t>	All Gather weights calculated in each GPU</a:t>
            </a:r>
            <a:endParaRPr lang="en-US" dirty="0"/>
          </a:p>
          <a:p>
            <a:pPr marL="0" indent="0">
              <a:buNone/>
            </a:pPr>
            <a:r>
              <a:rPr lang="en-US" dirty="0"/>
              <a:t>} While error is above threshold / not decreasing anymore</a:t>
            </a:r>
          </a:p>
          <a:p>
            <a:pPr marL="0" indent="0">
              <a:buNone/>
            </a:pPr>
            <a:endParaRPr lang="en-IL" dirty="0"/>
          </a:p>
        </p:txBody>
      </p:sp>
      <p:pic>
        <p:nvPicPr>
          <p:cNvPr id="6" name="Picture 5" descr="A picture containing text, screenshot, diagram, line&#10;&#10;Description automatically generated">
            <a:extLst>
              <a:ext uri="{FF2B5EF4-FFF2-40B4-BE49-F238E27FC236}">
                <a16:creationId xmlns:a16="http://schemas.microsoft.com/office/drawing/2014/main" id="{D87AB9BE-2BE9-7759-2114-E35C811D6B33}"/>
              </a:ext>
            </a:extLst>
          </p:cNvPr>
          <p:cNvPicPr>
            <a:picLocks noChangeAspect="1"/>
          </p:cNvPicPr>
          <p:nvPr/>
        </p:nvPicPr>
        <p:blipFill>
          <a:blip r:embed="rId2"/>
          <a:stretch>
            <a:fillRect/>
          </a:stretch>
        </p:blipFill>
        <p:spPr>
          <a:xfrm>
            <a:off x="20321099" y="10795000"/>
            <a:ext cx="14087436" cy="8382977"/>
          </a:xfrm>
          <a:prstGeom prst="rect">
            <a:avLst/>
          </a:prstGeom>
        </p:spPr>
      </p:pic>
    </p:spTree>
    <p:extLst>
      <p:ext uri="{BB962C8B-B14F-4D97-AF65-F5344CB8AC3E}">
        <p14:creationId xmlns:p14="http://schemas.microsoft.com/office/powerpoint/2010/main" val="79360457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61A7-5414-8901-260B-4C47B903C386}"/>
              </a:ext>
            </a:extLst>
          </p:cNvPr>
          <p:cNvSpPr>
            <a:spLocks noGrp="1"/>
          </p:cNvSpPr>
          <p:nvPr>
            <p:ph type="title"/>
          </p:nvPr>
        </p:nvSpPr>
        <p:spPr/>
        <p:txBody>
          <a:bodyPr/>
          <a:lstStyle/>
          <a:p>
            <a:r>
              <a:rPr lang="en-GB" b="0"/>
              <a:t>Distributed Data Parallel - DDP</a:t>
            </a:r>
            <a:endParaRPr lang="en-GB"/>
          </a:p>
        </p:txBody>
      </p:sp>
      <p:sp>
        <p:nvSpPr>
          <p:cNvPr id="4" name="Text Placeholder 3">
            <a:extLst>
              <a:ext uri="{FF2B5EF4-FFF2-40B4-BE49-F238E27FC236}">
                <a16:creationId xmlns:a16="http://schemas.microsoft.com/office/drawing/2014/main" id="{A29AFFDC-0D6B-CA5E-5BDF-65F306840850}"/>
              </a:ext>
            </a:extLst>
          </p:cNvPr>
          <p:cNvSpPr>
            <a:spLocks noGrp="1"/>
          </p:cNvSpPr>
          <p:nvPr>
            <p:ph type="body" sz="quarter" idx="10"/>
          </p:nvPr>
        </p:nvSpPr>
        <p:spPr/>
        <p:txBody>
          <a:bodyPr/>
          <a:lstStyle/>
          <a:p>
            <a:r>
              <a:rPr lang="en-GB" err="1"/>
              <a:t>PyTorch</a:t>
            </a:r>
            <a:r>
              <a:rPr lang="en-GB"/>
              <a:t>: Streamline API for Fully Sharded Data Parallel (FSDP)</a:t>
            </a:r>
          </a:p>
        </p:txBody>
      </p:sp>
      <p:pic>
        <p:nvPicPr>
          <p:cNvPr id="6" name="Picture 5">
            <a:extLst>
              <a:ext uri="{FF2B5EF4-FFF2-40B4-BE49-F238E27FC236}">
                <a16:creationId xmlns:a16="http://schemas.microsoft.com/office/drawing/2014/main" id="{C086C67F-3C15-F414-0B6E-8AD1A1DE60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040" y="6734504"/>
            <a:ext cx="20669948" cy="9518480"/>
          </a:xfrm>
          <a:prstGeom prst="rect">
            <a:avLst/>
          </a:prstGeom>
        </p:spPr>
      </p:pic>
      <p:sp>
        <p:nvSpPr>
          <p:cNvPr id="12" name="TextBox 11">
            <a:extLst>
              <a:ext uri="{FF2B5EF4-FFF2-40B4-BE49-F238E27FC236}">
                <a16:creationId xmlns:a16="http://schemas.microsoft.com/office/drawing/2014/main" id="{795B67EC-0C23-73A7-FD6D-F7CE60B7D372}"/>
              </a:ext>
            </a:extLst>
          </p:cNvPr>
          <p:cNvSpPr txBox="1"/>
          <p:nvPr/>
        </p:nvSpPr>
        <p:spPr>
          <a:xfrm>
            <a:off x="320040" y="19534108"/>
            <a:ext cx="18288000" cy="120032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a:solidFill>
                  <a:schemeClr val="bg1"/>
                </a:solidFill>
                <a:hlinkClick r:id="rId4"/>
              </a:rPr>
              <a:t>https://pytorch.org/blog/introducing-pytorch-fully-sharded-data-parallel-api/</a:t>
            </a:r>
            <a:endParaRPr lang="en-GB" sz="3600">
              <a:solidFill>
                <a:schemeClr val="bg1"/>
              </a:solidFill>
            </a:endParaRPr>
          </a:p>
          <a:p>
            <a:endParaRPr lang="en-GB" sz="3600">
              <a:solidFill>
                <a:schemeClr val="bg1"/>
              </a:solidFill>
            </a:endParaRPr>
          </a:p>
        </p:txBody>
      </p:sp>
      <p:pic>
        <p:nvPicPr>
          <p:cNvPr id="15" name="Picture 2">
            <a:extLst>
              <a:ext uri="{FF2B5EF4-FFF2-40B4-BE49-F238E27FC236}">
                <a16:creationId xmlns:a16="http://schemas.microsoft.com/office/drawing/2014/main" id="{049634C2-A5CF-AF82-E4EB-06605C763B7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568547" y="6236123"/>
            <a:ext cx="14489294" cy="895921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34D1BFF-5BF4-9D07-63D3-7D4CD9E99F89}"/>
              </a:ext>
            </a:extLst>
          </p:cNvPr>
          <p:cNvSpPr txBox="1"/>
          <p:nvPr/>
        </p:nvSpPr>
        <p:spPr>
          <a:xfrm>
            <a:off x="22844760" y="14955128"/>
            <a:ext cx="13411200" cy="120032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3600" i="1">
                <a:solidFill>
                  <a:srgbClr val="6C6C6D"/>
                </a:solidFill>
                <a:latin typeface="FreightSans"/>
              </a:rPr>
              <a:t>From 128 GPUs, further increase of the number of GPUs doesn’t affect the per-GPU throughput significantly.</a:t>
            </a:r>
          </a:p>
        </p:txBody>
      </p:sp>
    </p:spTree>
    <p:extLst>
      <p:ext uri="{BB962C8B-B14F-4D97-AF65-F5344CB8AC3E}">
        <p14:creationId xmlns:p14="http://schemas.microsoft.com/office/powerpoint/2010/main" val="3962108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B3C62-84F0-8991-DB9D-C19F96EF0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AA3016-01DA-1E4B-2C3D-3A1966D35B8A}"/>
              </a:ext>
            </a:extLst>
          </p:cNvPr>
          <p:cNvSpPr>
            <a:spLocks noGrp="1"/>
          </p:cNvSpPr>
          <p:nvPr>
            <p:ph type="title"/>
          </p:nvPr>
        </p:nvSpPr>
        <p:spPr>
          <a:xfrm>
            <a:off x="1661160" y="2204089"/>
            <a:ext cx="33253680" cy="1969770"/>
          </a:xfrm>
        </p:spPr>
        <p:txBody>
          <a:bodyPr/>
          <a:lstStyle/>
          <a:p>
            <a:r>
              <a:rPr lang="en-US"/>
              <a:t>Sharded Data Parallelism </a:t>
            </a:r>
          </a:p>
        </p:txBody>
      </p:sp>
      <p:sp>
        <p:nvSpPr>
          <p:cNvPr id="10" name="Text Placeholder 9">
            <a:extLst>
              <a:ext uri="{FF2B5EF4-FFF2-40B4-BE49-F238E27FC236}">
                <a16:creationId xmlns:a16="http://schemas.microsoft.com/office/drawing/2014/main" id="{8405F19E-8B0C-099C-F374-A9E80C926629}"/>
              </a:ext>
            </a:extLst>
          </p:cNvPr>
          <p:cNvSpPr>
            <a:spLocks noGrp="1"/>
          </p:cNvSpPr>
          <p:nvPr>
            <p:ph type="body" sz="quarter" idx="10"/>
          </p:nvPr>
        </p:nvSpPr>
        <p:spPr>
          <a:xfrm>
            <a:off x="1661160" y="4050458"/>
            <a:ext cx="33253680" cy="1751544"/>
          </a:xfrm>
        </p:spPr>
        <p:txBody>
          <a:bodyPr/>
          <a:lstStyle/>
          <a:p>
            <a:r>
              <a:rPr lang="en-GB" err="1"/>
              <a:t>ZeRO</a:t>
            </a:r>
            <a:r>
              <a:rPr lang="en-GB"/>
              <a:t>: Zero Redundancy Optimizer</a:t>
            </a:r>
            <a:endParaRPr lang="en-US"/>
          </a:p>
        </p:txBody>
      </p:sp>
      <p:pic>
        <p:nvPicPr>
          <p:cNvPr id="172" name="Picture 2" descr="ZeRO Explained | Papers With Code">
            <a:extLst>
              <a:ext uri="{FF2B5EF4-FFF2-40B4-BE49-F238E27FC236}">
                <a16:creationId xmlns:a16="http://schemas.microsoft.com/office/drawing/2014/main" id="{02D7407D-DABA-3474-B189-6894C0797AFA}"/>
              </a:ext>
            </a:extLst>
          </p:cNvPr>
          <p:cNvPicPr>
            <a:picLocks noGrp="1" noChangeAspect="1" noChangeArrowheads="1"/>
          </p:cNvPicPr>
          <p:nvPr>
            <p:ph idx="1"/>
          </p:nvPr>
        </p:nvPicPr>
        <p:blipFill rotWithShape="1">
          <a:blip r:embed="rId3" cstate="screen">
            <a:extLst>
              <a:ext uri="{28A0092B-C50C-407E-A947-70E740481C1C}">
                <a14:useLocalDpi xmlns:a14="http://schemas.microsoft.com/office/drawing/2010/main"/>
              </a:ext>
            </a:extLst>
          </a:blip>
          <a:srcRect/>
          <a:stretch/>
        </p:blipFill>
        <p:spPr bwMode="auto">
          <a:xfrm>
            <a:off x="8038443" y="8778256"/>
            <a:ext cx="18006718" cy="100624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7C573B8-D543-2DD9-031B-AC8025277439}"/>
              </a:ext>
            </a:extLst>
          </p:cNvPr>
          <p:cNvSpPr/>
          <p:nvPr/>
        </p:nvSpPr>
        <p:spPr>
          <a:xfrm>
            <a:off x="25237440" y="7430146"/>
            <a:ext cx="1203868" cy="101149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000000"/>
              </a:solidFill>
              <a:effectLst/>
              <a:uLnTx/>
              <a:uFillTx/>
              <a:latin typeface="NVIDIA Sans"/>
              <a:ea typeface="+mn-ea"/>
              <a:cs typeface="+mn-cs"/>
            </a:endParaRPr>
          </a:p>
        </p:txBody>
      </p:sp>
      <p:pic>
        <p:nvPicPr>
          <p:cNvPr id="6" name="Picture 5">
            <a:extLst>
              <a:ext uri="{FF2B5EF4-FFF2-40B4-BE49-F238E27FC236}">
                <a16:creationId xmlns:a16="http://schemas.microsoft.com/office/drawing/2014/main" id="{F74BC8C3-8F40-F98C-EAEF-7875F9A554B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408019" y="192697"/>
            <a:ext cx="5012810" cy="2229618"/>
          </a:xfrm>
          <a:prstGeom prst="rect">
            <a:avLst/>
          </a:prstGeom>
        </p:spPr>
      </p:pic>
      <p:sp>
        <p:nvSpPr>
          <p:cNvPr id="8" name="TextBox 7">
            <a:extLst>
              <a:ext uri="{FF2B5EF4-FFF2-40B4-BE49-F238E27FC236}">
                <a16:creationId xmlns:a16="http://schemas.microsoft.com/office/drawing/2014/main" id="{1212193D-43EE-AE23-E10C-4A9C1BE39D00}"/>
              </a:ext>
            </a:extLst>
          </p:cNvPr>
          <p:cNvSpPr txBox="1"/>
          <p:nvPr/>
        </p:nvSpPr>
        <p:spPr>
          <a:xfrm>
            <a:off x="822960" y="6269385"/>
            <a:ext cx="35597868" cy="19389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err="1">
                <a:ln>
                  <a:noFill/>
                </a:ln>
                <a:solidFill>
                  <a:srgbClr val="000000"/>
                </a:solidFill>
                <a:effectLst/>
                <a:uLnTx/>
                <a:uFillTx/>
                <a:latin typeface="NVIDIA Sans"/>
                <a:ea typeface="+mn-ea"/>
                <a:cs typeface="+mn-cs"/>
              </a:rPr>
              <a:t>ZeRO</a:t>
            </a:r>
            <a:r>
              <a:rPr kumimoji="0" lang="en-GB" sz="4000" b="0" i="0" u="none" strike="noStrike" kern="1200" cap="none" spc="0" normalizeH="0" baseline="0" noProof="0">
                <a:ln>
                  <a:noFill/>
                </a:ln>
                <a:solidFill>
                  <a:srgbClr val="000000"/>
                </a:solidFill>
                <a:effectLst/>
                <a:uLnTx/>
                <a:uFillTx/>
                <a:latin typeface="NVIDIA Sans"/>
                <a:ea typeface="+mn-ea"/>
                <a:cs typeface="+mn-cs"/>
              </a:rPr>
              <a:t> removes the redundancy across data parallel process</a:t>
            </a: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4000" b="0" i="0" u="none" strike="noStrike" kern="1200" cap="none" spc="0" normalizeH="0" baseline="0" noProof="0">
                <a:ln>
                  <a:noFill/>
                </a:ln>
                <a:solidFill>
                  <a:srgbClr val="000000"/>
                </a:solidFill>
                <a:effectLst/>
                <a:uLnTx/>
                <a:uFillTx/>
                <a:latin typeface="NVIDIA Sans"/>
                <a:ea typeface="+mn-ea"/>
                <a:cs typeface="+mn-cs"/>
              </a:rPr>
              <a:t>Partitioning optimizer states, gradients and parameters (3 stages) for a progressive memory savings and Communication Volume</a:t>
            </a:r>
          </a:p>
          <a:p>
            <a:pPr marL="571500" marR="0" lvl="0" indent="-5715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4000" b="0" i="0" u="none" strike="noStrike" kern="1200" cap="none" spc="0" normalizeH="0" baseline="0" noProof="0">
              <a:ln>
                <a:noFill/>
              </a:ln>
              <a:solidFill>
                <a:srgbClr val="000000"/>
              </a:solidFill>
              <a:effectLst/>
              <a:uLnTx/>
              <a:uFillTx/>
              <a:latin typeface="NVIDIA Sans"/>
              <a:ea typeface="+mn-ea"/>
              <a:cs typeface="+mn-cs"/>
            </a:endParaRPr>
          </a:p>
        </p:txBody>
      </p:sp>
    </p:spTree>
    <p:extLst>
      <p:ext uri="{BB962C8B-B14F-4D97-AF65-F5344CB8AC3E}">
        <p14:creationId xmlns:p14="http://schemas.microsoft.com/office/powerpoint/2010/main" val="2596166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Sessions</a:t>
            </a:r>
          </a:p>
        </p:txBody>
      </p:sp>
      <p:sp>
        <p:nvSpPr>
          <p:cNvPr id="43" name="Subtitle 9">
            <a:extLst>
              <a:ext uri="{FF2B5EF4-FFF2-40B4-BE49-F238E27FC236}">
                <a16:creationId xmlns:a16="http://schemas.microsoft.com/office/drawing/2014/main" id="{E2F6D56B-A71E-4E27-986F-820BE0840277}"/>
              </a:ext>
            </a:extLst>
          </p:cNvPr>
          <p:cNvSpPr txBox="1">
            <a:spLocks/>
          </p:cNvSpPr>
          <p:nvPr/>
        </p:nvSpPr>
        <p:spPr>
          <a:xfrm>
            <a:off x="3857932" y="3569742"/>
            <a:ext cx="29164935" cy="15099258"/>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Wingdings" panose="05000000000000000000" pitchFamily="2" charset="2"/>
              <a:buChar char="§"/>
              <a:defRPr sz="4000" kern="1200">
                <a:solidFill>
                  <a:schemeClr val="bg1"/>
                </a:solidFill>
                <a:latin typeface="Trebuchet MS" panose="020B0603020202020204" pitchFamily="34" charset="0"/>
                <a:ea typeface="+mn-ea"/>
                <a:cs typeface="+mn-cs"/>
              </a:defRPr>
            </a:lvl1pPr>
            <a:lvl2pPr marL="1371600" indent="-457200" algn="l" defTabSz="2743200" rtl="0" eaLnBrk="1" latinLnBrk="0" hangingPunct="1">
              <a:lnSpc>
                <a:spcPct val="90000"/>
              </a:lnSpc>
              <a:spcBef>
                <a:spcPts val="1500"/>
              </a:spcBef>
              <a:buClr>
                <a:schemeClr val="tx2"/>
              </a:buClr>
              <a:buFont typeface="Wingdings" panose="05000000000000000000" pitchFamily="2" charset="2"/>
              <a:buChar char="§"/>
              <a:defRPr sz="3600" kern="1200">
                <a:solidFill>
                  <a:schemeClr val="bg1"/>
                </a:solidFill>
                <a:latin typeface="Trebuchet MS" panose="020B0603020202020204" pitchFamily="34" charset="0"/>
                <a:ea typeface="+mn-ea"/>
                <a:cs typeface="+mn-cs"/>
              </a:defRPr>
            </a:lvl2pPr>
            <a:lvl3pPr marL="2286000" indent="-457200" algn="l" defTabSz="2743200" rtl="0" eaLnBrk="1" latinLnBrk="0" hangingPunct="1">
              <a:lnSpc>
                <a:spcPct val="90000"/>
              </a:lnSpc>
              <a:spcBef>
                <a:spcPts val="1500"/>
              </a:spcBef>
              <a:buClr>
                <a:schemeClr val="tx2"/>
              </a:buClr>
              <a:buFont typeface="Wingdings" panose="05000000000000000000" pitchFamily="2" charset="2"/>
              <a:buChar char="§"/>
              <a:defRPr sz="3200" kern="1200">
                <a:solidFill>
                  <a:schemeClr val="bg1"/>
                </a:solidFill>
                <a:latin typeface="Trebuchet MS" panose="020B0603020202020204" pitchFamily="34" charset="0"/>
                <a:ea typeface="+mn-ea"/>
                <a:cs typeface="+mn-cs"/>
              </a:defRPr>
            </a:lvl3pPr>
            <a:lvl4pPr marL="3200400" indent="-457200" algn="l" defTabSz="2743200" rtl="0" eaLnBrk="1" latinLnBrk="0" hangingPunct="1">
              <a:lnSpc>
                <a:spcPct val="90000"/>
              </a:lnSpc>
              <a:spcBef>
                <a:spcPts val="1500"/>
              </a:spcBef>
              <a:buClr>
                <a:schemeClr val="tx2"/>
              </a:buClr>
              <a:buFont typeface="Wingdings" panose="05000000000000000000" pitchFamily="2" charset="2"/>
              <a:buChar char="§"/>
              <a:defRPr sz="2800" kern="1200">
                <a:solidFill>
                  <a:schemeClr val="bg1"/>
                </a:solidFill>
                <a:latin typeface="Trebuchet MS" panose="020B0603020202020204" pitchFamily="34" charset="0"/>
                <a:ea typeface="+mn-ea"/>
                <a:cs typeface="+mn-cs"/>
              </a:defRPr>
            </a:lvl4pPr>
            <a:lvl5pPr marL="4054475" indent="-396875" algn="l" defTabSz="2743200" rtl="0" eaLnBrk="1" latinLnBrk="0" hangingPunct="1">
              <a:lnSpc>
                <a:spcPct val="90000"/>
              </a:lnSpc>
              <a:spcBef>
                <a:spcPts val="1500"/>
              </a:spcBef>
              <a:buClr>
                <a:schemeClr val="tx2"/>
              </a:buClr>
              <a:buFont typeface="Wingdings" panose="05000000000000000000" pitchFamily="2" charset="2"/>
              <a:buChar char="§"/>
              <a:defRPr sz="2400" kern="1200">
                <a:solidFill>
                  <a:schemeClr val="bg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1143000" indent="-1143000">
              <a:buFont typeface="+mj-lt"/>
              <a:buAutoNum type="arabicPeriod"/>
            </a:pPr>
            <a:r>
              <a:rPr lang="en-US" sz="4800" dirty="0">
                <a:latin typeface="+mn-lt"/>
              </a:rPr>
              <a:t>Understanding the hardware                                                          </a:t>
            </a:r>
            <a:r>
              <a:rPr lang="en-US" sz="4800" b="1" dirty="0">
                <a:latin typeface="+mn-lt"/>
              </a:rPr>
              <a:t>(30 mins)</a:t>
            </a:r>
            <a:endParaRPr lang="en-US" sz="4800" dirty="0">
              <a:latin typeface="+mn-lt"/>
            </a:endParaRPr>
          </a:p>
          <a:p>
            <a:pPr marL="2057400" lvl="1" indent="-1143000">
              <a:buFont typeface="+mj-lt"/>
              <a:buAutoNum type="alphaLcParenR"/>
            </a:pPr>
            <a:r>
              <a:rPr lang="en-US" sz="4400" dirty="0">
                <a:latin typeface="+mn-lt"/>
              </a:rPr>
              <a:t>GPU vs CPU	</a:t>
            </a:r>
            <a:endParaRPr lang="en-US" sz="4400" b="1" dirty="0">
              <a:latin typeface="+mn-lt"/>
            </a:endParaRPr>
          </a:p>
          <a:p>
            <a:pPr marL="2057400" lvl="1" indent="-1143000">
              <a:buFont typeface="+mj-lt"/>
              <a:buAutoNum type="alphaLcParenR"/>
            </a:pPr>
            <a:r>
              <a:rPr lang="en-US" sz="4400" dirty="0">
                <a:latin typeface="+mn-lt"/>
              </a:rPr>
              <a:t>GPU communication primitives </a:t>
            </a:r>
          </a:p>
          <a:p>
            <a:pPr marL="2057400" lvl="1" indent="-1143000">
              <a:buFont typeface="+mj-lt"/>
              <a:buAutoNum type="alphaLcParenR"/>
            </a:pPr>
            <a:r>
              <a:rPr lang="en-US" sz="4400" dirty="0">
                <a:latin typeface="+mn-lt"/>
              </a:rPr>
              <a:t>System Topology</a:t>
            </a:r>
          </a:p>
          <a:p>
            <a:pPr marL="1143000" indent="-1143000">
              <a:buFont typeface="+mj-lt"/>
              <a:buAutoNum type="arabicPeriod"/>
            </a:pPr>
            <a:r>
              <a:rPr lang="en-US" sz="4800" dirty="0">
                <a:latin typeface="+mn-lt"/>
              </a:rPr>
              <a:t>Large scale data curation for LLM training 			</a:t>
            </a:r>
            <a:r>
              <a:rPr lang="en-US" sz="4800" b="1" dirty="0">
                <a:latin typeface="+mn-lt"/>
              </a:rPr>
              <a:t>(1 hour)</a:t>
            </a:r>
          </a:p>
          <a:p>
            <a:pPr marL="2057400" lvl="1" indent="-1143000">
              <a:buFont typeface="+mj-lt"/>
              <a:buAutoNum type="alphaLcParenR"/>
            </a:pPr>
            <a:r>
              <a:rPr lang="en-US" sz="4400" dirty="0">
                <a:latin typeface="+mn-lt"/>
              </a:rPr>
              <a:t>Deep-dive into aspects of data curation</a:t>
            </a:r>
          </a:p>
          <a:p>
            <a:pPr marL="2057400" lvl="1" indent="-1143000">
              <a:buFont typeface="+mj-lt"/>
              <a:buAutoNum type="alphaLcParenR"/>
            </a:pPr>
            <a:r>
              <a:rPr lang="en-US" sz="4400" dirty="0">
                <a:latin typeface="+mn-lt"/>
              </a:rPr>
              <a:t>Mixed-precision training</a:t>
            </a:r>
          </a:p>
          <a:p>
            <a:pPr marL="914400" lvl="1" indent="0">
              <a:buNone/>
            </a:pPr>
            <a:endParaRPr lang="en-US" sz="4800" dirty="0">
              <a:highlight>
                <a:srgbClr val="FFFF00"/>
              </a:highlight>
              <a:latin typeface="+mn-lt"/>
            </a:endParaRPr>
          </a:p>
          <a:p>
            <a:pPr marL="914400" lvl="1" indent="0">
              <a:buNone/>
            </a:pPr>
            <a:r>
              <a:rPr lang="en-US" sz="4800" b="1" dirty="0">
                <a:highlight>
                  <a:srgbClr val="FFFF00"/>
                </a:highlight>
                <a:latin typeface="+mn-lt"/>
              </a:rPr>
              <a:t>                                                 BREAK                                                         (10 mins)</a:t>
            </a:r>
            <a:endParaRPr lang="en-US" sz="4400" b="1" dirty="0">
              <a:highlight>
                <a:srgbClr val="FFFF00"/>
              </a:highlight>
              <a:latin typeface="+mn-lt"/>
            </a:endParaRPr>
          </a:p>
          <a:p>
            <a:pPr marL="1143000" indent="-1143000">
              <a:buFont typeface="+mj-lt"/>
              <a:buAutoNum type="arabicPeriod"/>
            </a:pPr>
            <a:r>
              <a:rPr lang="en-US" sz="4800" dirty="0">
                <a:highlight>
                  <a:srgbClr val="00FF00"/>
                </a:highlight>
                <a:latin typeface="+mn-lt"/>
              </a:rPr>
              <a:t>Distributed and stable LLM training on a large-scale cluster</a:t>
            </a:r>
            <a:r>
              <a:rPr lang="en-US" sz="4800" dirty="0">
                <a:latin typeface="+mn-lt"/>
              </a:rPr>
              <a:t>       </a:t>
            </a:r>
            <a:r>
              <a:rPr lang="en-US" sz="4800" b="1" dirty="0">
                <a:latin typeface="+mn-lt"/>
              </a:rPr>
              <a:t>(1 hour)</a:t>
            </a:r>
          </a:p>
          <a:p>
            <a:pPr marL="2057400" lvl="1" indent="-1143000">
              <a:buFont typeface="+mj-lt"/>
              <a:buAutoNum type="alphaLcParenR"/>
            </a:pPr>
            <a:r>
              <a:rPr lang="en-US" sz="4400" dirty="0">
                <a:latin typeface="+mn-lt"/>
              </a:rPr>
              <a:t>Parallelism techniques</a:t>
            </a:r>
          </a:p>
          <a:p>
            <a:pPr marL="2057400" lvl="1" indent="-1143000">
              <a:buFont typeface="+mj-lt"/>
              <a:buAutoNum type="alphaLcParenR"/>
            </a:pPr>
            <a:r>
              <a:rPr lang="en-US" sz="4400" dirty="0">
                <a:latin typeface="+mn-lt"/>
              </a:rPr>
              <a:t>Frameworks and wrappers</a:t>
            </a:r>
          </a:p>
          <a:p>
            <a:pPr marL="2057400" lvl="1" indent="-1143000">
              <a:buFont typeface="+mj-lt"/>
              <a:buAutoNum type="alphaLcParenR"/>
            </a:pPr>
            <a:r>
              <a:rPr lang="en-US" sz="4400" dirty="0">
                <a:latin typeface="+mn-lt"/>
              </a:rPr>
              <a:t>Recipes and best practices</a:t>
            </a:r>
          </a:p>
          <a:p>
            <a:pPr marL="1143000" indent="-1143000">
              <a:buFont typeface="+mj-lt"/>
              <a:buAutoNum type="arabicPeriod"/>
            </a:pPr>
            <a:r>
              <a:rPr lang="en-US" sz="4400" dirty="0">
                <a:latin typeface="+mn-lt"/>
              </a:rPr>
              <a:t>Inference 				</a:t>
            </a:r>
            <a:r>
              <a:rPr lang="en-US" sz="4400" b="1" dirty="0">
                <a:latin typeface="+mn-lt"/>
              </a:rPr>
              <a:t>                                         (15 mins</a:t>
            </a:r>
            <a:r>
              <a:rPr lang="en-US" sz="4400" dirty="0">
                <a:latin typeface="+mn-lt"/>
              </a:rPr>
              <a:t>)</a:t>
            </a:r>
          </a:p>
          <a:p>
            <a:pPr marL="2057400" lvl="1" indent="-1143000">
              <a:buFont typeface="+mj-lt"/>
              <a:buAutoNum type="alphaLcParenR"/>
            </a:pPr>
            <a:r>
              <a:rPr lang="en-US" sz="4400" dirty="0">
                <a:latin typeface="+mn-lt"/>
              </a:rPr>
              <a:t>Inference with build.nvidia.com</a:t>
            </a:r>
          </a:p>
          <a:p>
            <a:pPr marL="2057400" lvl="1" indent="-1143000">
              <a:buFont typeface="+mj-lt"/>
              <a:buAutoNum type="alphaLcParenR"/>
            </a:pPr>
            <a:r>
              <a:rPr lang="en-US" sz="4400" dirty="0">
                <a:latin typeface="+mn-lt"/>
              </a:rPr>
              <a:t>Synthetic data generation</a:t>
            </a:r>
          </a:p>
        </p:txBody>
      </p:sp>
      <p:sp>
        <p:nvSpPr>
          <p:cNvPr id="2" name="Rectangle 1">
            <a:extLst>
              <a:ext uri="{FF2B5EF4-FFF2-40B4-BE49-F238E27FC236}">
                <a16:creationId xmlns:a16="http://schemas.microsoft.com/office/drawing/2014/main" id="{6C8303DD-E231-18F2-26DD-04AD59B5031C}"/>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Large scale data curation for LLM training</a:t>
            </a:r>
          </a:p>
        </p:txBody>
      </p:sp>
      <p:sp>
        <p:nvSpPr>
          <p:cNvPr id="3" name="Rectangle 2">
            <a:extLst>
              <a:ext uri="{FF2B5EF4-FFF2-40B4-BE49-F238E27FC236}">
                <a16:creationId xmlns:a16="http://schemas.microsoft.com/office/drawing/2014/main" id="{4366AB6D-C6ED-636D-5163-B5AF13CF7881}"/>
              </a:ext>
            </a:extLst>
          </p:cNvPr>
          <p:cNvSpPr>
            <a:spLocks noChangeArrowheads="1"/>
          </p:cNvSpPr>
          <p:nvPr/>
        </p:nvSpPr>
        <p:spPr bwMode="auto">
          <a:xfrm>
            <a:off x="152400" y="15240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Large scale data curation for LLM training (1 hour)</a:t>
            </a:r>
          </a:p>
        </p:txBody>
      </p:sp>
    </p:spTree>
    <p:extLst>
      <p:ext uri="{BB962C8B-B14F-4D97-AF65-F5344CB8AC3E}">
        <p14:creationId xmlns:p14="http://schemas.microsoft.com/office/powerpoint/2010/main" val="1759431543"/>
      </p:ext>
    </p:extLst>
  </p:cSld>
  <p:clrMapOvr>
    <a:masterClrMapping/>
  </p:clrMapOvr>
  <mc:AlternateContent xmlns:mc="http://schemas.openxmlformats.org/markup-compatibility/2006" xmlns:p14="http://schemas.microsoft.com/office/powerpoint/2010/main">
    <mc:Choice Requires="p14">
      <p:transition p14:dur="10" advTm="52465"/>
    </mc:Choice>
    <mc:Fallback xmlns="">
      <p:transition advTm="5246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FFB96-B8B4-9B0D-BC21-854FE6DDBA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4B1F4-3586-86BC-85C7-1F0206E55AC7}"/>
              </a:ext>
            </a:extLst>
          </p:cNvPr>
          <p:cNvSpPr>
            <a:spLocks noGrp="1"/>
          </p:cNvSpPr>
          <p:nvPr>
            <p:ph type="title"/>
          </p:nvPr>
        </p:nvSpPr>
        <p:spPr>
          <a:xfrm>
            <a:off x="1661160" y="2204089"/>
            <a:ext cx="33253680" cy="1969770"/>
          </a:xfrm>
        </p:spPr>
        <p:txBody>
          <a:bodyPr/>
          <a:lstStyle/>
          <a:p>
            <a:r>
              <a:rPr lang="en-US"/>
              <a:t>Sharded Data Parallelism </a:t>
            </a:r>
          </a:p>
        </p:txBody>
      </p:sp>
      <p:sp>
        <p:nvSpPr>
          <p:cNvPr id="10" name="Text Placeholder 9">
            <a:extLst>
              <a:ext uri="{FF2B5EF4-FFF2-40B4-BE49-F238E27FC236}">
                <a16:creationId xmlns:a16="http://schemas.microsoft.com/office/drawing/2014/main" id="{407988AC-4D17-685E-2F9E-F5DC0CCD4161}"/>
              </a:ext>
            </a:extLst>
          </p:cNvPr>
          <p:cNvSpPr>
            <a:spLocks noGrp="1"/>
          </p:cNvSpPr>
          <p:nvPr>
            <p:ph type="body" sz="quarter" idx="10"/>
          </p:nvPr>
        </p:nvSpPr>
        <p:spPr>
          <a:xfrm>
            <a:off x="1661160" y="4050458"/>
            <a:ext cx="33253680" cy="1751544"/>
          </a:xfrm>
        </p:spPr>
        <p:txBody>
          <a:bodyPr/>
          <a:lstStyle/>
          <a:p>
            <a:r>
              <a:rPr lang="en-GB" err="1"/>
              <a:t>ZeRO</a:t>
            </a:r>
            <a:r>
              <a:rPr lang="en-GB"/>
              <a:t>: Stage 1</a:t>
            </a:r>
            <a:endParaRPr lang="en-US"/>
          </a:p>
        </p:txBody>
      </p:sp>
      <p:pic>
        <p:nvPicPr>
          <p:cNvPr id="172" name="Picture 2" descr="ZeRO Explained | Papers With Code">
            <a:extLst>
              <a:ext uri="{FF2B5EF4-FFF2-40B4-BE49-F238E27FC236}">
                <a16:creationId xmlns:a16="http://schemas.microsoft.com/office/drawing/2014/main" id="{4F3427B8-2F44-3CC2-35C1-1E8C6F99B09C}"/>
              </a:ext>
            </a:extLst>
          </p:cNvPr>
          <p:cNvPicPr>
            <a:picLocks noGrp="1" noChangeAspect="1" noChangeArrowheads="1"/>
          </p:cNvPicPr>
          <p:nvPr>
            <p:ph idx="1"/>
          </p:nvPr>
        </p:nvPicPr>
        <p:blipFill rotWithShape="1">
          <a:blip r:embed="rId3" cstate="screen">
            <a:extLst>
              <a:ext uri="{28A0092B-C50C-407E-A947-70E740481C1C}">
                <a14:useLocalDpi xmlns:a14="http://schemas.microsoft.com/office/drawing/2010/main"/>
              </a:ext>
            </a:extLst>
          </a:blip>
          <a:srcRect/>
          <a:stretch/>
        </p:blipFill>
        <p:spPr bwMode="auto">
          <a:xfrm>
            <a:off x="8038443" y="8778256"/>
            <a:ext cx="18006718" cy="100624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C9F434-2261-77AD-BDB4-D75B6F8B2B4B}"/>
              </a:ext>
            </a:extLst>
          </p:cNvPr>
          <p:cNvSpPr/>
          <p:nvPr/>
        </p:nvSpPr>
        <p:spPr>
          <a:xfrm>
            <a:off x="25237440" y="7430146"/>
            <a:ext cx="1203868" cy="101149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000000"/>
              </a:solidFill>
              <a:effectLst/>
              <a:uLnTx/>
              <a:uFillTx/>
              <a:latin typeface="NVIDIA Sans"/>
              <a:ea typeface="+mn-ea"/>
              <a:cs typeface="+mn-cs"/>
            </a:endParaRPr>
          </a:p>
        </p:txBody>
      </p:sp>
      <p:pic>
        <p:nvPicPr>
          <p:cNvPr id="6" name="Picture 5">
            <a:extLst>
              <a:ext uri="{FF2B5EF4-FFF2-40B4-BE49-F238E27FC236}">
                <a16:creationId xmlns:a16="http://schemas.microsoft.com/office/drawing/2014/main" id="{ACEC4227-0F09-BA79-9E0D-FA6A9E15CEB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408019" y="192697"/>
            <a:ext cx="5012810" cy="2229618"/>
          </a:xfrm>
          <a:prstGeom prst="rect">
            <a:avLst/>
          </a:prstGeom>
        </p:spPr>
      </p:pic>
      <p:sp>
        <p:nvSpPr>
          <p:cNvPr id="9" name="Rectangle 8">
            <a:extLst>
              <a:ext uri="{FF2B5EF4-FFF2-40B4-BE49-F238E27FC236}">
                <a16:creationId xmlns:a16="http://schemas.microsoft.com/office/drawing/2014/main" id="{AFB16D24-3E4E-FB2F-F0D4-8500BD62A018}"/>
              </a:ext>
            </a:extLst>
          </p:cNvPr>
          <p:cNvSpPr/>
          <p:nvPr/>
        </p:nvSpPr>
        <p:spPr>
          <a:xfrm>
            <a:off x="8625840" y="13594080"/>
            <a:ext cx="18867120" cy="4145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000000"/>
              </a:solidFill>
              <a:effectLst/>
              <a:uLnTx/>
              <a:uFillTx/>
              <a:latin typeface="NVIDIA Sans"/>
              <a:ea typeface="+mn-ea"/>
              <a:cs typeface="+mn-cs"/>
            </a:endParaRPr>
          </a:p>
        </p:txBody>
      </p:sp>
    </p:spTree>
    <p:extLst>
      <p:ext uri="{BB962C8B-B14F-4D97-AF65-F5344CB8AC3E}">
        <p14:creationId xmlns:p14="http://schemas.microsoft.com/office/powerpoint/2010/main" val="744742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8766A-1D4B-1036-1946-BEF17D9143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4A272D-440A-8D97-DC3F-CCF5E9C5C068}"/>
              </a:ext>
            </a:extLst>
          </p:cNvPr>
          <p:cNvSpPr>
            <a:spLocks noGrp="1"/>
          </p:cNvSpPr>
          <p:nvPr>
            <p:ph type="title"/>
          </p:nvPr>
        </p:nvSpPr>
        <p:spPr>
          <a:xfrm>
            <a:off x="1661160" y="2204089"/>
            <a:ext cx="33253680" cy="1969770"/>
          </a:xfrm>
        </p:spPr>
        <p:txBody>
          <a:bodyPr/>
          <a:lstStyle/>
          <a:p>
            <a:r>
              <a:rPr lang="en-US"/>
              <a:t>Sharded Data Parallelism </a:t>
            </a:r>
          </a:p>
        </p:txBody>
      </p:sp>
      <p:sp>
        <p:nvSpPr>
          <p:cNvPr id="10" name="Text Placeholder 9">
            <a:extLst>
              <a:ext uri="{FF2B5EF4-FFF2-40B4-BE49-F238E27FC236}">
                <a16:creationId xmlns:a16="http://schemas.microsoft.com/office/drawing/2014/main" id="{E38BB7DD-1AC6-80A9-214F-B159FC39F6E1}"/>
              </a:ext>
            </a:extLst>
          </p:cNvPr>
          <p:cNvSpPr>
            <a:spLocks noGrp="1"/>
          </p:cNvSpPr>
          <p:nvPr>
            <p:ph type="body" sz="quarter" idx="10"/>
          </p:nvPr>
        </p:nvSpPr>
        <p:spPr>
          <a:xfrm>
            <a:off x="1661160" y="4050458"/>
            <a:ext cx="33253680" cy="1751544"/>
          </a:xfrm>
        </p:spPr>
        <p:txBody>
          <a:bodyPr/>
          <a:lstStyle/>
          <a:p>
            <a:r>
              <a:rPr lang="en-GB" err="1"/>
              <a:t>ZeRO</a:t>
            </a:r>
            <a:r>
              <a:rPr lang="en-GB"/>
              <a:t>: Stage 2</a:t>
            </a:r>
            <a:endParaRPr lang="en-US"/>
          </a:p>
        </p:txBody>
      </p:sp>
      <p:pic>
        <p:nvPicPr>
          <p:cNvPr id="172" name="Picture 2" descr="ZeRO Explained | Papers With Code">
            <a:extLst>
              <a:ext uri="{FF2B5EF4-FFF2-40B4-BE49-F238E27FC236}">
                <a16:creationId xmlns:a16="http://schemas.microsoft.com/office/drawing/2014/main" id="{5F34E36F-32E3-E436-B3D9-7076D319CFB4}"/>
              </a:ext>
            </a:extLst>
          </p:cNvPr>
          <p:cNvPicPr>
            <a:picLocks noGrp="1" noChangeAspect="1" noChangeArrowheads="1"/>
          </p:cNvPicPr>
          <p:nvPr>
            <p:ph idx="1"/>
          </p:nvPr>
        </p:nvPicPr>
        <p:blipFill rotWithShape="1">
          <a:blip r:embed="rId3" cstate="screen">
            <a:extLst>
              <a:ext uri="{28A0092B-C50C-407E-A947-70E740481C1C}">
                <a14:useLocalDpi xmlns:a14="http://schemas.microsoft.com/office/drawing/2010/main"/>
              </a:ext>
            </a:extLst>
          </a:blip>
          <a:srcRect/>
          <a:stretch/>
        </p:blipFill>
        <p:spPr bwMode="auto">
          <a:xfrm>
            <a:off x="8038443" y="8778256"/>
            <a:ext cx="18006718" cy="100624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F01F65-DFBF-8855-010E-B04B5E3F6FD5}"/>
              </a:ext>
            </a:extLst>
          </p:cNvPr>
          <p:cNvSpPr/>
          <p:nvPr/>
        </p:nvSpPr>
        <p:spPr>
          <a:xfrm>
            <a:off x="25237440" y="7430146"/>
            <a:ext cx="1203868" cy="101149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000000"/>
              </a:solidFill>
              <a:effectLst/>
              <a:uLnTx/>
              <a:uFillTx/>
              <a:latin typeface="NVIDIA Sans"/>
              <a:ea typeface="+mn-ea"/>
              <a:cs typeface="+mn-cs"/>
            </a:endParaRPr>
          </a:p>
        </p:txBody>
      </p:sp>
      <p:pic>
        <p:nvPicPr>
          <p:cNvPr id="6" name="Picture 5">
            <a:extLst>
              <a:ext uri="{FF2B5EF4-FFF2-40B4-BE49-F238E27FC236}">
                <a16:creationId xmlns:a16="http://schemas.microsoft.com/office/drawing/2014/main" id="{6FD24C9C-1CFE-5BAB-D2F2-6EAE3A40D5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408019" y="192697"/>
            <a:ext cx="5012810" cy="2229618"/>
          </a:xfrm>
          <a:prstGeom prst="rect">
            <a:avLst/>
          </a:prstGeom>
        </p:spPr>
      </p:pic>
      <p:sp>
        <p:nvSpPr>
          <p:cNvPr id="9" name="Rectangle 8">
            <a:extLst>
              <a:ext uri="{FF2B5EF4-FFF2-40B4-BE49-F238E27FC236}">
                <a16:creationId xmlns:a16="http://schemas.microsoft.com/office/drawing/2014/main" id="{F3E6DF76-8E83-17FB-6241-C4685152E973}"/>
              </a:ext>
            </a:extLst>
          </p:cNvPr>
          <p:cNvSpPr/>
          <p:nvPr/>
        </p:nvSpPr>
        <p:spPr>
          <a:xfrm>
            <a:off x="8625840" y="15224760"/>
            <a:ext cx="18867120" cy="2514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000000"/>
              </a:solidFill>
              <a:effectLst/>
              <a:uLnTx/>
              <a:uFillTx/>
              <a:latin typeface="NVIDIA Sans"/>
              <a:ea typeface="+mn-ea"/>
              <a:cs typeface="+mn-cs"/>
            </a:endParaRPr>
          </a:p>
        </p:txBody>
      </p:sp>
    </p:spTree>
    <p:extLst>
      <p:ext uri="{BB962C8B-B14F-4D97-AF65-F5344CB8AC3E}">
        <p14:creationId xmlns:p14="http://schemas.microsoft.com/office/powerpoint/2010/main" val="2270849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5A18B-9675-40C7-9466-1C828EDFC3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BA032-7AA8-2817-8740-D782B98C486F}"/>
              </a:ext>
            </a:extLst>
          </p:cNvPr>
          <p:cNvSpPr>
            <a:spLocks noGrp="1"/>
          </p:cNvSpPr>
          <p:nvPr>
            <p:ph type="title"/>
          </p:nvPr>
        </p:nvSpPr>
        <p:spPr>
          <a:xfrm>
            <a:off x="1661160" y="2204089"/>
            <a:ext cx="33253680" cy="1969770"/>
          </a:xfrm>
        </p:spPr>
        <p:txBody>
          <a:bodyPr/>
          <a:lstStyle/>
          <a:p>
            <a:r>
              <a:rPr lang="en-US"/>
              <a:t>Sharded Data Parallelism </a:t>
            </a:r>
          </a:p>
        </p:txBody>
      </p:sp>
      <p:sp>
        <p:nvSpPr>
          <p:cNvPr id="10" name="Text Placeholder 9">
            <a:extLst>
              <a:ext uri="{FF2B5EF4-FFF2-40B4-BE49-F238E27FC236}">
                <a16:creationId xmlns:a16="http://schemas.microsoft.com/office/drawing/2014/main" id="{6DE0FB9D-9CC5-2A1A-1EDA-9DC0A993A1F5}"/>
              </a:ext>
            </a:extLst>
          </p:cNvPr>
          <p:cNvSpPr>
            <a:spLocks noGrp="1"/>
          </p:cNvSpPr>
          <p:nvPr>
            <p:ph type="body" sz="quarter" idx="10"/>
          </p:nvPr>
        </p:nvSpPr>
        <p:spPr>
          <a:xfrm>
            <a:off x="1661160" y="4050458"/>
            <a:ext cx="33253680" cy="1751544"/>
          </a:xfrm>
        </p:spPr>
        <p:txBody>
          <a:bodyPr/>
          <a:lstStyle/>
          <a:p>
            <a:r>
              <a:rPr lang="en-GB" err="1"/>
              <a:t>ZeRO</a:t>
            </a:r>
            <a:r>
              <a:rPr lang="en-GB"/>
              <a:t>: Stage 3</a:t>
            </a:r>
            <a:endParaRPr lang="en-US"/>
          </a:p>
        </p:txBody>
      </p:sp>
      <p:pic>
        <p:nvPicPr>
          <p:cNvPr id="172" name="Picture 2" descr="ZeRO Explained | Papers With Code">
            <a:extLst>
              <a:ext uri="{FF2B5EF4-FFF2-40B4-BE49-F238E27FC236}">
                <a16:creationId xmlns:a16="http://schemas.microsoft.com/office/drawing/2014/main" id="{2C9B4F1C-EA2E-99EC-3E15-B0D4FE2E6AAA}"/>
              </a:ext>
            </a:extLst>
          </p:cNvPr>
          <p:cNvPicPr>
            <a:picLocks noGrp="1" noChangeAspect="1" noChangeArrowheads="1"/>
          </p:cNvPicPr>
          <p:nvPr>
            <p:ph idx="1"/>
          </p:nvPr>
        </p:nvPicPr>
        <p:blipFill rotWithShape="1">
          <a:blip r:embed="rId3" cstate="screen">
            <a:extLst>
              <a:ext uri="{28A0092B-C50C-407E-A947-70E740481C1C}">
                <a14:useLocalDpi xmlns:a14="http://schemas.microsoft.com/office/drawing/2010/main"/>
              </a:ext>
            </a:extLst>
          </a:blip>
          <a:srcRect/>
          <a:stretch/>
        </p:blipFill>
        <p:spPr bwMode="auto">
          <a:xfrm>
            <a:off x="8038443" y="8778256"/>
            <a:ext cx="18006718" cy="100624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3683073-F787-572B-D1F6-43ACB28E1E7D}"/>
              </a:ext>
            </a:extLst>
          </p:cNvPr>
          <p:cNvSpPr/>
          <p:nvPr/>
        </p:nvSpPr>
        <p:spPr>
          <a:xfrm>
            <a:off x="25237440" y="7430146"/>
            <a:ext cx="1203868" cy="1011494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a:ln>
                <a:noFill/>
              </a:ln>
              <a:solidFill>
                <a:srgbClr val="000000"/>
              </a:solidFill>
              <a:effectLst/>
              <a:uLnTx/>
              <a:uFillTx/>
              <a:latin typeface="NVIDIA Sans"/>
              <a:ea typeface="+mn-ea"/>
              <a:cs typeface="+mn-cs"/>
            </a:endParaRPr>
          </a:p>
        </p:txBody>
      </p:sp>
      <p:pic>
        <p:nvPicPr>
          <p:cNvPr id="6" name="Picture 5">
            <a:extLst>
              <a:ext uri="{FF2B5EF4-FFF2-40B4-BE49-F238E27FC236}">
                <a16:creationId xmlns:a16="http://schemas.microsoft.com/office/drawing/2014/main" id="{1232D1C2-554C-84D7-06F1-0AF6D251536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408019" y="192697"/>
            <a:ext cx="5012810" cy="2229618"/>
          </a:xfrm>
          <a:prstGeom prst="rect">
            <a:avLst/>
          </a:prstGeom>
        </p:spPr>
      </p:pic>
    </p:spTree>
    <p:extLst>
      <p:ext uri="{BB962C8B-B14F-4D97-AF65-F5344CB8AC3E}">
        <p14:creationId xmlns:p14="http://schemas.microsoft.com/office/powerpoint/2010/main" val="2517012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A0143-25B6-547D-2050-63872D0C4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C82EA-B331-F68C-1D88-C4EF6F1E5D2D}"/>
              </a:ext>
            </a:extLst>
          </p:cNvPr>
          <p:cNvSpPr>
            <a:spLocks noGrp="1"/>
          </p:cNvSpPr>
          <p:nvPr>
            <p:ph type="title"/>
          </p:nvPr>
        </p:nvSpPr>
        <p:spPr/>
        <p:txBody>
          <a:bodyPr/>
          <a:lstStyle/>
          <a:p>
            <a:r>
              <a:rPr lang="en-US" dirty="0"/>
              <a:t>GPU Memory occupation</a:t>
            </a:r>
          </a:p>
        </p:txBody>
      </p:sp>
      <p:sp>
        <p:nvSpPr>
          <p:cNvPr id="3" name="Text Placeholder 2">
            <a:extLst>
              <a:ext uri="{FF2B5EF4-FFF2-40B4-BE49-F238E27FC236}">
                <a16:creationId xmlns:a16="http://schemas.microsoft.com/office/drawing/2014/main" id="{D2500BF4-0297-4C31-F1FF-E416380A40F6}"/>
              </a:ext>
            </a:extLst>
          </p:cNvPr>
          <p:cNvSpPr>
            <a:spLocks noGrp="1"/>
          </p:cNvSpPr>
          <p:nvPr>
            <p:ph type="body" sz="quarter" idx="10"/>
          </p:nvPr>
        </p:nvSpPr>
        <p:spPr/>
        <p:txBody>
          <a:bodyPr/>
          <a:lstStyle/>
          <a:p>
            <a:r>
              <a:rPr lang="en-US" dirty="0"/>
              <a:t>Let’s review what is in your GPU memory</a:t>
            </a:r>
          </a:p>
        </p:txBody>
      </p:sp>
      <p:sp>
        <p:nvSpPr>
          <p:cNvPr id="4" name="Content Placeholder 3">
            <a:extLst>
              <a:ext uri="{FF2B5EF4-FFF2-40B4-BE49-F238E27FC236}">
                <a16:creationId xmlns:a16="http://schemas.microsoft.com/office/drawing/2014/main" id="{22AD16F6-FE28-CD90-53A5-8EF6C0145DA5}"/>
              </a:ext>
            </a:extLst>
          </p:cNvPr>
          <p:cNvSpPr>
            <a:spLocks noGrp="1"/>
          </p:cNvSpPr>
          <p:nvPr>
            <p:ph idx="1"/>
          </p:nvPr>
        </p:nvSpPr>
        <p:spPr/>
        <p:txBody>
          <a:bodyPr/>
          <a:lstStyle/>
          <a:p>
            <a:r>
              <a:rPr lang="en-GB" sz="5333" b="1" dirty="0"/>
              <a:t>Model Weights</a:t>
            </a:r>
          </a:p>
          <a:p>
            <a:pPr lvl="1"/>
            <a:r>
              <a:rPr lang="en-GB" dirty="0"/>
              <a:t>4 bytes * number of parameters for fp32 training</a:t>
            </a:r>
          </a:p>
          <a:p>
            <a:pPr lvl="1"/>
            <a:r>
              <a:rPr lang="en-GB" dirty="0"/>
              <a:t>6 bytes * number of parameters for mixed precision training (maintains a model in fp32 and one in fp16 in memory)</a:t>
            </a:r>
          </a:p>
          <a:p>
            <a:pPr lvl="1"/>
            <a:endParaRPr lang="en-GB" dirty="0"/>
          </a:p>
          <a:p>
            <a:r>
              <a:rPr lang="en-GB" sz="5333" b="1" dirty="0"/>
              <a:t>Optimizer States</a:t>
            </a:r>
          </a:p>
          <a:p>
            <a:pPr lvl="1"/>
            <a:r>
              <a:rPr lang="en-GB" dirty="0"/>
              <a:t>8 bytes * number of parameters for normal </a:t>
            </a:r>
            <a:r>
              <a:rPr lang="en-GB" dirty="0" err="1"/>
              <a:t>AdamW</a:t>
            </a:r>
            <a:r>
              <a:rPr lang="en-GB" dirty="0"/>
              <a:t> (maintains 2 states)</a:t>
            </a:r>
          </a:p>
          <a:p>
            <a:pPr lvl="1"/>
            <a:r>
              <a:rPr lang="en-GB" dirty="0"/>
              <a:t>2 bytes * number of parameters for 8-bit </a:t>
            </a:r>
            <a:r>
              <a:rPr lang="en-GB" dirty="0" err="1"/>
              <a:t>AdamW</a:t>
            </a:r>
            <a:r>
              <a:rPr lang="en-GB" dirty="0"/>
              <a:t> optimizers like </a:t>
            </a:r>
            <a:r>
              <a:rPr lang="en-GB" dirty="0" err="1"/>
              <a:t>bitsandbytes</a:t>
            </a:r>
            <a:endParaRPr lang="en-GB" dirty="0"/>
          </a:p>
          <a:p>
            <a:pPr lvl="1"/>
            <a:r>
              <a:rPr lang="en-GB" dirty="0"/>
              <a:t>4 bytes * number of parameters for optimizers like SGD with momentum (maintains only 1 state)</a:t>
            </a:r>
          </a:p>
          <a:p>
            <a:pPr lvl="1"/>
            <a:endParaRPr lang="en-GB" dirty="0"/>
          </a:p>
          <a:p>
            <a:r>
              <a:rPr lang="en-GB" sz="5333" b="1" dirty="0"/>
              <a:t>Gradients</a:t>
            </a:r>
          </a:p>
          <a:p>
            <a:pPr lvl="1"/>
            <a:r>
              <a:rPr lang="en-GB" dirty="0"/>
              <a:t>4 bytes * number of parameters for either fp32 or mixed precision training (gradients are always kept in fp32)</a:t>
            </a:r>
          </a:p>
          <a:p>
            <a:pPr lvl="1"/>
            <a:endParaRPr lang="en-GB" dirty="0"/>
          </a:p>
          <a:p>
            <a:r>
              <a:rPr lang="en-GB" sz="5333" b="1" dirty="0"/>
              <a:t>Forward Activations</a:t>
            </a:r>
          </a:p>
          <a:p>
            <a:pPr lvl="1"/>
            <a:r>
              <a:rPr lang="en-GB" dirty="0"/>
              <a:t>size depends on many factors, the key ones being sequence length, hidden size and batch size</a:t>
            </a:r>
            <a:endParaRPr lang="en-US" dirty="0"/>
          </a:p>
        </p:txBody>
      </p:sp>
    </p:spTree>
    <p:extLst>
      <p:ext uri="{BB962C8B-B14F-4D97-AF65-F5344CB8AC3E}">
        <p14:creationId xmlns:p14="http://schemas.microsoft.com/office/powerpoint/2010/main" val="1947411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C07D7-5BE9-8F89-E23A-EFE4F429B2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DB034-87EA-1006-1328-FAE5CBEC25F3}"/>
              </a:ext>
            </a:extLst>
          </p:cNvPr>
          <p:cNvSpPr>
            <a:spLocks noGrp="1"/>
          </p:cNvSpPr>
          <p:nvPr>
            <p:ph type="title"/>
          </p:nvPr>
        </p:nvSpPr>
        <p:spPr>
          <a:xfrm>
            <a:off x="1701797" y="993785"/>
            <a:ext cx="32789907" cy="3976689"/>
          </a:xfrm>
        </p:spPr>
        <p:txBody>
          <a:bodyPr>
            <a:normAutofit/>
          </a:bodyPr>
          <a:lstStyle/>
          <a:p>
            <a:pPr algn="ctr"/>
            <a:r>
              <a:rPr lang="en-US" sz="7200" b="1" dirty="0">
                <a:latin typeface="Roboto Condensed Black" charset="0"/>
                <a:ea typeface="Roboto Condensed Black" charset="0"/>
                <a:cs typeface="Roboto Condensed Black" charset="0"/>
              </a:rPr>
              <a:t>Distributed optimizer to reduce memory</a:t>
            </a:r>
          </a:p>
        </p:txBody>
      </p:sp>
      <p:sp>
        <p:nvSpPr>
          <p:cNvPr id="9" name="TextBox 8">
            <a:extLst>
              <a:ext uri="{FF2B5EF4-FFF2-40B4-BE49-F238E27FC236}">
                <a16:creationId xmlns:a16="http://schemas.microsoft.com/office/drawing/2014/main" id="{17003D3D-00FF-57C9-A270-A2344AAEF7BC}"/>
              </a:ext>
            </a:extLst>
          </p:cNvPr>
          <p:cNvSpPr txBox="1"/>
          <p:nvPr/>
        </p:nvSpPr>
        <p:spPr>
          <a:xfrm>
            <a:off x="2482674" y="5857728"/>
            <a:ext cx="10087434"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Number of bytes of state per parameter</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3D7EF1B-3F77-C1B2-5B48-430CDF4429D5}"/>
                  </a:ext>
                </a:extLst>
              </p:cNvPr>
              <p:cNvSpPr txBox="1"/>
              <p:nvPr/>
            </p:nvSpPr>
            <p:spPr>
              <a:xfrm>
                <a:off x="12570108" y="6457890"/>
                <a:ext cx="2199288"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6000" b="0" i="1" u="none" strike="noStrike" kern="1200" cap="none" spc="0" normalizeH="0" baseline="0" noProof="0" dirty="0">
                          <a:ln>
                            <a:noFill/>
                          </a:ln>
                          <a:solidFill>
                            <a:prstClr val="black"/>
                          </a:solidFill>
                          <a:effectLst/>
                          <a:uLnTx/>
                          <a:uFillTx/>
                          <a:latin typeface="Cambria Math" panose="02040503050406030204" pitchFamily="18" charset="0"/>
                          <a:ea typeface="Roboto" panose="02000000000000000000" pitchFamily="2" charset="0"/>
                          <a:cs typeface="+mn-cs"/>
                        </a:rPr>
                        <m:t>=</m:t>
                      </m:r>
                    </m:oMath>
                  </m:oMathPara>
                </a14:m>
                <a:endPar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mc:Choice>
        <mc:Fallback xmlns="">
          <p:sp>
            <p:nvSpPr>
              <p:cNvPr id="15" name="TextBox 14">
                <a:extLst>
                  <a:ext uri="{FF2B5EF4-FFF2-40B4-BE49-F238E27FC236}">
                    <a16:creationId xmlns:a16="http://schemas.microsoft.com/office/drawing/2014/main" id="{81A30302-4C2A-2744-2981-93162F97B61F}"/>
                  </a:ext>
                </a:extLst>
              </p:cNvPr>
              <p:cNvSpPr txBox="1">
                <a:spLocks noRot="1" noChangeAspect="1" noMove="1" noResize="1" noEditPoints="1" noAdjustHandles="1" noChangeArrowheads="1" noChangeShapeType="1" noTextEdit="1"/>
              </p:cNvSpPr>
              <p:nvPr/>
            </p:nvSpPr>
            <p:spPr>
              <a:xfrm>
                <a:off x="12570108" y="6457890"/>
                <a:ext cx="2199288" cy="1015663"/>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A38280B-A063-1024-CE8C-B068EA245486}"/>
                  </a:ext>
                </a:extLst>
              </p:cNvPr>
              <p:cNvSpPr txBox="1"/>
              <p:nvPr/>
            </p:nvSpPr>
            <p:spPr>
              <a:xfrm>
                <a:off x="13669754" y="6457892"/>
                <a:ext cx="14236869"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2  </a:t>
                </a:r>
                <a14:m>
                  <m:oMath xmlns:m="http://schemas.openxmlformats.org/officeDocument/2006/math">
                    <m:r>
                      <a:rPr kumimoji="0" lang="en-US" sz="6000" b="0" i="1" u="none" strike="noStrike" kern="1200" cap="none" spc="0" normalizeH="0" baseline="0" noProof="0">
                        <a:ln>
                          <a:noFill/>
                        </a:ln>
                        <a:solidFill>
                          <a:prstClr val="black"/>
                        </a:solidFill>
                        <a:effectLst/>
                        <a:uLnTx/>
                        <a:uFillTx/>
                        <a:latin typeface="Cambria Math" panose="02040503050406030204" pitchFamily="18" charset="0"/>
                        <a:ea typeface="Roboto" panose="02000000000000000000" pitchFamily="2" charset="0"/>
                        <a:cs typeface="+mn-cs"/>
                      </a:rPr>
                      <m:t>+</m:t>
                    </m:r>
                  </m:oMath>
                </a14:m>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4      </a:t>
                </a:r>
                <a14:m>
                  <m:oMath xmlns:m="http://schemas.openxmlformats.org/officeDocument/2006/math">
                    <m:r>
                      <a:rPr kumimoji="0" lang="en-US" sz="6000" b="0" i="1" u="none" strike="noStrike" kern="1200" cap="none" spc="0" normalizeH="0" baseline="0" noProof="0">
                        <a:ln>
                          <a:noFill/>
                        </a:ln>
                        <a:solidFill>
                          <a:prstClr val="black"/>
                        </a:solidFill>
                        <a:effectLst/>
                        <a:uLnTx/>
                        <a:uFillTx/>
                        <a:latin typeface="Cambria Math" panose="02040503050406030204" pitchFamily="18" charset="0"/>
                        <a:ea typeface="Roboto" panose="02000000000000000000" pitchFamily="2" charset="0"/>
                        <a:cs typeface="+mn-cs"/>
                      </a:rPr>
                      <m:t>+</m:t>
                    </m:r>
                  </m:oMath>
                </a14:m>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4  </a:t>
                </a:r>
                <a14:m>
                  <m:oMath xmlns:m="http://schemas.openxmlformats.org/officeDocument/2006/math">
                    <m:r>
                      <a:rPr kumimoji="0" lang="en-US" sz="6000" b="0" i="1" u="none" strike="noStrike" kern="1200" cap="none" spc="0" normalizeH="0" baseline="0" noProof="0">
                        <a:ln>
                          <a:noFill/>
                        </a:ln>
                        <a:solidFill>
                          <a:prstClr val="black"/>
                        </a:solidFill>
                        <a:effectLst/>
                        <a:uLnTx/>
                        <a:uFillTx/>
                        <a:latin typeface="Cambria Math" panose="02040503050406030204" pitchFamily="18" charset="0"/>
                        <a:ea typeface="Roboto" panose="02000000000000000000" pitchFamily="2" charset="0"/>
                        <a:cs typeface="+mn-cs"/>
                      </a:rPr>
                      <m:t>+</m:t>
                    </m:r>
                  </m:oMath>
                </a14:m>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4 </a:t>
                </a:r>
                <a:r>
                  <a:rPr kumimoji="0" lang="en-US" sz="6000" b="0"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rPr>
                  <a:t> </a:t>
                </a:r>
                <a14:m>
                  <m:oMath xmlns:m="http://schemas.openxmlformats.org/officeDocument/2006/math">
                    <m:r>
                      <a:rPr kumimoji="0" lang="en-US" sz="6000" b="0" i="1" u="none" strike="noStrike" kern="1200" cap="none" spc="0" normalizeH="0" baseline="0" noProof="0">
                        <a:ln>
                          <a:noFill/>
                        </a:ln>
                        <a:solidFill>
                          <a:prstClr val="black"/>
                        </a:solidFill>
                        <a:effectLst/>
                        <a:uLnTx/>
                        <a:uFillTx/>
                        <a:latin typeface="Cambria Math" panose="02040503050406030204" pitchFamily="18" charset="0"/>
                        <a:ea typeface="Roboto" panose="02000000000000000000" pitchFamily="2" charset="0"/>
                        <a:cs typeface="+mn-cs"/>
                      </a:rPr>
                      <m:t>+</m:t>
                    </m:r>
                  </m:oMath>
                </a14:m>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4</a:t>
                </a:r>
              </a:p>
            </p:txBody>
          </p:sp>
        </mc:Choice>
        <mc:Fallback xmlns="">
          <p:sp>
            <p:nvSpPr>
              <p:cNvPr id="16" name="TextBox 15">
                <a:extLst>
                  <a:ext uri="{FF2B5EF4-FFF2-40B4-BE49-F238E27FC236}">
                    <a16:creationId xmlns:a16="http://schemas.microsoft.com/office/drawing/2014/main" id="{EE444E35-8FE6-DA61-89A9-90FF898DD6C2}"/>
                  </a:ext>
                </a:extLst>
              </p:cNvPr>
              <p:cNvSpPr txBox="1">
                <a:spLocks noRot="1" noChangeAspect="1" noMove="1" noResize="1" noEditPoints="1" noAdjustHandles="1" noChangeArrowheads="1" noChangeShapeType="1" noTextEdit="1"/>
              </p:cNvSpPr>
              <p:nvPr/>
            </p:nvSpPr>
            <p:spPr>
              <a:xfrm>
                <a:off x="13669754" y="6457892"/>
                <a:ext cx="14236869" cy="1015663"/>
              </a:xfrm>
              <a:prstGeom prst="rect">
                <a:avLst/>
              </a:prstGeom>
              <a:blipFill>
                <a:blip r:embed="rId5"/>
                <a:stretch>
                  <a:fillRect t="-19162" b="-38323"/>
                </a:stretch>
              </a:blipFill>
            </p:spPr>
            <p:txBody>
              <a:bodyPr/>
              <a:lstStyle/>
              <a:p>
                <a:r>
                  <a:rPr lang="en-IN">
                    <a:noFill/>
                  </a:rPr>
                  <a:t> </a:t>
                </a:r>
              </a:p>
            </p:txBody>
          </p:sp>
        </mc:Fallback>
      </mc:AlternateContent>
      <p:sp>
        <p:nvSpPr>
          <p:cNvPr id="17" name="Left Brace 16">
            <a:extLst>
              <a:ext uri="{FF2B5EF4-FFF2-40B4-BE49-F238E27FC236}">
                <a16:creationId xmlns:a16="http://schemas.microsoft.com/office/drawing/2014/main" id="{94C093D7-FD92-15D3-EAAA-6C6F4AC56E86}"/>
              </a:ext>
            </a:extLst>
          </p:cNvPr>
          <p:cNvSpPr/>
          <p:nvPr/>
        </p:nvSpPr>
        <p:spPr>
          <a:xfrm rot="16200000">
            <a:off x="16146738" y="6951254"/>
            <a:ext cx="763932" cy="35186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BDE0C6C-BB0C-6561-CA9E-91F02766A3B6}"/>
              </a:ext>
            </a:extLst>
          </p:cNvPr>
          <p:cNvSpPr txBox="1"/>
          <p:nvPr/>
        </p:nvSpPr>
        <p:spPr>
          <a:xfrm>
            <a:off x="13015788" y="9299313"/>
            <a:ext cx="7025832"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prstClr val="black"/>
                </a:solidFill>
                <a:effectLst/>
                <a:uLnTx/>
                <a:uFillTx/>
                <a:latin typeface="Monaco" pitchFamily="2" charset="77"/>
                <a:ea typeface="Roboto" panose="02000000000000000000" pitchFamily="2" charset="0"/>
                <a:cs typeface="+mn-cs"/>
              </a:rPr>
              <a:t>bf16</a:t>
            </a: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params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prstClr val="black"/>
                </a:solidFill>
                <a:effectLst/>
                <a:uLnTx/>
                <a:uFillTx/>
                <a:latin typeface="Monaco" pitchFamily="2" charset="77"/>
                <a:ea typeface="Roboto" panose="02000000000000000000" pitchFamily="2" charset="0"/>
                <a:cs typeface="+mn-cs"/>
              </a:rPr>
              <a:t>fp32</a:t>
            </a:r>
            <a:r>
              <a:rPr kumimoji="0" lang="en-US" sz="60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a:t>
            </a: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grads</a:t>
            </a:r>
          </a:p>
        </p:txBody>
      </p:sp>
      <p:sp>
        <p:nvSpPr>
          <p:cNvPr id="19" name="TextBox 18">
            <a:extLst>
              <a:ext uri="{FF2B5EF4-FFF2-40B4-BE49-F238E27FC236}">
                <a16:creationId xmlns:a16="http://schemas.microsoft.com/office/drawing/2014/main" id="{E914517B-4925-39FB-09E6-998907DE598D}"/>
              </a:ext>
            </a:extLst>
          </p:cNvPr>
          <p:cNvSpPr txBox="1"/>
          <p:nvPr/>
        </p:nvSpPr>
        <p:spPr>
          <a:xfrm>
            <a:off x="20041620" y="9299315"/>
            <a:ext cx="10775976"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prstClr val="black"/>
                </a:solidFill>
                <a:effectLst/>
                <a:uLnTx/>
                <a:uFillTx/>
                <a:latin typeface="Monaco" pitchFamily="2" charset="77"/>
                <a:ea typeface="Roboto" panose="02000000000000000000" pitchFamily="2" charset="0"/>
                <a:cs typeface="+mn-cs"/>
              </a:rPr>
              <a:t>fp32</a:t>
            </a: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copy of params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prstClr val="black"/>
                </a:solidFill>
                <a:effectLst/>
                <a:uLnTx/>
                <a:uFillTx/>
                <a:latin typeface="Monaco" pitchFamily="2" charset="77"/>
                <a:ea typeface="Roboto" panose="02000000000000000000" pitchFamily="2" charset="0"/>
                <a:cs typeface="+mn-cs"/>
              </a:rPr>
              <a:t>fp32</a:t>
            </a: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Adam states</a:t>
            </a:r>
          </a:p>
        </p:txBody>
      </p:sp>
      <p:sp>
        <p:nvSpPr>
          <p:cNvPr id="20" name="Left Brace 19">
            <a:extLst>
              <a:ext uri="{FF2B5EF4-FFF2-40B4-BE49-F238E27FC236}">
                <a16:creationId xmlns:a16="http://schemas.microsoft.com/office/drawing/2014/main" id="{0333F269-0703-F8E1-C9F7-6680A3CA3C38}"/>
              </a:ext>
            </a:extLst>
          </p:cNvPr>
          <p:cNvSpPr/>
          <p:nvPr/>
        </p:nvSpPr>
        <p:spPr>
          <a:xfrm rot="16200000">
            <a:off x="23725271" y="6114983"/>
            <a:ext cx="763929" cy="519114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16B0608E-9205-731C-DE9C-9E55A7C50121}"/>
              </a:ext>
            </a:extLst>
          </p:cNvPr>
          <p:cNvGrpSpPr/>
          <p:nvPr/>
        </p:nvGrpSpPr>
        <p:grpSpPr>
          <a:xfrm>
            <a:off x="1849233" y="12495812"/>
            <a:ext cx="28256328" cy="1938993"/>
            <a:chOff x="449146" y="4408338"/>
            <a:chExt cx="9418776" cy="646331"/>
          </a:xfrm>
        </p:grpSpPr>
        <p:sp>
          <p:nvSpPr>
            <p:cNvPr id="21" name="TextBox 20">
              <a:extLst>
                <a:ext uri="{FF2B5EF4-FFF2-40B4-BE49-F238E27FC236}">
                  <a16:creationId xmlns:a16="http://schemas.microsoft.com/office/drawing/2014/main" id="{2A3B3BBF-7E9C-BA51-1FD0-17EF8C54A81B}"/>
                </a:ext>
              </a:extLst>
            </p:cNvPr>
            <p:cNvSpPr txBox="1"/>
            <p:nvPr/>
          </p:nvSpPr>
          <p:spPr>
            <a:xfrm>
              <a:off x="449146" y="4408338"/>
              <a:ext cx="433007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Number of bytes of state for Nemotron-4 340B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20350AE-85C9-C09A-FD20-896B3D25755B}"/>
                    </a:ext>
                  </a:extLst>
                </p:cNvPr>
                <p:cNvSpPr txBox="1"/>
                <p:nvPr/>
              </p:nvSpPr>
              <p:spPr>
                <a:xfrm>
                  <a:off x="4836805" y="4473786"/>
                  <a:ext cx="73309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6000" b="0" i="1" u="none" strike="noStrike" kern="1200" cap="none" spc="0" normalizeH="0" baseline="0" noProof="0" dirty="0">
                            <a:ln>
                              <a:noFill/>
                            </a:ln>
                            <a:solidFill>
                              <a:prstClr val="black"/>
                            </a:solidFill>
                            <a:effectLst/>
                            <a:uLnTx/>
                            <a:uFillTx/>
                            <a:latin typeface="Cambria Math" panose="02040503050406030204" pitchFamily="18" charset="0"/>
                            <a:ea typeface="Roboto" panose="02000000000000000000" pitchFamily="2" charset="0"/>
                            <a:cs typeface="+mn-cs"/>
                          </a:rPr>
                          <m:t>=</m:t>
                        </m:r>
                      </m:oMath>
                    </m:oMathPara>
                  </a14:m>
                  <a:endPar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mc:Choice>
          <mc:Fallback xmlns="">
            <p:sp>
              <p:nvSpPr>
                <p:cNvPr id="22" name="TextBox 21">
                  <a:extLst>
                    <a:ext uri="{FF2B5EF4-FFF2-40B4-BE49-F238E27FC236}">
                      <a16:creationId xmlns:a16="http://schemas.microsoft.com/office/drawing/2014/main" id="{C95C3D69-B51B-0066-384D-BF6A9F389F2C}"/>
                    </a:ext>
                  </a:extLst>
                </p:cNvPr>
                <p:cNvSpPr txBox="1">
                  <a:spLocks noRot="1" noChangeAspect="1" noMove="1" noResize="1" noEditPoints="1" noAdjustHandles="1" noChangeArrowheads="1" noChangeShapeType="1" noTextEdit="1"/>
                </p:cNvSpPr>
                <p:nvPr/>
              </p:nvSpPr>
              <p:spPr>
                <a:xfrm>
                  <a:off x="4836805" y="4473786"/>
                  <a:ext cx="733096" cy="33855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414D76-0AC1-5545-E611-E415E39274A1}"/>
                    </a:ext>
                  </a:extLst>
                </p:cNvPr>
                <p:cNvSpPr txBox="1"/>
                <p:nvPr/>
              </p:nvSpPr>
              <p:spPr>
                <a:xfrm>
                  <a:off x="5438687" y="4473786"/>
                  <a:ext cx="1952283"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18 </a:t>
                  </a:r>
                  <a14:m>
                    <m:oMath xmlns:m="http://schemas.openxmlformats.org/officeDocument/2006/math">
                      <m:r>
                        <a:rPr kumimoji="0" lang="en-US" sz="6000" b="0" i="1" u="none" strike="noStrike" kern="1200" cap="none" spc="0" normalizeH="0" baseline="0" noProof="0">
                          <a:ln>
                            <a:noFill/>
                          </a:ln>
                          <a:solidFill>
                            <a:prstClr val="black"/>
                          </a:solidFill>
                          <a:effectLst/>
                          <a:uLnTx/>
                          <a:uFillTx/>
                          <a:latin typeface="Cambria Math" panose="02040503050406030204" pitchFamily="18" charset="0"/>
                          <a:ea typeface="Roboto" panose="02000000000000000000" pitchFamily="2" charset="0"/>
                          <a:cs typeface="+mn-cs"/>
                        </a:rPr>
                        <m:t>⋅</m:t>
                      </m:r>
                    </m:oMath>
                  </a14:m>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340B </a:t>
                  </a:r>
                </a:p>
              </p:txBody>
            </p:sp>
          </mc:Choice>
          <mc:Fallback xmlns="">
            <p:sp>
              <p:nvSpPr>
                <p:cNvPr id="23" name="TextBox 22">
                  <a:extLst>
                    <a:ext uri="{FF2B5EF4-FFF2-40B4-BE49-F238E27FC236}">
                      <a16:creationId xmlns:a16="http://schemas.microsoft.com/office/drawing/2014/main" id="{BAD8366F-1494-C528-08AE-7C403011ED00}"/>
                    </a:ext>
                  </a:extLst>
                </p:cNvPr>
                <p:cNvSpPr txBox="1">
                  <a:spLocks noRot="1" noChangeAspect="1" noMove="1" noResize="1" noEditPoints="1" noAdjustHandles="1" noChangeArrowheads="1" noChangeShapeType="1" noTextEdit="1"/>
                </p:cNvSpPr>
                <p:nvPr/>
              </p:nvSpPr>
              <p:spPr>
                <a:xfrm>
                  <a:off x="5438687" y="4473786"/>
                  <a:ext cx="1952283" cy="338554"/>
                </a:xfrm>
                <a:prstGeom prst="rect">
                  <a:avLst/>
                </a:prstGeom>
                <a:blipFill>
                  <a:blip r:embed="rId7"/>
                  <a:stretch>
                    <a:fillRect t="-17964" b="-395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704671-5A79-3C86-4EC9-39F65D82EA0C}"/>
                    </a:ext>
                  </a:extLst>
                </p:cNvPr>
                <p:cNvSpPr txBox="1"/>
                <p:nvPr/>
              </p:nvSpPr>
              <p:spPr>
                <a:xfrm>
                  <a:off x="7313757" y="4473786"/>
                  <a:ext cx="73309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6000" b="0" i="1" u="none" strike="noStrike" kern="1200" cap="none" spc="0" normalizeH="0" baseline="0" noProof="0" dirty="0">
                            <a:ln>
                              <a:noFill/>
                            </a:ln>
                            <a:solidFill>
                              <a:prstClr val="black"/>
                            </a:solidFill>
                            <a:effectLst/>
                            <a:uLnTx/>
                            <a:uFillTx/>
                            <a:latin typeface="Cambria Math" panose="02040503050406030204" pitchFamily="18" charset="0"/>
                            <a:ea typeface="Roboto" panose="02000000000000000000" pitchFamily="2" charset="0"/>
                            <a:cs typeface="+mn-cs"/>
                          </a:rPr>
                          <m:t>=</m:t>
                        </m:r>
                      </m:oMath>
                    </m:oMathPara>
                  </a14:m>
                  <a:endPar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mc:Choice>
          <mc:Fallback xmlns="">
            <p:sp>
              <p:nvSpPr>
                <p:cNvPr id="24" name="TextBox 23">
                  <a:extLst>
                    <a:ext uri="{FF2B5EF4-FFF2-40B4-BE49-F238E27FC236}">
                      <a16:creationId xmlns:a16="http://schemas.microsoft.com/office/drawing/2014/main" id="{4097C5E4-D462-021F-D2BA-82C36783F8D0}"/>
                    </a:ext>
                  </a:extLst>
                </p:cNvPr>
                <p:cNvSpPr txBox="1">
                  <a:spLocks noRot="1" noChangeAspect="1" noMove="1" noResize="1" noEditPoints="1" noAdjustHandles="1" noChangeArrowheads="1" noChangeShapeType="1" noTextEdit="1"/>
                </p:cNvSpPr>
                <p:nvPr/>
              </p:nvSpPr>
              <p:spPr>
                <a:xfrm>
                  <a:off x="7313757" y="4473786"/>
                  <a:ext cx="733096" cy="338554"/>
                </a:xfrm>
                <a:prstGeom prst="rect">
                  <a:avLst/>
                </a:prstGeom>
                <a:blipFill>
                  <a:blip r:embed="rId8"/>
                  <a:stretch>
                    <a:fillRect/>
                  </a:stretch>
                </a:blipFill>
              </p:spPr>
              <p:txBody>
                <a:bodyPr/>
                <a:lstStyle/>
                <a:p>
                  <a:r>
                    <a:rPr lang="en-IN">
                      <a:noFill/>
                    </a:rPr>
                    <a:t> </a:t>
                  </a:r>
                </a:p>
              </p:txBody>
            </p:sp>
          </mc:Fallback>
        </mc:AlternateContent>
        <p:sp>
          <p:nvSpPr>
            <p:cNvPr id="25" name="TextBox 24">
              <a:extLst>
                <a:ext uri="{FF2B5EF4-FFF2-40B4-BE49-F238E27FC236}">
                  <a16:creationId xmlns:a16="http://schemas.microsoft.com/office/drawing/2014/main" id="{1B63FB8B-9072-FE2F-4B48-6F02D715F935}"/>
                </a:ext>
              </a:extLst>
            </p:cNvPr>
            <p:cNvSpPr txBox="1"/>
            <p:nvPr/>
          </p:nvSpPr>
          <p:spPr>
            <a:xfrm>
              <a:off x="7915639" y="4473786"/>
              <a:ext cx="1952283"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C00000"/>
                  </a:solidFill>
                  <a:effectLst/>
                  <a:uLnTx/>
                  <a:uFillTx/>
                  <a:latin typeface="Roboto" panose="02000000000000000000" pitchFamily="2" charset="0"/>
                  <a:ea typeface="Roboto" panose="02000000000000000000" pitchFamily="2" charset="0"/>
                  <a:cs typeface="+mn-cs"/>
                </a:rPr>
                <a:t>6120 GB</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C6D352C-1E06-CED8-DDDF-9E42433FB512}"/>
                  </a:ext>
                </a:extLst>
              </p:cNvPr>
              <p:cNvSpPr txBox="1"/>
              <p:nvPr/>
            </p:nvSpPr>
            <p:spPr>
              <a:xfrm>
                <a:off x="2136686" y="15899645"/>
                <a:ext cx="27968877"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Condensed Medium" charset="0"/>
                  </a:rPr>
                  <a:t>Redundant optimizer state over DP replicas can be partitioned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prstClr val="black"/>
                    </a:solidFill>
                    <a:effectLst/>
                    <a:uLnTx/>
                    <a:uFillTx/>
                    <a:latin typeface="Monaco" pitchFamily="2" charset="77"/>
                    <a:ea typeface="Roboto" panose="02000000000000000000" pitchFamily="2" charset="0"/>
                    <a:cs typeface="+mn-cs"/>
                  </a:rPr>
                  <a:t>fp32</a:t>
                </a:r>
                <a:r>
                  <a:rPr kumimoji="0" lang="en-US" sz="60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a:t>
                </a: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g</a:t>
                </a: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Condensed Medium" charset="0"/>
                  </a:rPr>
                  <a:t>radient all-reduces </a:t>
                </a:r>
                <a14:m>
                  <m:oMath xmlns:m="http://schemas.openxmlformats.org/officeDocument/2006/math">
                    <m:r>
                      <a:rPr kumimoji="0" lang="en-US" sz="6000" b="0" i="1" u="none" strike="noStrike" kern="1200" cap="none" spc="0" normalizeH="0" baseline="0" noProof="0" dirty="0">
                        <a:ln>
                          <a:noFill/>
                        </a:ln>
                        <a:solidFill>
                          <a:prstClr val="black"/>
                        </a:solidFill>
                        <a:effectLst/>
                        <a:uLnTx/>
                        <a:uFillTx/>
                        <a:latin typeface="Cambria Math" panose="02040503050406030204" pitchFamily="18" charset="0"/>
                        <a:ea typeface="Roboto" panose="02000000000000000000" pitchFamily="2" charset="0"/>
                        <a:cs typeface="Roboto Condensed Medium" charset="0"/>
                      </a:rPr>
                      <m:t>→</m:t>
                    </m:r>
                  </m:oMath>
                </a14:m>
                <a:endPar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Condensed Medium"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prstClr val="black"/>
                    </a:solidFill>
                    <a:effectLst/>
                    <a:uLnTx/>
                    <a:uFillTx/>
                    <a:latin typeface="Monaco" pitchFamily="2" charset="77"/>
                    <a:ea typeface="Roboto" panose="02000000000000000000" pitchFamily="2" charset="0"/>
                    <a:cs typeface="+mn-cs"/>
                  </a:rPr>
                  <a:t>fp32</a:t>
                </a:r>
                <a:r>
                  <a:rPr kumimoji="0" lang="en-US" sz="60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a:t>
                </a: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Condensed Medium" charset="0"/>
                  </a:rPr>
                  <a:t>gradient reduce-scatters + </a:t>
                </a:r>
                <a:r>
                  <a:rPr kumimoji="0" lang="en-US" sz="6000" b="1" i="0" u="none" strike="noStrike" kern="1200" cap="none" spc="0" normalizeH="0" baseline="0" noProof="0">
                    <a:ln>
                      <a:noFill/>
                    </a:ln>
                    <a:solidFill>
                      <a:prstClr val="black"/>
                    </a:solidFill>
                    <a:effectLst/>
                    <a:uLnTx/>
                    <a:uFillTx/>
                    <a:latin typeface="Monaco" pitchFamily="2" charset="77"/>
                    <a:ea typeface="Roboto" panose="02000000000000000000" pitchFamily="2" charset="0"/>
                    <a:cs typeface="+mn-cs"/>
                  </a:rPr>
                  <a:t>bf16</a:t>
                </a:r>
                <a:r>
                  <a:rPr kumimoji="0" lang="en-US" sz="6000" b="1"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 </a:t>
                </a:r>
                <a:r>
                  <a:rPr kumimoji="0" lang="en-US" sz="6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Condensed Medium" charset="0"/>
                  </a:rPr>
                  <a:t>param all-gathers</a:t>
                </a:r>
              </a:p>
            </p:txBody>
          </p:sp>
        </mc:Choice>
        <mc:Fallback xmlns="">
          <p:sp>
            <p:nvSpPr>
              <p:cNvPr id="28" name="TextBox 27">
                <a:extLst>
                  <a:ext uri="{FF2B5EF4-FFF2-40B4-BE49-F238E27FC236}">
                    <a16:creationId xmlns:a16="http://schemas.microsoft.com/office/drawing/2014/main" id="{7D9C4119-CCD4-4255-FF44-7BFE06F7FF18}"/>
                  </a:ext>
                </a:extLst>
              </p:cNvPr>
              <p:cNvSpPr txBox="1">
                <a:spLocks noRot="1" noChangeAspect="1" noMove="1" noResize="1" noEditPoints="1" noAdjustHandles="1" noChangeArrowheads="1" noChangeShapeType="1" noTextEdit="1"/>
              </p:cNvSpPr>
              <p:nvPr/>
            </p:nvSpPr>
            <p:spPr>
              <a:xfrm>
                <a:off x="2136686" y="15899645"/>
                <a:ext cx="27968877" cy="2862322"/>
              </a:xfrm>
              <a:prstGeom prst="rect">
                <a:avLst/>
              </a:prstGeom>
              <a:blipFill>
                <a:blip r:embed="rId9"/>
                <a:stretch>
                  <a:fillRect l="-1330" t="-6383" b="-13404"/>
                </a:stretch>
              </a:blipFill>
            </p:spPr>
            <p:txBody>
              <a:bodyPr/>
              <a:lstStyle/>
              <a:p>
                <a:r>
                  <a:rPr lang="en-IN">
                    <a:noFill/>
                  </a:rPr>
                  <a:t> </a:t>
                </a:r>
              </a:p>
            </p:txBody>
          </p:sp>
        </mc:Fallback>
      </mc:AlternateContent>
      <p:cxnSp>
        <p:nvCxnSpPr>
          <p:cNvPr id="30" name="Curved Connector 29">
            <a:extLst>
              <a:ext uri="{FF2B5EF4-FFF2-40B4-BE49-F238E27FC236}">
                <a16:creationId xmlns:a16="http://schemas.microsoft.com/office/drawing/2014/main" id="{0C011E53-FF3E-61D2-0F2A-D0B6C3832F68}"/>
              </a:ext>
            </a:extLst>
          </p:cNvPr>
          <p:cNvCxnSpPr>
            <a:cxnSpLocks/>
            <a:stCxn id="28" idx="3"/>
            <a:endCxn id="19" idx="3"/>
          </p:cNvCxnSpPr>
          <p:nvPr/>
        </p:nvCxnSpPr>
        <p:spPr>
          <a:xfrm flipV="1">
            <a:off x="30105563" y="10268811"/>
            <a:ext cx="712033" cy="7061995"/>
          </a:xfrm>
          <a:prstGeom prst="curvedConnector3">
            <a:avLst>
              <a:gd name="adj1" fmla="val 13210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Slide Number Placeholder 34">
            <a:extLst>
              <a:ext uri="{FF2B5EF4-FFF2-40B4-BE49-F238E27FC236}">
                <a16:creationId xmlns:a16="http://schemas.microsoft.com/office/drawing/2014/main" id="{E83D18B6-B8C3-8E26-FEB0-308A5BA185F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9D4CAC7-A0AE-9342-B094-BA4DD0FDF0FE}" type="slidenum">
              <a:rPr kumimoji="0" lang="en-US" sz="60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60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871466530"/>
      </p:ext>
    </p:extLst>
  </p:cSld>
  <p:clrMapOvr>
    <a:masterClrMapping/>
  </p:clrMapOvr>
  <mc:AlternateContent xmlns:mc="http://schemas.openxmlformats.org/markup-compatibility/2006" xmlns:p14="http://schemas.microsoft.com/office/powerpoint/2010/main">
    <mc:Choice Requires="p14">
      <p:transition spd="slow" p14:dur="2000" advTm="55881"/>
    </mc:Choice>
    <mc:Fallback xmlns="">
      <p:transition spd="slow" advTm="55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A953-3C79-381C-01B3-4F5145013121}"/>
              </a:ext>
            </a:extLst>
          </p:cNvPr>
          <p:cNvSpPr>
            <a:spLocks noGrp="1"/>
          </p:cNvSpPr>
          <p:nvPr>
            <p:ph type="title"/>
          </p:nvPr>
        </p:nvSpPr>
        <p:spPr/>
        <p:txBody>
          <a:bodyPr/>
          <a:lstStyle/>
          <a:p>
            <a:r>
              <a:rPr lang="en-US" dirty="0"/>
              <a:t>Data Parallelism / Model Parallelism</a:t>
            </a:r>
            <a:endParaRPr lang="en-IL" dirty="0"/>
          </a:p>
        </p:txBody>
      </p:sp>
      <p:sp>
        <p:nvSpPr>
          <p:cNvPr id="3" name="Text Placeholder 2">
            <a:extLst>
              <a:ext uri="{FF2B5EF4-FFF2-40B4-BE49-F238E27FC236}">
                <a16:creationId xmlns:a16="http://schemas.microsoft.com/office/drawing/2014/main" id="{2E892A54-1E77-88B9-AB02-8A952BC4ED2F}"/>
              </a:ext>
            </a:extLst>
          </p:cNvPr>
          <p:cNvSpPr>
            <a:spLocks noGrp="1"/>
          </p:cNvSpPr>
          <p:nvPr>
            <p:ph type="body" sz="quarter" idx="10"/>
          </p:nvPr>
        </p:nvSpPr>
        <p:spPr/>
        <p:txBody>
          <a:bodyPr/>
          <a:lstStyle/>
          <a:p>
            <a:endParaRPr lang="en-IL"/>
          </a:p>
        </p:txBody>
      </p:sp>
      <p:pic>
        <p:nvPicPr>
          <p:cNvPr id="6" name="Content Placeholder 5" descr="A diagram of a machine and a parallelism&#10;&#10;Description automatically generated">
            <a:extLst>
              <a:ext uri="{FF2B5EF4-FFF2-40B4-BE49-F238E27FC236}">
                <a16:creationId xmlns:a16="http://schemas.microsoft.com/office/drawing/2014/main" id="{2247D374-0CF8-AF6A-EA30-A50E0FA923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33151" y="5001769"/>
            <a:ext cx="23509891" cy="11255776"/>
          </a:xfrm>
        </p:spPr>
      </p:pic>
      <p:sp>
        <p:nvSpPr>
          <p:cNvPr id="4" name="TextBox 3">
            <a:extLst>
              <a:ext uri="{FF2B5EF4-FFF2-40B4-BE49-F238E27FC236}">
                <a16:creationId xmlns:a16="http://schemas.microsoft.com/office/drawing/2014/main" id="{69A54AA4-C76B-5CBA-24E7-9351C4FF9A94}"/>
              </a:ext>
            </a:extLst>
          </p:cNvPr>
          <p:cNvSpPr txBox="1"/>
          <p:nvPr/>
        </p:nvSpPr>
        <p:spPr>
          <a:xfrm>
            <a:off x="8191497" y="16387764"/>
            <a:ext cx="10896600" cy="1754326"/>
          </a:xfrm>
          <a:prstGeom prst="rect">
            <a:avLst/>
          </a:prstGeom>
          <a:noFill/>
        </p:spPr>
        <p:txBody>
          <a:bodyPr wrap="square" rtlCol="0">
            <a:spAutoFit/>
          </a:bodyPr>
          <a:lstStyle/>
          <a:p>
            <a:r>
              <a:rPr lang="en-US" sz="5400" dirty="0">
                <a:solidFill>
                  <a:schemeClr val="bg1"/>
                </a:solidFill>
              </a:rPr>
              <a:t>Data is too large, accelerated by processing in parallel</a:t>
            </a:r>
            <a:endParaRPr lang="en-IL" sz="5400" dirty="0">
              <a:solidFill>
                <a:schemeClr val="bg1"/>
              </a:solidFill>
            </a:endParaRPr>
          </a:p>
        </p:txBody>
      </p:sp>
      <p:sp>
        <p:nvSpPr>
          <p:cNvPr id="5" name="TextBox 4">
            <a:extLst>
              <a:ext uri="{FF2B5EF4-FFF2-40B4-BE49-F238E27FC236}">
                <a16:creationId xmlns:a16="http://schemas.microsoft.com/office/drawing/2014/main" id="{DEF592D8-AA2F-1A8D-BD0E-19F2CB018B57}"/>
              </a:ext>
            </a:extLst>
          </p:cNvPr>
          <p:cNvSpPr txBox="1"/>
          <p:nvPr/>
        </p:nvSpPr>
        <p:spPr>
          <a:xfrm>
            <a:off x="21031199" y="16387763"/>
            <a:ext cx="10287003" cy="1754326"/>
          </a:xfrm>
          <a:prstGeom prst="rect">
            <a:avLst/>
          </a:prstGeom>
          <a:noFill/>
        </p:spPr>
        <p:txBody>
          <a:bodyPr wrap="square" rtlCol="0">
            <a:spAutoFit/>
          </a:bodyPr>
          <a:lstStyle/>
          <a:p>
            <a:r>
              <a:rPr lang="en-US" sz="5400" dirty="0">
                <a:solidFill>
                  <a:schemeClr val="bg1"/>
                </a:solidFill>
              </a:rPr>
              <a:t>Model is too large, cannot fit in a single device / machine</a:t>
            </a:r>
            <a:endParaRPr lang="en-IL" sz="5400" dirty="0">
              <a:solidFill>
                <a:schemeClr val="bg1"/>
              </a:solidFill>
            </a:endParaRPr>
          </a:p>
        </p:txBody>
      </p:sp>
    </p:spTree>
    <p:extLst>
      <p:ext uri="{BB962C8B-B14F-4D97-AF65-F5344CB8AC3E}">
        <p14:creationId xmlns:p14="http://schemas.microsoft.com/office/powerpoint/2010/main" val="1322070950"/>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66">
          <a:extLst>
            <a:ext uri="{FF2B5EF4-FFF2-40B4-BE49-F238E27FC236}">
              <a16:creationId xmlns:a16="http://schemas.microsoft.com/office/drawing/2014/main" id="{45C61FD1-8F10-326C-58E2-BFE90F8CBD59}"/>
            </a:ext>
          </a:extLst>
        </p:cNvPr>
        <p:cNvGrpSpPr/>
        <p:nvPr/>
      </p:nvGrpSpPr>
      <p:grpSpPr>
        <a:xfrm>
          <a:off x="0" y="0"/>
          <a:ext cx="0" cy="0"/>
          <a:chOff x="0" y="0"/>
          <a:chExt cx="0" cy="0"/>
        </a:xfrm>
      </p:grpSpPr>
      <p:sp>
        <p:nvSpPr>
          <p:cNvPr id="1767" name="Google Shape;1767;p34">
            <a:extLst>
              <a:ext uri="{FF2B5EF4-FFF2-40B4-BE49-F238E27FC236}">
                <a16:creationId xmlns:a16="http://schemas.microsoft.com/office/drawing/2014/main" id="{2D0E5129-3C48-C9C4-DA13-362A8D018C1F}"/>
              </a:ext>
            </a:extLst>
          </p:cNvPr>
          <p:cNvSpPr txBox="1">
            <a:spLocks noGrp="1"/>
          </p:cNvSpPr>
          <p:nvPr>
            <p:ph type="body" idx="1"/>
          </p:nvPr>
        </p:nvSpPr>
        <p:spPr>
          <a:xfrm>
            <a:off x="2010552" y="6114100"/>
            <a:ext cx="22118400" cy="12906000"/>
          </a:xfrm>
          <a:prstGeom prst="rect">
            <a:avLst/>
          </a:prstGeom>
          <a:noFill/>
          <a:ln>
            <a:noFill/>
          </a:ln>
        </p:spPr>
        <p:txBody>
          <a:bodyPr spcFirstLastPara="1" vert="horz" wrap="square" lIns="304800" tIns="152400" rIns="304800" bIns="152400" numCol="1" anchor="t" anchorCtr="0" compatLnSpc="1">
            <a:prstTxWarp prst="textNoShape">
              <a:avLst/>
            </a:prstTxWarp>
            <a:noAutofit/>
          </a:bodyPr>
          <a:lstStyle/>
          <a:p>
            <a:pPr marL="762000" indent="-736600"/>
            <a:r>
              <a:rPr lang="en-US" sz="5600"/>
              <a:t>Pipeline (Inter-Layer) Parallelism</a:t>
            </a:r>
            <a:endParaRPr sz="5600"/>
          </a:p>
          <a:p>
            <a:pPr marL="2895600" lvl="1" indent="-1016000">
              <a:spcBef>
                <a:spcPts val="0"/>
              </a:spcBef>
            </a:pPr>
            <a:r>
              <a:rPr lang="en-US" sz="4800"/>
              <a:t>Split contiguous sets of layers across multiple GPUs </a:t>
            </a:r>
            <a:endParaRPr sz="4800"/>
          </a:p>
          <a:p>
            <a:pPr marL="2895600" lvl="1" indent="-1016000">
              <a:spcBef>
                <a:spcPts val="0"/>
              </a:spcBef>
            </a:pPr>
            <a:r>
              <a:rPr lang="en-US" sz="4800"/>
              <a:t>Layers 0,1,2 and layers 3,4,5 are on different GPUs</a:t>
            </a:r>
            <a:endParaRPr sz="4800"/>
          </a:p>
          <a:p>
            <a:pPr marL="2895600" lvl="1" indent="-1016000">
              <a:spcBef>
                <a:spcPts val="0"/>
              </a:spcBef>
            </a:pPr>
            <a:r>
              <a:rPr lang="en-US" sz="4800" i="1"/>
              <a:t>Maximizes GPU utilization in single-node</a:t>
            </a:r>
            <a:endParaRPr sz="4800" i="1"/>
          </a:p>
          <a:p>
            <a:pPr marL="0" indent="0">
              <a:buNone/>
            </a:pPr>
            <a:endParaRPr sz="5600"/>
          </a:p>
          <a:p>
            <a:pPr marL="0" indent="0">
              <a:buNone/>
            </a:pPr>
            <a:endParaRPr sz="5600"/>
          </a:p>
          <a:p>
            <a:pPr marL="762000" indent="-736600"/>
            <a:r>
              <a:rPr lang="en-US" sz="5600"/>
              <a:t>Tensor (Intra-Layer) Parallelism</a:t>
            </a:r>
            <a:endParaRPr sz="5600"/>
          </a:p>
          <a:p>
            <a:pPr marL="2895600" lvl="1" indent="-1016000">
              <a:spcBef>
                <a:spcPts val="0"/>
              </a:spcBef>
            </a:pPr>
            <a:r>
              <a:rPr lang="en-US" sz="4800"/>
              <a:t>Split individual layers across multiple GPUs </a:t>
            </a:r>
            <a:endParaRPr sz="4800"/>
          </a:p>
          <a:p>
            <a:pPr marL="2895600" lvl="1" indent="-1016000">
              <a:spcBef>
                <a:spcPts val="0"/>
              </a:spcBef>
            </a:pPr>
            <a:r>
              <a:rPr lang="en-US" sz="4800"/>
              <a:t>Both devices compute different parts of Layers 0,1,2,3,4,5</a:t>
            </a:r>
            <a:endParaRPr sz="4800"/>
          </a:p>
          <a:p>
            <a:pPr marL="2895600" lvl="1" indent="-1016000">
              <a:spcBef>
                <a:spcPts val="0"/>
              </a:spcBef>
            </a:pPr>
            <a:r>
              <a:rPr lang="en-US" sz="4800" i="1"/>
              <a:t>Minimizes Latency in single-node</a:t>
            </a:r>
            <a:endParaRPr sz="4800" i="1"/>
          </a:p>
          <a:p>
            <a:pPr marL="762000" indent="0">
              <a:buNone/>
            </a:pPr>
            <a:endParaRPr sz="5600"/>
          </a:p>
          <a:p>
            <a:pPr marL="0" indent="0">
              <a:buNone/>
            </a:pPr>
            <a:endParaRPr/>
          </a:p>
        </p:txBody>
      </p:sp>
      <p:pic>
        <p:nvPicPr>
          <p:cNvPr id="1768" name="Google Shape;1768;p34">
            <a:extLst>
              <a:ext uri="{FF2B5EF4-FFF2-40B4-BE49-F238E27FC236}">
                <a16:creationId xmlns:a16="http://schemas.microsoft.com/office/drawing/2014/main" id="{FA1A1F6E-1410-8BE2-EFB7-8D4FC8FB282C}"/>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4305752" y="4775180"/>
            <a:ext cx="10098000" cy="7103096"/>
          </a:xfrm>
          <a:prstGeom prst="rect">
            <a:avLst/>
          </a:prstGeom>
          <a:noFill/>
          <a:ln>
            <a:noFill/>
          </a:ln>
        </p:spPr>
      </p:pic>
      <p:cxnSp>
        <p:nvCxnSpPr>
          <p:cNvPr id="1769" name="Google Shape;1769;p34">
            <a:extLst>
              <a:ext uri="{FF2B5EF4-FFF2-40B4-BE49-F238E27FC236}">
                <a16:creationId xmlns:a16="http://schemas.microsoft.com/office/drawing/2014/main" id="{3CCCC090-BCC4-9EF4-397C-808DBE4B36DD}"/>
              </a:ext>
            </a:extLst>
          </p:cNvPr>
          <p:cNvCxnSpPr/>
          <p:nvPr/>
        </p:nvCxnSpPr>
        <p:spPr>
          <a:xfrm>
            <a:off x="29326554" y="4597852"/>
            <a:ext cx="56400" cy="6518400"/>
          </a:xfrm>
          <a:prstGeom prst="straightConnector1">
            <a:avLst/>
          </a:prstGeom>
          <a:noFill/>
          <a:ln w="19050" cap="flat" cmpd="sng">
            <a:solidFill>
              <a:srgbClr val="CC0000"/>
            </a:solidFill>
            <a:prstDash val="lgDash"/>
            <a:round/>
            <a:headEnd type="none" w="sm" len="sm"/>
            <a:tailEnd type="none" w="sm" len="sm"/>
          </a:ln>
        </p:spPr>
      </p:cxnSp>
      <p:sp>
        <p:nvSpPr>
          <p:cNvPr id="1770" name="Google Shape;1770;p34">
            <a:extLst>
              <a:ext uri="{FF2B5EF4-FFF2-40B4-BE49-F238E27FC236}">
                <a16:creationId xmlns:a16="http://schemas.microsoft.com/office/drawing/2014/main" id="{09BF231F-1BB4-202F-D9F3-68BA04BE7BA3}"/>
              </a:ext>
            </a:extLst>
          </p:cNvPr>
          <p:cNvSpPr txBox="1"/>
          <p:nvPr/>
        </p:nvSpPr>
        <p:spPr>
          <a:xfrm rot="-5400000">
            <a:off x="28561552" y="10662666"/>
            <a:ext cx="1586400" cy="1800372"/>
          </a:xfrm>
          <a:prstGeom prst="rect">
            <a:avLst/>
          </a:prstGeom>
          <a:noFill/>
          <a:ln>
            <a:noFill/>
          </a:ln>
        </p:spPr>
        <p:txBody>
          <a:bodyPr spcFirstLastPara="1" wrap="square" lIns="365700" tIns="365700" rIns="365700" bIns="365700" anchor="t" anchorCtr="0">
            <a:spAutoFit/>
          </a:bodyPr>
          <a:lstStyle/>
          <a:p>
            <a:pPr marL="0" marR="0" lvl="0" indent="0" algn="l" defTabSz="1523940" rtl="0" eaLnBrk="1" fontAlgn="base" latinLnBrk="0" hangingPunct="1">
              <a:lnSpc>
                <a:spcPct val="115000"/>
              </a:lnSpc>
              <a:spcBef>
                <a:spcPts val="0"/>
              </a:spcBef>
              <a:spcAft>
                <a:spcPts val="0"/>
              </a:spcAft>
              <a:buClr>
                <a:srgbClr val="000000"/>
              </a:buClr>
              <a:buSzPts val="3000"/>
              <a:buFontTx/>
              <a:buNone/>
              <a:tabLst/>
              <a:defRPr/>
            </a:pPr>
            <a:r>
              <a:rPr kumimoji="0" lang="en-US" sz="6000" b="0" i="0" u="none" strike="noStrike" kern="1200" cap="none" spc="0" normalizeH="0" baseline="0" noProof="0">
                <a:ln>
                  <a:noFill/>
                </a:ln>
                <a:solidFill>
                  <a:srgbClr val="CC0000"/>
                </a:solidFill>
                <a:effectLst/>
                <a:uLnTx/>
                <a:uFillTx/>
                <a:latin typeface="Arial"/>
                <a:ea typeface="Arial"/>
                <a:cs typeface="Arial"/>
                <a:sym typeface="Arial"/>
              </a:rPr>
              <a:t>✂</a:t>
            </a:r>
            <a:endParaRPr kumimoji="0" sz="7200" b="0" i="0" u="none" strike="noStrike" kern="1200" cap="none" spc="0" normalizeH="0" baseline="0" noProof="0">
              <a:ln>
                <a:noFill/>
              </a:ln>
              <a:solidFill>
                <a:srgbClr val="CC0000"/>
              </a:solidFill>
              <a:effectLst/>
              <a:uLnTx/>
              <a:uFillTx/>
              <a:latin typeface="Arial"/>
              <a:ea typeface="Arial"/>
              <a:cs typeface="Arial"/>
              <a:sym typeface="Arial"/>
            </a:endParaRPr>
          </a:p>
        </p:txBody>
      </p:sp>
      <p:pic>
        <p:nvPicPr>
          <p:cNvPr id="1771" name="Google Shape;1771;p34">
            <a:extLst>
              <a:ext uri="{FF2B5EF4-FFF2-40B4-BE49-F238E27FC236}">
                <a16:creationId xmlns:a16="http://schemas.microsoft.com/office/drawing/2014/main" id="{EC807C25-1823-BCD7-5348-2D40123A38A0}"/>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4305752" y="12303080"/>
            <a:ext cx="10098000" cy="6817000"/>
          </a:xfrm>
          <a:prstGeom prst="rect">
            <a:avLst/>
          </a:prstGeom>
          <a:noFill/>
          <a:ln>
            <a:noFill/>
          </a:ln>
        </p:spPr>
      </p:pic>
      <p:cxnSp>
        <p:nvCxnSpPr>
          <p:cNvPr id="1772" name="Google Shape;1772;p34">
            <a:extLst>
              <a:ext uri="{FF2B5EF4-FFF2-40B4-BE49-F238E27FC236}">
                <a16:creationId xmlns:a16="http://schemas.microsoft.com/office/drawing/2014/main" id="{8C3E0EC3-CC41-9CCF-5442-2E90BECA82C1}"/>
              </a:ext>
            </a:extLst>
          </p:cNvPr>
          <p:cNvCxnSpPr/>
          <p:nvPr/>
        </p:nvCxnSpPr>
        <p:spPr>
          <a:xfrm rot="10800000" flipH="1">
            <a:off x="24136520" y="15696000"/>
            <a:ext cx="10436400" cy="31200"/>
          </a:xfrm>
          <a:prstGeom prst="straightConnector1">
            <a:avLst/>
          </a:prstGeom>
          <a:noFill/>
          <a:ln w="19050" cap="flat" cmpd="sng">
            <a:solidFill>
              <a:srgbClr val="CC0000"/>
            </a:solidFill>
            <a:prstDash val="lgDash"/>
            <a:round/>
            <a:headEnd type="none" w="sm" len="sm"/>
            <a:tailEnd type="none" w="sm" len="sm"/>
          </a:ln>
        </p:spPr>
      </p:cxnSp>
      <p:sp>
        <p:nvSpPr>
          <p:cNvPr id="1773" name="Google Shape;1773;p34">
            <a:extLst>
              <a:ext uri="{FF2B5EF4-FFF2-40B4-BE49-F238E27FC236}">
                <a16:creationId xmlns:a16="http://schemas.microsoft.com/office/drawing/2014/main" id="{F531A84F-0B90-8F3F-EB1A-CD80AD2CA8FA}"/>
              </a:ext>
            </a:extLst>
          </p:cNvPr>
          <p:cNvSpPr txBox="1"/>
          <p:nvPr/>
        </p:nvSpPr>
        <p:spPr>
          <a:xfrm rot="10800000">
            <a:off x="34403700" y="14811414"/>
            <a:ext cx="1551600" cy="1800372"/>
          </a:xfrm>
          <a:prstGeom prst="rect">
            <a:avLst/>
          </a:prstGeom>
          <a:noFill/>
          <a:ln>
            <a:noFill/>
          </a:ln>
        </p:spPr>
        <p:txBody>
          <a:bodyPr spcFirstLastPara="1" wrap="square" lIns="365700" tIns="365700" rIns="365700" bIns="365700" anchor="t" anchorCtr="0">
            <a:spAutoFit/>
          </a:bodyPr>
          <a:lstStyle/>
          <a:p>
            <a:pPr marL="0" marR="0" lvl="0" indent="0" algn="l" defTabSz="1523940" rtl="0" eaLnBrk="1" fontAlgn="base" latinLnBrk="0" hangingPunct="1">
              <a:lnSpc>
                <a:spcPct val="115000"/>
              </a:lnSpc>
              <a:spcBef>
                <a:spcPts val="0"/>
              </a:spcBef>
              <a:spcAft>
                <a:spcPts val="0"/>
              </a:spcAft>
              <a:buClr>
                <a:srgbClr val="000000"/>
              </a:buClr>
              <a:buSzPts val="3000"/>
              <a:buFontTx/>
              <a:buNone/>
              <a:tabLst/>
              <a:defRPr/>
            </a:pPr>
            <a:r>
              <a:rPr kumimoji="0" lang="en-US" sz="6000" b="0" i="0" u="none" strike="noStrike" kern="1200" cap="none" spc="0" normalizeH="0" baseline="0" noProof="0">
                <a:ln>
                  <a:noFill/>
                </a:ln>
                <a:solidFill>
                  <a:srgbClr val="CC0000"/>
                </a:solidFill>
                <a:effectLst/>
                <a:uLnTx/>
                <a:uFillTx/>
                <a:latin typeface="Arial"/>
                <a:ea typeface="Arial"/>
                <a:cs typeface="Arial"/>
                <a:sym typeface="Arial"/>
              </a:rPr>
              <a:t>✂</a:t>
            </a:r>
            <a:endParaRPr kumimoji="0" sz="7200" b="0" i="0" u="none" strike="noStrike" kern="1200" cap="none" spc="0" normalizeH="0" baseline="0" noProof="0">
              <a:ln>
                <a:noFill/>
              </a:ln>
              <a:solidFill>
                <a:srgbClr val="CC0000"/>
              </a:solidFill>
              <a:effectLst/>
              <a:uLnTx/>
              <a:uFillTx/>
              <a:latin typeface="Arial"/>
              <a:ea typeface="Arial"/>
              <a:cs typeface="Arial"/>
              <a:sym typeface="Arial"/>
            </a:endParaRPr>
          </a:p>
        </p:txBody>
      </p:sp>
      <p:sp>
        <p:nvSpPr>
          <p:cNvPr id="1774" name="Google Shape;1774;p34">
            <a:extLst>
              <a:ext uri="{FF2B5EF4-FFF2-40B4-BE49-F238E27FC236}">
                <a16:creationId xmlns:a16="http://schemas.microsoft.com/office/drawing/2014/main" id="{16B27704-63F6-740A-C061-D0E88151F577}"/>
              </a:ext>
            </a:extLst>
          </p:cNvPr>
          <p:cNvSpPr txBox="1">
            <a:spLocks noGrp="1"/>
          </p:cNvSpPr>
          <p:nvPr>
            <p:ph type="body" idx="4294967295"/>
          </p:nvPr>
        </p:nvSpPr>
        <p:spPr>
          <a:xfrm>
            <a:off x="1660760" y="2089558"/>
            <a:ext cx="33254400" cy="1752000"/>
          </a:xfrm>
          <a:prstGeom prst="rect">
            <a:avLst/>
          </a:prstGeom>
          <a:noFill/>
          <a:ln>
            <a:noFill/>
          </a:ln>
        </p:spPr>
        <p:txBody>
          <a:bodyPr spcFirstLastPara="1" vert="horz" wrap="square" lIns="304800" tIns="152300" rIns="304800" bIns="152300" numCol="1" anchor="t" anchorCtr="0" compatLnSpc="1">
            <a:prstTxWarp prst="textNoShape">
              <a:avLst/>
            </a:prstTxWarp>
            <a:noAutofit/>
          </a:bodyPr>
          <a:lstStyle/>
          <a:p>
            <a:pPr algn="ctr">
              <a:spcBef>
                <a:spcPts val="0"/>
              </a:spcBef>
              <a:spcAft>
                <a:spcPts val="0"/>
              </a:spcAft>
              <a:buSzPts val="1500"/>
            </a:pPr>
            <a:r>
              <a:rPr lang="en-US">
                <a:solidFill>
                  <a:schemeClr val="lt2"/>
                </a:solidFill>
              </a:rPr>
              <a:t>Complementary Types of Parallelism</a:t>
            </a:r>
            <a:endParaRPr>
              <a:solidFill>
                <a:schemeClr val="lt2"/>
              </a:solidFill>
            </a:endParaRPr>
          </a:p>
        </p:txBody>
      </p:sp>
      <p:sp>
        <p:nvSpPr>
          <p:cNvPr id="1775" name="Google Shape;1775;p34">
            <a:extLst>
              <a:ext uri="{FF2B5EF4-FFF2-40B4-BE49-F238E27FC236}">
                <a16:creationId xmlns:a16="http://schemas.microsoft.com/office/drawing/2014/main" id="{5B69379B-8DB8-C98B-769C-CFF597E344BD}"/>
              </a:ext>
            </a:extLst>
          </p:cNvPr>
          <p:cNvSpPr txBox="1">
            <a:spLocks noGrp="1"/>
          </p:cNvSpPr>
          <p:nvPr>
            <p:ph type="title"/>
          </p:nvPr>
        </p:nvSpPr>
        <p:spPr>
          <a:xfrm>
            <a:off x="1129848" y="0"/>
            <a:ext cx="34474800" cy="2061600"/>
          </a:xfrm>
          <a:prstGeom prst="rect">
            <a:avLst/>
          </a:prstGeom>
          <a:noFill/>
          <a:ln>
            <a:noFill/>
          </a:ln>
        </p:spPr>
        <p:txBody>
          <a:bodyPr spcFirstLastPara="1" vert="horz" wrap="square" lIns="274300" tIns="137100" rIns="274300" bIns="137100" numCol="1" anchor="b" anchorCtr="0" compatLnSpc="1">
            <a:prstTxWarp prst="textNoShape">
              <a:avLst/>
            </a:prstTxWarp>
            <a:noAutofit/>
          </a:bodyPr>
          <a:lstStyle/>
          <a:p>
            <a:pPr algn="ctr"/>
            <a:r>
              <a:rPr lang="en-US" sz="8000"/>
              <a:t>TECHNOLOGIES</a:t>
            </a:r>
            <a:r>
              <a:rPr lang="en-US" sz="8000">
                <a:latin typeface="Trebuchet MS"/>
                <a:ea typeface="Trebuchet MS"/>
                <a:cs typeface="Trebuchet MS"/>
                <a:sym typeface="Trebuchet MS"/>
              </a:rPr>
              <a:t> THAT ENABLE SCALING LARGE MODELS</a:t>
            </a:r>
            <a:endParaRPr sz="8000">
              <a:latin typeface="Trebuchet MS"/>
              <a:ea typeface="Trebuchet MS"/>
              <a:cs typeface="Trebuchet MS"/>
              <a:sym typeface="Trebuchet MS"/>
            </a:endParaRPr>
          </a:p>
        </p:txBody>
      </p:sp>
      <p:sp>
        <p:nvSpPr>
          <p:cNvPr id="1776" name="Google Shape;1776;p34">
            <a:extLst>
              <a:ext uri="{FF2B5EF4-FFF2-40B4-BE49-F238E27FC236}">
                <a16:creationId xmlns:a16="http://schemas.microsoft.com/office/drawing/2014/main" id="{5180055E-D841-4403-8805-809D6A8F460A}"/>
              </a:ext>
            </a:extLst>
          </p:cNvPr>
          <p:cNvSpPr txBox="1"/>
          <p:nvPr/>
        </p:nvSpPr>
        <p:spPr>
          <a:xfrm>
            <a:off x="1129848" y="19751875"/>
            <a:ext cx="18288000" cy="615472"/>
          </a:xfrm>
          <a:prstGeom prst="rect">
            <a:avLst/>
          </a:prstGeom>
          <a:noFill/>
          <a:ln>
            <a:noFill/>
          </a:ln>
        </p:spPr>
        <p:txBody>
          <a:bodyPr spcFirstLastPara="1" wrap="square" lIns="182850" tIns="91400" rIns="182850" bIns="91400" anchor="t" anchorCtr="0">
            <a:spAutoFit/>
          </a:bodyPr>
          <a:lstStyle/>
          <a:p>
            <a:pPr marL="0" marR="0" lvl="0" indent="0" algn="l" defTabSz="1523940" rtl="0" eaLnBrk="1" fontAlgn="base" latinLnBrk="0" hangingPunct="1">
              <a:lnSpc>
                <a:spcPct val="100000"/>
              </a:lnSpc>
              <a:spcBef>
                <a:spcPts val="0"/>
              </a:spcBef>
              <a:spcAft>
                <a:spcPts val="0"/>
              </a:spcAft>
              <a:buClr>
                <a:srgbClr val="76B900"/>
              </a:buClr>
              <a:buSzPts val="1800"/>
              <a:buFontTx/>
              <a:buNone/>
              <a:tabLst/>
              <a:defRPr/>
            </a:pPr>
            <a:r>
              <a:rPr kumimoji="0" lang="en-US" sz="2800" b="0" i="0" u="sng" strike="noStrike" kern="1200" cap="none" spc="0" normalizeH="0" baseline="0" noProof="0">
                <a:ln>
                  <a:noFill/>
                </a:ln>
                <a:solidFill>
                  <a:srgbClr val="76B900"/>
                </a:solidFill>
                <a:effectLst/>
                <a:uLnTx/>
                <a:uFillTx/>
                <a:latin typeface="Arial"/>
                <a:ea typeface="Arial"/>
                <a:cs typeface="Arial"/>
                <a:sym typeface="Arial"/>
                <a:hlinkClick r:id="rId5"/>
              </a:rPr>
              <a:t>https://developer.nvidia.com/blog/scaling-language-model-training-to-a-trillion-parameters-using-megatron/</a:t>
            </a:r>
            <a:endParaRPr kumimoji="0" sz="28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428286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61A7-5414-8901-260B-4C47B903C386}"/>
              </a:ext>
            </a:extLst>
          </p:cNvPr>
          <p:cNvSpPr>
            <a:spLocks noGrp="1"/>
          </p:cNvSpPr>
          <p:nvPr>
            <p:ph type="title"/>
          </p:nvPr>
        </p:nvSpPr>
        <p:spPr/>
        <p:txBody>
          <a:bodyPr/>
          <a:lstStyle/>
          <a:p>
            <a:r>
              <a:rPr lang="en-GB" b="0"/>
              <a:t>Distributed Data Parallel - DDP</a:t>
            </a:r>
            <a:endParaRPr lang="en-GB"/>
          </a:p>
        </p:txBody>
      </p:sp>
      <p:sp>
        <p:nvSpPr>
          <p:cNvPr id="4" name="Text Placeholder 3">
            <a:extLst>
              <a:ext uri="{FF2B5EF4-FFF2-40B4-BE49-F238E27FC236}">
                <a16:creationId xmlns:a16="http://schemas.microsoft.com/office/drawing/2014/main" id="{A29AFFDC-0D6B-CA5E-5BDF-65F306840850}"/>
              </a:ext>
            </a:extLst>
          </p:cNvPr>
          <p:cNvSpPr>
            <a:spLocks noGrp="1"/>
          </p:cNvSpPr>
          <p:nvPr>
            <p:ph type="body" sz="quarter" idx="10"/>
          </p:nvPr>
        </p:nvSpPr>
        <p:spPr/>
        <p:txBody>
          <a:bodyPr/>
          <a:lstStyle/>
          <a:p>
            <a:r>
              <a:rPr lang="en-GB" dirty="0" err="1"/>
              <a:t>PyTorch</a:t>
            </a:r>
            <a:r>
              <a:rPr lang="en-GB" dirty="0"/>
              <a:t> Distributed Data Parallel</a:t>
            </a:r>
          </a:p>
        </p:txBody>
      </p:sp>
      <p:pic>
        <p:nvPicPr>
          <p:cNvPr id="6" name="Picture 5">
            <a:extLst>
              <a:ext uri="{FF2B5EF4-FFF2-40B4-BE49-F238E27FC236}">
                <a16:creationId xmlns:a16="http://schemas.microsoft.com/office/drawing/2014/main" id="{3DCDB509-EC22-A206-EFAF-E789DE71E7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52791" y="6244734"/>
            <a:ext cx="18540978" cy="12081336"/>
          </a:xfrm>
          <a:prstGeom prst="rect">
            <a:avLst/>
          </a:prstGeom>
        </p:spPr>
      </p:pic>
    </p:spTree>
    <p:extLst>
      <p:ext uri="{BB962C8B-B14F-4D97-AF65-F5344CB8AC3E}">
        <p14:creationId xmlns:p14="http://schemas.microsoft.com/office/powerpoint/2010/main" val="954089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14"/>
          <p:cNvSpPr txBox="1">
            <a:spLocks noGrp="1"/>
          </p:cNvSpPr>
          <p:nvPr>
            <p:ph type="body" idx="1"/>
          </p:nvPr>
        </p:nvSpPr>
        <p:spPr>
          <a:xfrm>
            <a:off x="2006039" y="6643027"/>
            <a:ext cx="20611026" cy="12396418"/>
          </a:xfrm>
          <a:prstGeom prst="rect">
            <a:avLst/>
          </a:prstGeom>
          <a:noFill/>
          <a:ln>
            <a:noFill/>
          </a:ln>
        </p:spPr>
        <p:txBody>
          <a:bodyPr spcFirstLastPara="1" vert="horz" wrap="square" lIns="182850" tIns="91402" rIns="182850" bIns="91402" numCol="1" anchor="t" anchorCtr="0" compatLnSpc="1">
            <a:prstTxWarp prst="textNoShape">
              <a:avLst/>
            </a:prstTxWarp>
            <a:noAutofit/>
          </a:bodyPr>
          <a:lstStyle/>
          <a:p>
            <a:pPr marL="767346" indent="-767346">
              <a:buClr>
                <a:schemeClr val="lt2"/>
              </a:buClr>
            </a:pPr>
            <a:r>
              <a:rPr lang="en-US"/>
              <a:t>Relatively simple to implement</a:t>
            </a:r>
            <a:br>
              <a:rPr lang="en-US"/>
            </a:br>
            <a:endParaRPr lang="en-US"/>
          </a:p>
          <a:p>
            <a:pPr marL="767346" indent="-767346">
              <a:buClr>
                <a:schemeClr val="lt2"/>
              </a:buClr>
            </a:pPr>
            <a:r>
              <a:rPr lang="en-US"/>
              <a:t>Easier to load-balance</a:t>
            </a:r>
            <a:br>
              <a:rPr lang="en-US"/>
            </a:br>
            <a:endParaRPr lang="en-US"/>
          </a:p>
          <a:p>
            <a:pPr marL="767346" indent="-767346">
              <a:buClr>
                <a:schemeClr val="lt2"/>
              </a:buClr>
            </a:pPr>
            <a:r>
              <a:rPr lang="en-U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Less restrictive on the batch-size </a:t>
            </a:r>
            <a:r>
              <a:rPr lang="en-U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(avoids bubble </a:t>
            </a:r>
            <a:r>
              <a:rPr lang="en-US">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issue in pipelining)</a:t>
            </a:r>
            <a:endParaRPr lang="en-US"/>
          </a:p>
          <a:p>
            <a:pPr marL="1828890" lvl="3" indent="-800154">
              <a:buClr>
                <a:schemeClr val="lt2"/>
              </a:buClr>
              <a:buSzPts val="1800"/>
            </a:pPr>
            <a:r>
              <a:rPr lang="en-US" sz="3600"/>
              <a:t>Tensor parallelism is orthogonal to pipeline parallelism: very large models such as GPT-3 use both</a:t>
            </a:r>
          </a:p>
          <a:p>
            <a:pPr marL="0" indent="0">
              <a:spcBef>
                <a:spcPts val="0"/>
              </a:spcBef>
              <a:buClr>
                <a:schemeClr val="lt2"/>
              </a:buClr>
              <a:buNone/>
            </a:pPr>
            <a:br>
              <a:rPr lang="en-US" sz="3600"/>
            </a:br>
            <a:endParaRPr lang="en-US" sz="3600"/>
          </a:p>
          <a:p>
            <a:pPr marL="762054" indent="-762054">
              <a:buClr>
                <a:schemeClr val="lt2"/>
              </a:buClr>
            </a:pPr>
            <a:r>
              <a:rPr lang="en-US"/>
              <a:t>NVIDIA DGX servers with </a:t>
            </a:r>
            <a:r>
              <a:rPr lang="en-US" err="1"/>
              <a:t>NVSwitch</a:t>
            </a:r>
            <a:endParaRPr lang="en-US"/>
          </a:p>
          <a:p>
            <a:pPr marL="1828890" lvl="3" indent="-762054">
              <a:buClr>
                <a:schemeClr val="lt2"/>
              </a:buClr>
              <a:buSzPts val="1800"/>
            </a:pPr>
            <a:r>
              <a:rPr lang="en-US" sz="3600"/>
              <a:t>DGX A100 has 600 GB/sec GPU-to-GPU bidirectional bandwidth</a:t>
            </a:r>
            <a:br>
              <a:rPr lang="en-US" sz="3600"/>
            </a:br>
            <a:br>
              <a:rPr lang="en-US" sz="3600"/>
            </a:br>
            <a:endParaRPr lang="en-US" sz="3600"/>
          </a:p>
          <a:p>
            <a:pPr marL="762054" indent="-762054">
              <a:buClr>
                <a:schemeClr val="lt2"/>
              </a:buClr>
            </a:pPr>
            <a:r>
              <a:rPr lang="en-US"/>
              <a:t>Tensor parallelism works well for large matrices</a:t>
            </a:r>
          </a:p>
          <a:p>
            <a:pPr marL="1676498" lvl="1" indent="-762054">
              <a:buClr>
                <a:schemeClr val="lt2"/>
              </a:buClr>
              <a:buSzPts val="1800"/>
            </a:pPr>
            <a:r>
              <a:rPr lang="en-US" sz="3600">
                <a:ea typeface="+mn-ea"/>
                <a:cs typeface="+mn-cs"/>
              </a:rPr>
              <a:t>Example: Transformers have large GEMMs</a:t>
            </a:r>
          </a:p>
          <a:p>
            <a:pPr marL="767346" indent="-538734">
              <a:spcBef>
                <a:spcPts val="6000"/>
              </a:spcBef>
              <a:buNone/>
            </a:pPr>
            <a:endParaRPr lang="en-US" sz="5602"/>
          </a:p>
        </p:txBody>
      </p:sp>
      <p:pic>
        <p:nvPicPr>
          <p:cNvPr id="6" name="Google Shape;1771;p34">
            <a:extLst>
              <a:ext uri="{FF2B5EF4-FFF2-40B4-BE49-F238E27FC236}">
                <a16:creationId xmlns:a16="http://schemas.microsoft.com/office/drawing/2014/main" id="{0571C019-57D8-05A8-593A-C27399064B77}"/>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4926452" y="7661808"/>
            <a:ext cx="10098000" cy="6817000"/>
          </a:xfrm>
          <a:prstGeom prst="rect">
            <a:avLst/>
          </a:prstGeom>
          <a:noFill/>
          <a:ln>
            <a:noFill/>
          </a:ln>
        </p:spPr>
      </p:pic>
      <p:cxnSp>
        <p:nvCxnSpPr>
          <p:cNvPr id="7" name="Google Shape;1772;p34">
            <a:extLst>
              <a:ext uri="{FF2B5EF4-FFF2-40B4-BE49-F238E27FC236}">
                <a16:creationId xmlns:a16="http://schemas.microsoft.com/office/drawing/2014/main" id="{685AFF2E-D656-E3E0-784F-F76F1264C868}"/>
              </a:ext>
            </a:extLst>
          </p:cNvPr>
          <p:cNvCxnSpPr/>
          <p:nvPr/>
        </p:nvCxnSpPr>
        <p:spPr>
          <a:xfrm rot="10800000" flipH="1">
            <a:off x="24757220" y="11054728"/>
            <a:ext cx="10436400" cy="31200"/>
          </a:xfrm>
          <a:prstGeom prst="straightConnector1">
            <a:avLst/>
          </a:prstGeom>
          <a:noFill/>
          <a:ln w="19050" cap="flat" cmpd="sng">
            <a:solidFill>
              <a:srgbClr val="CC0000"/>
            </a:solidFill>
            <a:prstDash val="lgDash"/>
            <a:round/>
            <a:headEnd type="none" w="sm" len="sm"/>
            <a:tailEnd type="none" w="sm" len="sm"/>
          </a:ln>
        </p:spPr>
      </p:cxnSp>
      <p:sp>
        <p:nvSpPr>
          <p:cNvPr id="8" name="Google Shape;1773;p34">
            <a:extLst>
              <a:ext uri="{FF2B5EF4-FFF2-40B4-BE49-F238E27FC236}">
                <a16:creationId xmlns:a16="http://schemas.microsoft.com/office/drawing/2014/main" id="{C9C2CCFD-5DAC-BB88-96ED-7599BD2067AA}"/>
              </a:ext>
            </a:extLst>
          </p:cNvPr>
          <p:cNvSpPr txBox="1"/>
          <p:nvPr/>
        </p:nvSpPr>
        <p:spPr>
          <a:xfrm rot="10800000">
            <a:off x="35024400" y="10170142"/>
            <a:ext cx="1551600" cy="1800372"/>
          </a:xfrm>
          <a:prstGeom prst="rect">
            <a:avLst/>
          </a:prstGeom>
          <a:noFill/>
          <a:ln>
            <a:noFill/>
          </a:ln>
        </p:spPr>
        <p:txBody>
          <a:bodyPr spcFirstLastPara="1" wrap="square" lIns="365700" tIns="365700" rIns="365700" bIns="365700" anchor="t" anchorCtr="0">
            <a:spAutoFit/>
          </a:bodyPr>
          <a:lstStyle/>
          <a:p>
            <a:pPr>
              <a:lnSpc>
                <a:spcPct val="115000"/>
              </a:lnSpc>
              <a:buClr>
                <a:srgbClr val="000000"/>
              </a:buClr>
              <a:buSzPts val="3000"/>
            </a:pPr>
            <a:r>
              <a:rPr lang="en-US" sz="6000">
                <a:solidFill>
                  <a:srgbClr val="CC0000"/>
                </a:solidFill>
                <a:latin typeface="Arial"/>
                <a:ea typeface="Arial"/>
                <a:cs typeface="Arial"/>
                <a:sym typeface="Arial"/>
              </a:rPr>
              <a:t>✂</a:t>
            </a:r>
            <a:endParaRPr sz="7200">
              <a:solidFill>
                <a:srgbClr val="CC0000"/>
              </a:solidFill>
              <a:latin typeface="Arial"/>
              <a:ea typeface="Arial"/>
              <a:cs typeface="Arial"/>
              <a:sym typeface="Arial"/>
            </a:endParaRPr>
          </a:p>
        </p:txBody>
      </p:sp>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1661160" y="1737363"/>
            <a:ext cx="33253680" cy="1969770"/>
          </a:xfrm>
          <a:prstGeom prst="rect">
            <a:avLst/>
          </a:prstGeom>
          <a:noFill/>
          <a:ln w="9525">
            <a:noFill/>
            <a:miter lim="800000"/>
            <a:headEnd/>
            <a:tailEnd/>
          </a:ln>
        </p:spPr>
        <p:txBody>
          <a:bodyPr spcFirstLastPara="1" vert="horz" wrap="square" lIns="304750" tIns="152302" rIns="304750" bIns="152302"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1828800"/>
            <a:r>
              <a:rPr lang="en-US" sz="9600"/>
              <a:t>TENSOR PARALLELISM</a:t>
            </a:r>
            <a:endParaRPr lang="en-US" sz="9600"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US" sz="4800">
                <a:solidFill>
                  <a:schemeClr val="lt2"/>
                </a:solidFill>
              </a:rPr>
              <a:t>Why?</a:t>
            </a:r>
            <a:endParaRPr lang="en-GB" sz="4800">
              <a:solidFill>
                <a:schemeClr val="lt2"/>
              </a:solidFill>
            </a:endParaRPr>
          </a:p>
        </p:txBody>
      </p:sp>
    </p:spTree>
    <p:extLst>
      <p:ext uri="{BB962C8B-B14F-4D97-AF65-F5344CB8AC3E}">
        <p14:creationId xmlns:p14="http://schemas.microsoft.com/office/powerpoint/2010/main" val="4226219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8"/>
          <p:cNvSpPr txBox="1">
            <a:spLocks noGrp="1"/>
          </p:cNvSpPr>
          <p:nvPr>
            <p:ph type="title"/>
          </p:nvPr>
        </p:nvSpPr>
        <p:spPr>
          <a:xfrm>
            <a:off x="1661162" y="1737365"/>
            <a:ext cx="33253684" cy="1969770"/>
          </a:xfrm>
          <a:prstGeom prst="rect">
            <a:avLst/>
          </a:prstGeom>
          <a:noFill/>
          <a:ln>
            <a:noFill/>
          </a:ln>
        </p:spPr>
        <p:txBody>
          <a:bodyPr spcFirstLastPara="1" vert="horz" wrap="square" lIns="182850" tIns="91402" rIns="182850" bIns="91402" numCol="1" anchor="b" anchorCtr="0" compatLnSpc="1">
            <a:prstTxWarp prst="textNoShape">
              <a:avLst/>
            </a:prstTxWarp>
            <a:noAutofit/>
          </a:bodyPr>
          <a:lstStyle/>
          <a:p>
            <a:r>
              <a:rPr lang="en-US" b="0"/>
              <a:t>MLP Tensor PARTITIONING</a:t>
            </a:r>
            <a:endParaRPr b="0"/>
          </a:p>
        </p:txBody>
      </p:sp>
      <p:sp>
        <p:nvSpPr>
          <p:cNvPr id="512" name="Google Shape;512;p18"/>
          <p:cNvSpPr txBox="1">
            <a:spLocks noGrp="1"/>
          </p:cNvSpPr>
          <p:nvPr>
            <p:ph type="body" idx="1"/>
          </p:nvPr>
        </p:nvSpPr>
        <p:spPr>
          <a:xfrm>
            <a:off x="1752600" y="5630501"/>
            <a:ext cx="26399836" cy="12396418"/>
          </a:xfrm>
          <a:prstGeom prst="rect">
            <a:avLst/>
          </a:prstGeom>
          <a:noFill/>
          <a:ln>
            <a:noFill/>
          </a:ln>
        </p:spPr>
        <p:txBody>
          <a:bodyPr spcFirstLastPara="1" vert="horz" wrap="square" lIns="182850" tIns="91402" rIns="182850" bIns="91402" numCol="1" anchor="t" anchorCtr="0" compatLnSpc="1">
            <a:prstTxWarp prst="textNoShape">
              <a:avLst/>
            </a:prstTxWarp>
            <a:noAutofit/>
          </a:bodyPr>
          <a:lstStyle/>
          <a:p>
            <a:pPr marL="0" indent="0">
              <a:spcBef>
                <a:spcPts val="6000"/>
              </a:spcBef>
              <a:buNone/>
            </a:pPr>
            <a:r>
              <a:rPr lang="en-US" sz="5600"/>
              <a:t>Focus on the </a:t>
            </a:r>
            <a:r>
              <a:rPr lang="en-US" sz="5600" err="1"/>
              <a:t>GeLU</a:t>
            </a:r>
            <a:r>
              <a:rPr lang="en-US" sz="5600"/>
              <a:t> operation:</a:t>
            </a:r>
          </a:p>
          <a:p>
            <a:pPr marL="762054" indent="-762054">
              <a:spcBef>
                <a:spcPts val="6000"/>
              </a:spcBef>
            </a:pPr>
            <a:r>
              <a:rPr lang="en-US" b="1" u="sng"/>
              <a:t>Approach 1:</a:t>
            </a:r>
            <a:r>
              <a:rPr lang="en-US" b="1"/>
              <a:t> </a:t>
            </a:r>
            <a:r>
              <a:rPr lang="en-US"/>
              <a:t>Split X column-wise and A row-wise:</a:t>
            </a:r>
            <a:endParaRPr/>
          </a:p>
          <a:p>
            <a:pPr marL="762054" indent="0">
              <a:spcBef>
                <a:spcPts val="6000"/>
              </a:spcBef>
              <a:buNone/>
            </a:pPr>
            <a:br>
              <a:rPr lang="en-US"/>
            </a:br>
            <a:endParaRPr/>
          </a:p>
          <a:p>
            <a:pPr marL="2857702" lvl="1" indent="-952566">
              <a:spcBef>
                <a:spcPts val="6000"/>
              </a:spcBef>
            </a:pPr>
            <a:r>
              <a:rPr lang="en-US"/>
              <a:t>Before </a:t>
            </a:r>
            <a:r>
              <a:rPr lang="en-US" err="1"/>
              <a:t>GeLU</a:t>
            </a:r>
            <a:r>
              <a:rPr lang="en-US"/>
              <a:t> we will need a communication point</a:t>
            </a:r>
            <a:br>
              <a:rPr lang="en-US"/>
            </a:br>
            <a:endParaRPr/>
          </a:p>
          <a:p>
            <a:pPr marL="762054" indent="-762054"/>
            <a:endParaRPr lang="en-US" b="1" u="sng"/>
          </a:p>
          <a:p>
            <a:pPr marL="762054" indent="-762054"/>
            <a:r>
              <a:rPr lang="en-US" b="1" u="sng"/>
              <a:t>Approach 2:</a:t>
            </a:r>
            <a:r>
              <a:rPr lang="en-US" b="1"/>
              <a:t> </a:t>
            </a:r>
            <a:r>
              <a:rPr lang="en-US"/>
              <a:t>Split A column-wise:</a:t>
            </a:r>
            <a:br>
              <a:rPr lang="en-US"/>
            </a:br>
            <a:br>
              <a:rPr lang="en-US"/>
            </a:br>
            <a:endParaRPr lang="en-US"/>
          </a:p>
          <a:p>
            <a:pPr marL="762054" indent="-762054"/>
            <a:endParaRPr/>
          </a:p>
          <a:p>
            <a:pPr marL="2857702" lvl="1" indent="-952566"/>
            <a:r>
              <a:rPr lang="en-US"/>
              <a:t>No communication is required</a:t>
            </a:r>
            <a:endParaRPr/>
          </a:p>
        </p:txBody>
      </p:sp>
      <p:pic>
        <p:nvPicPr>
          <p:cNvPr id="517" name="Google Shape;517;p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2820382" y="7863217"/>
            <a:ext cx="4740496" cy="756622"/>
          </a:xfrm>
          <a:prstGeom prst="rect">
            <a:avLst/>
          </a:prstGeom>
          <a:noFill/>
          <a:ln>
            <a:noFill/>
          </a:ln>
        </p:spPr>
      </p:pic>
      <p:pic>
        <p:nvPicPr>
          <p:cNvPr id="518" name="Google Shape;518;p1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2101336" y="5949323"/>
            <a:ext cx="5401696" cy="640698"/>
          </a:xfrm>
          <a:prstGeom prst="rect">
            <a:avLst/>
          </a:prstGeom>
          <a:noFill/>
          <a:ln>
            <a:noFill/>
          </a:ln>
        </p:spPr>
      </p:pic>
      <p:pic>
        <p:nvPicPr>
          <p:cNvPr id="519" name="Google Shape;519;p1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950125" y="9804726"/>
            <a:ext cx="4002386" cy="639024"/>
          </a:xfrm>
          <a:prstGeom prst="rect">
            <a:avLst/>
          </a:prstGeom>
          <a:noFill/>
          <a:ln>
            <a:noFill/>
          </a:ln>
        </p:spPr>
      </p:pic>
      <p:pic>
        <p:nvPicPr>
          <p:cNvPr id="520" name="Google Shape;520;p1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544468" y="9281527"/>
            <a:ext cx="3038528" cy="1685422"/>
          </a:xfrm>
          <a:prstGeom prst="rect">
            <a:avLst/>
          </a:prstGeom>
          <a:noFill/>
          <a:ln>
            <a:noFill/>
          </a:ln>
        </p:spPr>
      </p:pic>
      <p:sp>
        <p:nvSpPr>
          <p:cNvPr id="521" name="Google Shape;521;p18"/>
          <p:cNvSpPr/>
          <p:nvPr/>
        </p:nvSpPr>
        <p:spPr>
          <a:xfrm>
            <a:off x="12174955" y="9680487"/>
            <a:ext cx="1814002" cy="1058726"/>
          </a:xfrm>
          <a:prstGeom prst="rightArrow">
            <a:avLst>
              <a:gd name="adj1" fmla="val 50000"/>
              <a:gd name="adj2" fmla="val 50000"/>
            </a:avLst>
          </a:prstGeom>
          <a:solidFill>
            <a:schemeClr val="tx2"/>
          </a:solidFill>
          <a:ln w="9525" cap="flat" cmpd="sng">
            <a:noFill/>
            <a:prstDash val="solid"/>
            <a:round/>
            <a:headEnd type="none" w="sm" len="sm"/>
            <a:tailEnd type="none" w="sm" len="sm"/>
          </a:ln>
        </p:spPr>
        <p:txBody>
          <a:bodyPr spcFirstLastPara="1" wrap="square" lIns="304750" tIns="304750" rIns="304750" bIns="304750" anchor="ctr" anchorCtr="0">
            <a:noAutofit/>
          </a:bodyPr>
          <a:lstStyle/>
          <a:p>
            <a:endParaRPr sz="3600">
              <a:solidFill>
                <a:schemeClr val="lt1"/>
              </a:solidFill>
              <a:latin typeface="Arial"/>
              <a:ea typeface="Arial"/>
              <a:cs typeface="Arial"/>
              <a:sym typeface="Arial"/>
            </a:endParaRPr>
          </a:p>
        </p:txBody>
      </p:sp>
      <p:pic>
        <p:nvPicPr>
          <p:cNvPr id="522" name="Google Shape;522;p1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4580914" y="9804727"/>
            <a:ext cx="8360400" cy="815078"/>
          </a:xfrm>
          <a:prstGeom prst="rect">
            <a:avLst/>
          </a:prstGeom>
          <a:noFill/>
          <a:ln>
            <a:noFill/>
          </a:ln>
        </p:spPr>
      </p:pic>
      <p:pic>
        <p:nvPicPr>
          <p:cNvPr id="523" name="Google Shape;523;p1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790117" y="15539571"/>
            <a:ext cx="4304338" cy="810250"/>
          </a:xfrm>
          <a:prstGeom prst="rect">
            <a:avLst/>
          </a:prstGeom>
          <a:noFill/>
          <a:ln>
            <a:noFill/>
          </a:ln>
        </p:spPr>
      </p:pic>
      <p:pic>
        <p:nvPicPr>
          <p:cNvPr id="525" name="Google Shape;525;p1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2660012" y="15539613"/>
            <a:ext cx="13025424" cy="810250"/>
          </a:xfrm>
          <a:prstGeom prst="rect">
            <a:avLst/>
          </a:prstGeom>
          <a:noFill/>
          <a:ln>
            <a:noFill/>
          </a:ln>
        </p:spPr>
      </p:pic>
      <p:sp>
        <p:nvSpPr>
          <p:cNvPr id="20" name="Google Shape;521;p18">
            <a:extLst>
              <a:ext uri="{FF2B5EF4-FFF2-40B4-BE49-F238E27FC236}">
                <a16:creationId xmlns:a16="http://schemas.microsoft.com/office/drawing/2014/main" id="{48F2E4CB-5532-0D94-244A-2914B8B54D4D}"/>
              </a:ext>
            </a:extLst>
          </p:cNvPr>
          <p:cNvSpPr/>
          <p:nvPr/>
        </p:nvSpPr>
        <p:spPr>
          <a:xfrm>
            <a:off x="9684533" y="15415331"/>
            <a:ext cx="1814002" cy="1058726"/>
          </a:xfrm>
          <a:prstGeom prst="rightArrow">
            <a:avLst>
              <a:gd name="adj1" fmla="val 50000"/>
              <a:gd name="adj2" fmla="val 50000"/>
            </a:avLst>
          </a:prstGeom>
          <a:solidFill>
            <a:schemeClr val="tx2"/>
          </a:solidFill>
          <a:ln w="9525" cap="flat" cmpd="sng">
            <a:noFill/>
            <a:prstDash val="solid"/>
            <a:round/>
            <a:headEnd type="none" w="sm" len="sm"/>
            <a:tailEnd type="none" w="sm" len="sm"/>
          </a:ln>
        </p:spPr>
        <p:txBody>
          <a:bodyPr spcFirstLastPara="1" wrap="square" lIns="304750" tIns="304750" rIns="304750" bIns="304750" anchor="ctr" anchorCtr="0">
            <a:noAutofit/>
          </a:bodyPr>
          <a:lstStyle/>
          <a:p>
            <a:endParaRPr sz="3600">
              <a:solidFill>
                <a:schemeClr val="lt1"/>
              </a:solidFill>
              <a:latin typeface="Arial"/>
              <a:ea typeface="Arial"/>
              <a:cs typeface="Arial"/>
              <a:sym typeface="Arial"/>
            </a:endParaRPr>
          </a:p>
        </p:txBody>
      </p:sp>
      <p:grpSp>
        <p:nvGrpSpPr>
          <p:cNvPr id="21" name="Google Shape;513;p18">
            <a:extLst>
              <a:ext uri="{FF2B5EF4-FFF2-40B4-BE49-F238E27FC236}">
                <a16:creationId xmlns:a16="http://schemas.microsoft.com/office/drawing/2014/main" id="{DF3938A6-AF9E-2058-D281-AFD057F0BA71}"/>
              </a:ext>
            </a:extLst>
          </p:cNvPr>
          <p:cNvGrpSpPr/>
          <p:nvPr/>
        </p:nvGrpSpPr>
        <p:grpSpPr>
          <a:xfrm>
            <a:off x="27832891" y="1"/>
            <a:ext cx="6752098" cy="20449310"/>
            <a:chOff x="13456688" y="1942194"/>
            <a:chExt cx="2763711" cy="8148924"/>
          </a:xfrm>
        </p:grpSpPr>
        <p:pic>
          <p:nvPicPr>
            <p:cNvPr id="22" name="Google Shape;514;p18">
              <a:extLst>
                <a:ext uri="{FF2B5EF4-FFF2-40B4-BE49-F238E27FC236}">
                  <a16:creationId xmlns:a16="http://schemas.microsoft.com/office/drawing/2014/main" id="{6376D5E5-7A52-28EF-2B66-303337434F76}"/>
                </a:ext>
              </a:extLst>
            </p:cNvPr>
            <p:cNvPicPr preferRelativeResize="0"/>
            <p:nvPr/>
          </p:nvPicPr>
          <p:blipFill rotWithShape="1">
            <a:blip r:embed="rId10">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23" name="Google Shape;515;p18">
              <a:extLst>
                <a:ext uri="{FF2B5EF4-FFF2-40B4-BE49-F238E27FC236}">
                  <a16:creationId xmlns:a16="http://schemas.microsoft.com/office/drawing/2014/main" id="{D83870EB-4E01-B11F-26DB-EBEFE64DB9C5}"/>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rot="10800000" flipH="1">
              <a:off x="13561527" y="1942194"/>
              <a:ext cx="2585751" cy="2129839"/>
            </a:xfrm>
            <a:prstGeom prst="rect">
              <a:avLst/>
            </a:prstGeom>
            <a:noFill/>
            <a:ln>
              <a:noFill/>
            </a:ln>
          </p:spPr>
        </p:pic>
        <p:pic>
          <p:nvPicPr>
            <p:cNvPr id="24" name="Google Shape;516;p18">
              <a:extLst>
                <a:ext uri="{FF2B5EF4-FFF2-40B4-BE49-F238E27FC236}">
                  <a16:creationId xmlns:a16="http://schemas.microsoft.com/office/drawing/2014/main" id="{42BE6A65-6733-C1EC-4619-694C57C1BFF9}"/>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3537856" y="5799808"/>
              <a:ext cx="2657505" cy="4236350"/>
            </a:xfrm>
            <a:prstGeom prst="rect">
              <a:avLst/>
            </a:prstGeom>
            <a:noFill/>
            <a:ln>
              <a:noFill/>
            </a:ln>
          </p:spPr>
        </p:pic>
      </p:grpSp>
      <p:cxnSp>
        <p:nvCxnSpPr>
          <p:cNvPr id="4" name="Straight Arrow Connector 3">
            <a:extLst>
              <a:ext uri="{FF2B5EF4-FFF2-40B4-BE49-F238E27FC236}">
                <a16:creationId xmlns:a16="http://schemas.microsoft.com/office/drawing/2014/main" id="{C08556ED-C9D3-77B7-45EE-9010353A5F6F}"/>
              </a:ext>
            </a:extLst>
          </p:cNvPr>
          <p:cNvCxnSpPr/>
          <p:nvPr/>
        </p:nvCxnSpPr>
        <p:spPr>
          <a:xfrm flipV="1">
            <a:off x="27695237" y="8184987"/>
            <a:ext cx="2604654" cy="16356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A44667A-1C2B-4E2E-1A43-D28BD4A41688}"/>
              </a:ext>
            </a:extLst>
          </p:cNvPr>
          <p:cNvCxnSpPr>
            <a:stCxn id="518" idx="3"/>
          </p:cNvCxnSpPr>
          <p:nvPr/>
        </p:nvCxnSpPr>
        <p:spPr>
          <a:xfrm>
            <a:off x="27503033" y="6269673"/>
            <a:ext cx="2796858" cy="1865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943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7F0DD-6C92-0495-48AE-79FF365A034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BF0A1C6-E6FB-8ACA-5819-592AC1CCA4F7}"/>
              </a:ext>
            </a:extLst>
          </p:cNvPr>
          <p:cNvSpPr>
            <a:spLocks noGrp="1"/>
          </p:cNvSpPr>
          <p:nvPr>
            <p:ph type="body" idx="1"/>
          </p:nvPr>
        </p:nvSpPr>
        <p:spPr/>
        <p:txBody>
          <a:bodyPr/>
          <a:lstStyle/>
          <a:p>
            <a:r>
              <a:rPr lang="en-IN" dirty="0"/>
              <a:t>Register for GTC 2026</a:t>
            </a:r>
          </a:p>
        </p:txBody>
      </p:sp>
      <p:sp>
        <p:nvSpPr>
          <p:cNvPr id="6" name="TextBox 5">
            <a:extLst>
              <a:ext uri="{FF2B5EF4-FFF2-40B4-BE49-F238E27FC236}">
                <a16:creationId xmlns:a16="http://schemas.microsoft.com/office/drawing/2014/main" id="{3A4A652B-C70E-8901-936F-B82B5BE57453}"/>
              </a:ext>
            </a:extLst>
          </p:cNvPr>
          <p:cNvSpPr txBox="1"/>
          <p:nvPr/>
        </p:nvSpPr>
        <p:spPr>
          <a:xfrm>
            <a:off x="1894114" y="9733002"/>
            <a:ext cx="18288000" cy="1200329"/>
          </a:xfrm>
          <a:prstGeom prst="rect">
            <a:avLst/>
          </a:prstGeom>
          <a:noFill/>
        </p:spPr>
        <p:txBody>
          <a:bodyPr wrap="square">
            <a:spAutoFit/>
          </a:bodyPr>
          <a:lstStyle/>
          <a:p>
            <a:r>
              <a:rPr lang="en-IN" sz="7200" dirty="0">
                <a:solidFill>
                  <a:schemeClr val="bg1"/>
                </a:solidFill>
                <a:latin typeface="NVIDIA Sans Medium" panose="020B0603020203020204" pitchFamily="34" charset="0"/>
                <a:cs typeface="NVIDIA Sans Medium" panose="020B0603020203020204" pitchFamily="34" charset="0"/>
                <a:hlinkClick r:id="rId2"/>
              </a:rPr>
              <a:t>https://tinyurl.com/nvgtc2026</a:t>
            </a:r>
            <a:endParaRPr lang="en-IN" sz="7200" dirty="0">
              <a:solidFill>
                <a:schemeClr val="bg1"/>
              </a:solidFill>
              <a:latin typeface="NVIDIA Sans Medium" panose="020B0603020203020204" pitchFamily="34" charset="0"/>
              <a:cs typeface="NVIDIA Sans Medium" panose="020B0603020203020204" pitchFamily="34" charset="0"/>
            </a:endParaRPr>
          </a:p>
        </p:txBody>
      </p:sp>
      <p:pic>
        <p:nvPicPr>
          <p:cNvPr id="8" name="Picture 7" descr="A qr code with a logo&#10;&#10;AI-generated content may be incorrect.">
            <a:extLst>
              <a:ext uri="{FF2B5EF4-FFF2-40B4-BE49-F238E27FC236}">
                <a16:creationId xmlns:a16="http://schemas.microsoft.com/office/drawing/2014/main" id="{45427896-0B79-DADD-4DD9-116655E85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5384" y="5402906"/>
            <a:ext cx="6912616" cy="6912616"/>
          </a:xfrm>
          <a:prstGeom prst="rect">
            <a:avLst/>
          </a:prstGeom>
        </p:spPr>
      </p:pic>
      <p:sp>
        <p:nvSpPr>
          <p:cNvPr id="9" name="TextBox 8">
            <a:extLst>
              <a:ext uri="{FF2B5EF4-FFF2-40B4-BE49-F238E27FC236}">
                <a16:creationId xmlns:a16="http://schemas.microsoft.com/office/drawing/2014/main" id="{55327484-07E3-B833-3A59-F6E7C0EA4568}"/>
              </a:ext>
            </a:extLst>
          </p:cNvPr>
          <p:cNvSpPr txBox="1"/>
          <p:nvPr/>
        </p:nvSpPr>
        <p:spPr>
          <a:xfrm>
            <a:off x="24656144" y="12638314"/>
            <a:ext cx="3951514" cy="1107996"/>
          </a:xfrm>
          <a:prstGeom prst="rect">
            <a:avLst/>
          </a:prstGeom>
          <a:noFill/>
        </p:spPr>
        <p:txBody>
          <a:bodyPr wrap="square" rtlCol="0">
            <a:spAutoFit/>
          </a:bodyPr>
          <a:lstStyle/>
          <a:p>
            <a:r>
              <a:rPr lang="en-IN" sz="6600" dirty="0">
                <a:solidFill>
                  <a:schemeClr val="bg1"/>
                </a:solidFill>
              </a:rPr>
              <a:t>Scan QR</a:t>
            </a:r>
          </a:p>
        </p:txBody>
      </p:sp>
    </p:spTree>
    <p:extLst>
      <p:ext uri="{BB962C8B-B14F-4D97-AF65-F5344CB8AC3E}">
        <p14:creationId xmlns:p14="http://schemas.microsoft.com/office/powerpoint/2010/main" val="933796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8"/>
          <p:cNvSpPr txBox="1">
            <a:spLocks noGrp="1"/>
          </p:cNvSpPr>
          <p:nvPr>
            <p:ph type="title"/>
          </p:nvPr>
        </p:nvSpPr>
        <p:spPr>
          <a:xfrm>
            <a:off x="1661162" y="1737365"/>
            <a:ext cx="33253684" cy="1969770"/>
          </a:xfrm>
          <a:prstGeom prst="rect">
            <a:avLst/>
          </a:prstGeom>
          <a:noFill/>
          <a:ln>
            <a:noFill/>
          </a:ln>
        </p:spPr>
        <p:txBody>
          <a:bodyPr spcFirstLastPara="1" vert="horz" wrap="square" lIns="182850" tIns="91402" rIns="182850" bIns="91402" numCol="1" anchor="b" anchorCtr="0" compatLnSpc="1">
            <a:prstTxWarp prst="textNoShape">
              <a:avLst/>
            </a:prstTxWarp>
            <a:noAutofit/>
          </a:bodyPr>
          <a:lstStyle/>
          <a:p>
            <a:r>
              <a:rPr lang="en-US" b="0"/>
              <a:t>MLP Tensor PARTITIONING</a:t>
            </a:r>
            <a:endParaRPr b="0"/>
          </a:p>
        </p:txBody>
      </p:sp>
      <p:sp>
        <p:nvSpPr>
          <p:cNvPr id="512" name="Google Shape;512;p18"/>
          <p:cNvSpPr txBox="1">
            <a:spLocks noGrp="1"/>
          </p:cNvSpPr>
          <p:nvPr>
            <p:ph type="body" idx="1"/>
          </p:nvPr>
        </p:nvSpPr>
        <p:spPr>
          <a:xfrm>
            <a:off x="1752600" y="5630501"/>
            <a:ext cx="26399836" cy="12396418"/>
          </a:xfrm>
          <a:prstGeom prst="rect">
            <a:avLst/>
          </a:prstGeom>
          <a:noFill/>
          <a:ln>
            <a:noFill/>
          </a:ln>
        </p:spPr>
        <p:txBody>
          <a:bodyPr spcFirstLastPara="1" vert="horz" wrap="square" lIns="182850" tIns="91402" rIns="182850" bIns="91402" numCol="1" anchor="t" anchorCtr="0" compatLnSpc="1">
            <a:prstTxWarp prst="textNoShape">
              <a:avLst/>
            </a:prstTxWarp>
            <a:noAutofit/>
          </a:bodyPr>
          <a:lstStyle/>
          <a:p>
            <a:pPr marL="0" indent="0">
              <a:spcBef>
                <a:spcPts val="6000"/>
              </a:spcBef>
              <a:buNone/>
            </a:pPr>
            <a:r>
              <a:rPr lang="en-US" sz="5600"/>
              <a:t>Focus on the </a:t>
            </a:r>
            <a:r>
              <a:rPr lang="en-US" sz="5600" err="1"/>
              <a:t>GeLU</a:t>
            </a:r>
            <a:r>
              <a:rPr lang="en-US" sz="5600"/>
              <a:t> operation:</a:t>
            </a:r>
          </a:p>
          <a:p>
            <a:pPr marL="762054" indent="-762054">
              <a:spcBef>
                <a:spcPts val="6000"/>
              </a:spcBef>
            </a:pPr>
            <a:r>
              <a:rPr lang="en-US" b="1" u="sng"/>
              <a:t>Approach 1:</a:t>
            </a:r>
            <a:r>
              <a:rPr lang="en-US" b="1"/>
              <a:t> </a:t>
            </a:r>
            <a:r>
              <a:rPr lang="en-US"/>
              <a:t>Split X column-wise and A row-wise:</a:t>
            </a:r>
            <a:endParaRPr/>
          </a:p>
          <a:p>
            <a:pPr marL="762054" indent="0">
              <a:spcBef>
                <a:spcPts val="6000"/>
              </a:spcBef>
              <a:buNone/>
            </a:pPr>
            <a:br>
              <a:rPr lang="en-US"/>
            </a:br>
            <a:endParaRPr/>
          </a:p>
          <a:p>
            <a:pPr marL="2857702" lvl="1" indent="-952566">
              <a:spcBef>
                <a:spcPts val="6000"/>
              </a:spcBef>
            </a:pPr>
            <a:r>
              <a:rPr lang="en-US"/>
              <a:t>Before </a:t>
            </a:r>
            <a:r>
              <a:rPr lang="en-US" err="1"/>
              <a:t>GeLU</a:t>
            </a:r>
            <a:r>
              <a:rPr lang="en-US"/>
              <a:t> we will need a communication point</a:t>
            </a:r>
            <a:br>
              <a:rPr lang="en-US"/>
            </a:br>
            <a:endParaRPr/>
          </a:p>
          <a:p>
            <a:pPr marL="762054" indent="-762054"/>
            <a:endParaRPr lang="en-US" b="1" u="sng"/>
          </a:p>
          <a:p>
            <a:pPr marL="762054" indent="-762054"/>
            <a:r>
              <a:rPr lang="en-US" b="1" u="sng"/>
              <a:t>Approach 2:</a:t>
            </a:r>
            <a:r>
              <a:rPr lang="en-US" b="1"/>
              <a:t> </a:t>
            </a:r>
            <a:r>
              <a:rPr lang="en-US"/>
              <a:t>Split A column-wise:</a:t>
            </a:r>
            <a:br>
              <a:rPr lang="en-US"/>
            </a:br>
            <a:br>
              <a:rPr lang="en-US"/>
            </a:br>
            <a:endParaRPr lang="en-US"/>
          </a:p>
          <a:p>
            <a:pPr marL="762054" indent="-762054"/>
            <a:endParaRPr/>
          </a:p>
          <a:p>
            <a:pPr marL="2857702" lvl="1" indent="-952566"/>
            <a:r>
              <a:rPr lang="en-US"/>
              <a:t>No communication is required</a:t>
            </a:r>
            <a:endParaRPr/>
          </a:p>
        </p:txBody>
      </p:sp>
      <p:pic>
        <p:nvPicPr>
          <p:cNvPr id="517" name="Google Shape;517;p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2820382" y="7863217"/>
            <a:ext cx="4740496" cy="756622"/>
          </a:xfrm>
          <a:prstGeom prst="rect">
            <a:avLst/>
          </a:prstGeom>
          <a:noFill/>
          <a:ln>
            <a:noFill/>
          </a:ln>
        </p:spPr>
      </p:pic>
      <p:pic>
        <p:nvPicPr>
          <p:cNvPr id="518" name="Google Shape;518;p1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2101336" y="5949323"/>
            <a:ext cx="5401696" cy="640698"/>
          </a:xfrm>
          <a:prstGeom prst="rect">
            <a:avLst/>
          </a:prstGeom>
          <a:noFill/>
          <a:ln>
            <a:noFill/>
          </a:ln>
        </p:spPr>
      </p:pic>
      <p:pic>
        <p:nvPicPr>
          <p:cNvPr id="519" name="Google Shape;519;p1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950125" y="9804726"/>
            <a:ext cx="4002386" cy="639024"/>
          </a:xfrm>
          <a:prstGeom prst="rect">
            <a:avLst/>
          </a:prstGeom>
          <a:noFill/>
          <a:ln>
            <a:noFill/>
          </a:ln>
        </p:spPr>
      </p:pic>
      <p:pic>
        <p:nvPicPr>
          <p:cNvPr id="520" name="Google Shape;520;p1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544468" y="9281527"/>
            <a:ext cx="3038528" cy="1685422"/>
          </a:xfrm>
          <a:prstGeom prst="rect">
            <a:avLst/>
          </a:prstGeom>
          <a:noFill/>
          <a:ln>
            <a:noFill/>
          </a:ln>
        </p:spPr>
      </p:pic>
      <p:sp>
        <p:nvSpPr>
          <p:cNvPr id="521" name="Google Shape;521;p18"/>
          <p:cNvSpPr/>
          <p:nvPr/>
        </p:nvSpPr>
        <p:spPr>
          <a:xfrm>
            <a:off x="12174955" y="9680487"/>
            <a:ext cx="1814002" cy="1058726"/>
          </a:xfrm>
          <a:prstGeom prst="rightArrow">
            <a:avLst>
              <a:gd name="adj1" fmla="val 50000"/>
              <a:gd name="adj2" fmla="val 50000"/>
            </a:avLst>
          </a:prstGeom>
          <a:solidFill>
            <a:schemeClr val="tx2"/>
          </a:solidFill>
          <a:ln w="9525" cap="flat" cmpd="sng">
            <a:noFill/>
            <a:prstDash val="solid"/>
            <a:round/>
            <a:headEnd type="none" w="sm" len="sm"/>
            <a:tailEnd type="none" w="sm" len="sm"/>
          </a:ln>
        </p:spPr>
        <p:txBody>
          <a:bodyPr spcFirstLastPara="1" wrap="square" lIns="304750" tIns="304750" rIns="304750" bIns="304750" anchor="ctr" anchorCtr="0">
            <a:noAutofit/>
          </a:bodyPr>
          <a:lstStyle/>
          <a:p>
            <a:endParaRPr sz="3600">
              <a:solidFill>
                <a:schemeClr val="lt1"/>
              </a:solidFill>
              <a:latin typeface="Arial"/>
              <a:ea typeface="Arial"/>
              <a:cs typeface="Arial"/>
              <a:sym typeface="Arial"/>
            </a:endParaRPr>
          </a:p>
        </p:txBody>
      </p:sp>
      <p:pic>
        <p:nvPicPr>
          <p:cNvPr id="522" name="Google Shape;522;p1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4580914" y="9804727"/>
            <a:ext cx="8360400" cy="815078"/>
          </a:xfrm>
          <a:prstGeom prst="rect">
            <a:avLst/>
          </a:prstGeom>
          <a:noFill/>
          <a:ln>
            <a:noFill/>
          </a:ln>
        </p:spPr>
      </p:pic>
      <p:pic>
        <p:nvPicPr>
          <p:cNvPr id="523" name="Google Shape;523;p1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790117" y="15539571"/>
            <a:ext cx="4304338" cy="810250"/>
          </a:xfrm>
          <a:prstGeom prst="rect">
            <a:avLst/>
          </a:prstGeom>
          <a:noFill/>
          <a:ln>
            <a:noFill/>
          </a:ln>
        </p:spPr>
      </p:pic>
      <p:pic>
        <p:nvPicPr>
          <p:cNvPr id="525" name="Google Shape;525;p1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2660012" y="15539613"/>
            <a:ext cx="13025424" cy="810250"/>
          </a:xfrm>
          <a:prstGeom prst="rect">
            <a:avLst/>
          </a:prstGeom>
          <a:noFill/>
          <a:ln>
            <a:noFill/>
          </a:ln>
        </p:spPr>
      </p:pic>
      <p:sp>
        <p:nvSpPr>
          <p:cNvPr id="20" name="Google Shape;521;p18">
            <a:extLst>
              <a:ext uri="{FF2B5EF4-FFF2-40B4-BE49-F238E27FC236}">
                <a16:creationId xmlns:a16="http://schemas.microsoft.com/office/drawing/2014/main" id="{48F2E4CB-5532-0D94-244A-2914B8B54D4D}"/>
              </a:ext>
            </a:extLst>
          </p:cNvPr>
          <p:cNvSpPr/>
          <p:nvPr/>
        </p:nvSpPr>
        <p:spPr>
          <a:xfrm>
            <a:off x="9684533" y="15415331"/>
            <a:ext cx="1814002" cy="1058726"/>
          </a:xfrm>
          <a:prstGeom prst="rightArrow">
            <a:avLst>
              <a:gd name="adj1" fmla="val 50000"/>
              <a:gd name="adj2" fmla="val 50000"/>
            </a:avLst>
          </a:prstGeom>
          <a:solidFill>
            <a:schemeClr val="tx2"/>
          </a:solidFill>
          <a:ln w="9525" cap="flat" cmpd="sng">
            <a:noFill/>
            <a:prstDash val="solid"/>
            <a:round/>
            <a:headEnd type="none" w="sm" len="sm"/>
            <a:tailEnd type="none" w="sm" len="sm"/>
          </a:ln>
        </p:spPr>
        <p:txBody>
          <a:bodyPr spcFirstLastPara="1" wrap="square" lIns="304750" tIns="304750" rIns="304750" bIns="304750" anchor="ctr" anchorCtr="0">
            <a:noAutofit/>
          </a:bodyPr>
          <a:lstStyle/>
          <a:p>
            <a:endParaRPr sz="3600">
              <a:solidFill>
                <a:schemeClr val="lt1"/>
              </a:solidFill>
              <a:latin typeface="Arial"/>
              <a:ea typeface="Arial"/>
              <a:cs typeface="Arial"/>
              <a:sym typeface="Arial"/>
            </a:endParaRPr>
          </a:p>
        </p:txBody>
      </p:sp>
      <p:grpSp>
        <p:nvGrpSpPr>
          <p:cNvPr id="21" name="Google Shape;513;p18">
            <a:extLst>
              <a:ext uri="{FF2B5EF4-FFF2-40B4-BE49-F238E27FC236}">
                <a16:creationId xmlns:a16="http://schemas.microsoft.com/office/drawing/2014/main" id="{DF3938A6-AF9E-2058-D281-AFD057F0BA71}"/>
              </a:ext>
            </a:extLst>
          </p:cNvPr>
          <p:cNvGrpSpPr/>
          <p:nvPr/>
        </p:nvGrpSpPr>
        <p:grpSpPr>
          <a:xfrm>
            <a:off x="27832891" y="1"/>
            <a:ext cx="6752098" cy="20449310"/>
            <a:chOff x="13456688" y="1942194"/>
            <a:chExt cx="2763711" cy="8148924"/>
          </a:xfrm>
        </p:grpSpPr>
        <p:pic>
          <p:nvPicPr>
            <p:cNvPr id="22" name="Google Shape;514;p18">
              <a:extLst>
                <a:ext uri="{FF2B5EF4-FFF2-40B4-BE49-F238E27FC236}">
                  <a16:creationId xmlns:a16="http://schemas.microsoft.com/office/drawing/2014/main" id="{6376D5E5-7A52-28EF-2B66-303337434F76}"/>
                </a:ext>
              </a:extLst>
            </p:cNvPr>
            <p:cNvPicPr preferRelativeResize="0"/>
            <p:nvPr/>
          </p:nvPicPr>
          <p:blipFill rotWithShape="1">
            <a:blip r:embed="rId10">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23" name="Google Shape;515;p18">
              <a:extLst>
                <a:ext uri="{FF2B5EF4-FFF2-40B4-BE49-F238E27FC236}">
                  <a16:creationId xmlns:a16="http://schemas.microsoft.com/office/drawing/2014/main" id="{D83870EB-4E01-B11F-26DB-EBEFE64DB9C5}"/>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rot="10800000" flipH="1">
              <a:off x="13561527" y="1942194"/>
              <a:ext cx="2585751" cy="2129839"/>
            </a:xfrm>
            <a:prstGeom prst="rect">
              <a:avLst/>
            </a:prstGeom>
            <a:noFill/>
            <a:ln>
              <a:noFill/>
            </a:ln>
          </p:spPr>
        </p:pic>
        <p:pic>
          <p:nvPicPr>
            <p:cNvPr id="24" name="Google Shape;516;p18">
              <a:extLst>
                <a:ext uri="{FF2B5EF4-FFF2-40B4-BE49-F238E27FC236}">
                  <a16:creationId xmlns:a16="http://schemas.microsoft.com/office/drawing/2014/main" id="{42BE6A65-6733-C1EC-4619-694C57C1BFF9}"/>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3537856" y="5799808"/>
              <a:ext cx="2657505" cy="4236350"/>
            </a:xfrm>
            <a:prstGeom prst="rect">
              <a:avLst/>
            </a:prstGeom>
            <a:noFill/>
            <a:ln>
              <a:noFill/>
            </a:ln>
          </p:spPr>
        </p:pic>
      </p:grpSp>
      <p:cxnSp>
        <p:nvCxnSpPr>
          <p:cNvPr id="4" name="Straight Arrow Connector 3">
            <a:extLst>
              <a:ext uri="{FF2B5EF4-FFF2-40B4-BE49-F238E27FC236}">
                <a16:creationId xmlns:a16="http://schemas.microsoft.com/office/drawing/2014/main" id="{C08556ED-C9D3-77B7-45EE-9010353A5F6F}"/>
              </a:ext>
            </a:extLst>
          </p:cNvPr>
          <p:cNvCxnSpPr/>
          <p:nvPr/>
        </p:nvCxnSpPr>
        <p:spPr>
          <a:xfrm flipV="1">
            <a:off x="27695237" y="8184987"/>
            <a:ext cx="2604654" cy="16356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A44667A-1C2B-4E2E-1A43-D28BD4A41688}"/>
              </a:ext>
            </a:extLst>
          </p:cNvPr>
          <p:cNvCxnSpPr>
            <a:stCxn id="518" idx="3"/>
          </p:cNvCxnSpPr>
          <p:nvPr/>
        </p:nvCxnSpPr>
        <p:spPr>
          <a:xfrm>
            <a:off x="27503033" y="6269673"/>
            <a:ext cx="2796858" cy="18654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BF3D7BB8-EA8F-4CCD-34F6-05A4CEA06472}"/>
              </a:ext>
            </a:extLst>
          </p:cNvPr>
          <p:cNvSpPr/>
          <p:nvPr/>
        </p:nvSpPr>
        <p:spPr>
          <a:xfrm>
            <a:off x="1479686" y="13834771"/>
            <a:ext cx="25227100" cy="4554898"/>
          </a:xfrm>
          <a:prstGeom prst="roundRect">
            <a:avLst/>
          </a:prstGeom>
          <a:solidFill>
            <a:srgbClr val="86D000">
              <a:alpha val="10196"/>
            </a:srgbClr>
          </a:solidFill>
          <a:ln>
            <a:solidFill>
              <a:srgbClr val="86D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solidFill>
                <a:srgbClr val="86D000"/>
              </a:solidFill>
            </a:endParaRPr>
          </a:p>
        </p:txBody>
      </p:sp>
      <p:sp>
        <p:nvSpPr>
          <p:cNvPr id="30" name="TextBox 29">
            <a:extLst>
              <a:ext uri="{FF2B5EF4-FFF2-40B4-BE49-F238E27FC236}">
                <a16:creationId xmlns:a16="http://schemas.microsoft.com/office/drawing/2014/main" id="{3C376AE2-5F5C-E660-EC25-832F959E93F9}"/>
              </a:ext>
            </a:extLst>
          </p:cNvPr>
          <p:cNvSpPr txBox="1"/>
          <p:nvPr/>
        </p:nvSpPr>
        <p:spPr>
          <a:xfrm>
            <a:off x="21007798" y="19052574"/>
            <a:ext cx="5860472"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3200">
                <a:solidFill>
                  <a:schemeClr val="bg1"/>
                </a:solidFill>
                <a:latin typeface="Trebuchet MS" panose="020B0603020202020204" pitchFamily="34" charset="0"/>
              </a:rPr>
              <a:t>Chosen approach</a:t>
            </a:r>
          </a:p>
        </p:txBody>
      </p:sp>
      <p:sp>
        <p:nvSpPr>
          <p:cNvPr id="31" name="Arrow: Right 30">
            <a:extLst>
              <a:ext uri="{FF2B5EF4-FFF2-40B4-BE49-F238E27FC236}">
                <a16:creationId xmlns:a16="http://schemas.microsoft.com/office/drawing/2014/main" id="{9459E382-3747-152B-40F5-5B80DC0B9F79}"/>
              </a:ext>
            </a:extLst>
          </p:cNvPr>
          <p:cNvSpPr/>
          <p:nvPr/>
        </p:nvSpPr>
        <p:spPr>
          <a:xfrm rot="12443829">
            <a:off x="21211469" y="18480335"/>
            <a:ext cx="873166" cy="109804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Tree>
    <p:extLst>
      <p:ext uri="{BB962C8B-B14F-4D97-AF65-F5344CB8AC3E}">
        <p14:creationId xmlns:p14="http://schemas.microsoft.com/office/powerpoint/2010/main" val="115052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6"/>
          <p:cNvSpPr txBox="1">
            <a:spLocks noGrp="1"/>
          </p:cNvSpPr>
          <p:nvPr>
            <p:ph type="title"/>
          </p:nvPr>
        </p:nvSpPr>
        <p:spPr>
          <a:prstGeom prst="rect">
            <a:avLst/>
          </a:prstGeom>
          <a:noFill/>
          <a:ln>
            <a:noFill/>
          </a:ln>
        </p:spPr>
        <p:txBody>
          <a:bodyPr spcFirstLastPara="1" vert="horz" wrap="square" lIns="304750" tIns="152302" rIns="304750" bIns="152302" numCol="1" anchor="b" anchorCtr="0" compatLnSpc="1">
            <a:prstTxWarp prst="textNoShape">
              <a:avLst/>
            </a:prstTxWarp>
            <a:noAutofit/>
          </a:bodyPr>
          <a:lstStyle/>
          <a:p>
            <a:pPr algn="ctr"/>
            <a:r>
              <a:rPr lang="en-US" b="0"/>
              <a:t>MLP Tensor PARTITIONING</a:t>
            </a:r>
            <a:endParaRPr/>
          </a:p>
        </p:txBody>
      </p:sp>
      <p:sp>
        <p:nvSpPr>
          <p:cNvPr id="3" name="Text Placeholder 2">
            <a:extLst>
              <a:ext uri="{FF2B5EF4-FFF2-40B4-BE49-F238E27FC236}">
                <a16:creationId xmlns:a16="http://schemas.microsoft.com/office/drawing/2014/main" id="{05C5160E-E412-4E19-8D29-D0B2F8507E8B}"/>
              </a:ext>
            </a:extLst>
          </p:cNvPr>
          <p:cNvSpPr>
            <a:spLocks noGrp="1"/>
          </p:cNvSpPr>
          <p:nvPr>
            <p:ph type="body" sz="quarter" idx="10"/>
          </p:nvPr>
        </p:nvSpPr>
        <p:spPr/>
        <p:txBody>
          <a:bodyPr/>
          <a:lstStyle/>
          <a:p>
            <a:r>
              <a:rPr lang="en-US" err="1"/>
              <a:t>GeLU</a:t>
            </a:r>
            <a:r>
              <a:rPr lang="en-US"/>
              <a:t> Column Parallel</a:t>
            </a:r>
            <a:endParaRPr lang="en-GB"/>
          </a:p>
        </p:txBody>
      </p:sp>
      <p:pic>
        <p:nvPicPr>
          <p:cNvPr id="5" name="Picture 4">
            <a:extLst>
              <a:ext uri="{FF2B5EF4-FFF2-40B4-BE49-F238E27FC236}">
                <a16:creationId xmlns:a16="http://schemas.microsoft.com/office/drawing/2014/main" id="{8AB057D3-5A9D-43CD-A6C6-BCD64B1476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241640" y="7798409"/>
            <a:ext cx="16600932" cy="7109082"/>
          </a:xfrm>
          <a:prstGeom prst="rect">
            <a:avLst/>
          </a:prstGeom>
        </p:spPr>
      </p:pic>
      <p:pic>
        <p:nvPicPr>
          <p:cNvPr id="11" name="Picture 10">
            <a:extLst>
              <a:ext uri="{FF2B5EF4-FFF2-40B4-BE49-F238E27FC236}">
                <a16:creationId xmlns:a16="http://schemas.microsoft.com/office/drawing/2014/main" id="{128796FE-658C-44FE-AC82-E790EE88C24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0520" y="8873899"/>
            <a:ext cx="13580416" cy="8248222"/>
          </a:xfrm>
          <a:prstGeom prst="rect">
            <a:avLst/>
          </a:prstGeom>
        </p:spPr>
      </p:pic>
      <p:grpSp>
        <p:nvGrpSpPr>
          <p:cNvPr id="15" name="Group 14">
            <a:extLst>
              <a:ext uri="{FF2B5EF4-FFF2-40B4-BE49-F238E27FC236}">
                <a16:creationId xmlns:a16="http://schemas.microsoft.com/office/drawing/2014/main" id="{47080E3A-CFA1-4506-879E-1AC8D4774DCF}"/>
              </a:ext>
            </a:extLst>
          </p:cNvPr>
          <p:cNvGrpSpPr/>
          <p:nvPr/>
        </p:nvGrpSpPr>
        <p:grpSpPr>
          <a:xfrm>
            <a:off x="10244463" y="8452628"/>
            <a:ext cx="1845474" cy="6344908"/>
            <a:chOff x="4083197" y="2649054"/>
            <a:chExt cx="615158" cy="2114969"/>
          </a:xfrm>
        </p:grpSpPr>
        <p:sp>
          <p:nvSpPr>
            <p:cNvPr id="16" name="Google Shape;577;p23">
              <a:extLst>
                <a:ext uri="{FF2B5EF4-FFF2-40B4-BE49-F238E27FC236}">
                  <a16:creationId xmlns:a16="http://schemas.microsoft.com/office/drawing/2014/main" id="{4BF1EBB6-D752-4881-9EEE-F24815962D56}"/>
                </a:ext>
              </a:extLst>
            </p:cNvPr>
            <p:cNvSpPr/>
            <p:nvPr/>
          </p:nvSpPr>
          <p:spPr>
            <a:xfrm>
              <a:off x="4083197" y="2649055"/>
              <a:ext cx="615157" cy="203874"/>
            </a:xfrm>
            <a:prstGeom prst="roundRect">
              <a:avLst>
                <a:gd name="adj" fmla="val 16667"/>
              </a:avLst>
            </a:prstGeom>
            <a:solidFill>
              <a:schemeClr val="dk1"/>
            </a:solidFill>
            <a:ln w="9525" cap="flat" cmpd="sng">
              <a:solidFill>
                <a:srgbClr val="595959"/>
              </a:solidFill>
              <a:prstDash val="dash"/>
              <a:round/>
              <a:headEnd type="none" w="sm" len="sm"/>
              <a:tailEnd type="none" w="sm" len="sm"/>
            </a:ln>
          </p:spPr>
          <p:txBody>
            <a:bodyPr spcFirstLastPara="1" wrap="square" lIns="304750" tIns="304750" rIns="304750" bIns="304750" anchor="ctr" anchorCtr="0">
              <a:noAutofit/>
            </a:bodyPr>
            <a:lstStyle/>
            <a:p>
              <a:pPr algn="ctr"/>
              <a:r>
                <a:rPr lang="sv-SE" sz="3000">
                  <a:solidFill>
                    <a:schemeClr val="lt1"/>
                  </a:solidFill>
                  <a:latin typeface="Arial"/>
                  <a:ea typeface="Arial"/>
                  <a:cs typeface="Arial"/>
                  <a:sym typeface="Arial"/>
                </a:rPr>
                <a:t>GPU-0</a:t>
              </a:r>
              <a:endParaRPr sz="2700">
                <a:solidFill>
                  <a:schemeClr val="lt1"/>
                </a:solidFill>
                <a:latin typeface="Arial"/>
                <a:ea typeface="Arial"/>
                <a:cs typeface="Arial"/>
                <a:sym typeface="Arial"/>
              </a:endParaRPr>
            </a:p>
          </p:txBody>
        </p:sp>
        <p:sp>
          <p:nvSpPr>
            <p:cNvPr id="13" name="Rectangle 12">
              <a:extLst>
                <a:ext uri="{FF2B5EF4-FFF2-40B4-BE49-F238E27FC236}">
                  <a16:creationId xmlns:a16="http://schemas.microsoft.com/office/drawing/2014/main" id="{D1898D72-33AB-41A7-8F4B-BED45F7007AC}"/>
                </a:ext>
              </a:extLst>
            </p:cNvPr>
            <p:cNvSpPr/>
            <p:nvPr/>
          </p:nvSpPr>
          <p:spPr>
            <a:xfrm>
              <a:off x="4088807" y="2649054"/>
              <a:ext cx="609548" cy="2114969"/>
            </a:xfrm>
            <a:prstGeom prst="rect">
              <a:avLst/>
            </a:prstGeom>
            <a:noFill/>
            <a:ln>
              <a:solidFill>
                <a:schemeClr val="tx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grpSp>
      <p:grpSp>
        <p:nvGrpSpPr>
          <p:cNvPr id="14" name="Group 13">
            <a:extLst>
              <a:ext uri="{FF2B5EF4-FFF2-40B4-BE49-F238E27FC236}">
                <a16:creationId xmlns:a16="http://schemas.microsoft.com/office/drawing/2014/main" id="{BC1C38A5-A40C-41FC-8877-33C36B7CC5CA}"/>
              </a:ext>
            </a:extLst>
          </p:cNvPr>
          <p:cNvGrpSpPr/>
          <p:nvPr/>
        </p:nvGrpSpPr>
        <p:grpSpPr>
          <a:xfrm>
            <a:off x="12246251" y="8452628"/>
            <a:ext cx="1883502" cy="6344908"/>
            <a:chOff x="4750460" y="2649054"/>
            <a:chExt cx="627834" cy="2114969"/>
          </a:xfrm>
        </p:grpSpPr>
        <p:sp>
          <p:nvSpPr>
            <p:cNvPr id="18" name="Rectangle 17">
              <a:extLst>
                <a:ext uri="{FF2B5EF4-FFF2-40B4-BE49-F238E27FC236}">
                  <a16:creationId xmlns:a16="http://schemas.microsoft.com/office/drawing/2014/main" id="{FCEB7A4C-3A89-4A1F-AF79-8DCF76CECFF3}"/>
                </a:ext>
              </a:extLst>
            </p:cNvPr>
            <p:cNvSpPr/>
            <p:nvPr/>
          </p:nvSpPr>
          <p:spPr>
            <a:xfrm>
              <a:off x="4750460" y="2649054"/>
              <a:ext cx="615156" cy="2114969"/>
            </a:xfrm>
            <a:prstGeom prst="rect">
              <a:avLst/>
            </a:prstGeom>
            <a:noFill/>
            <a:ln>
              <a:solidFill>
                <a:schemeClr val="tx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19" name="Google Shape;576;p23">
              <a:extLst>
                <a:ext uri="{FF2B5EF4-FFF2-40B4-BE49-F238E27FC236}">
                  <a16:creationId xmlns:a16="http://schemas.microsoft.com/office/drawing/2014/main" id="{8AE6A30F-D639-4426-9C9E-4D8C83CC3557}"/>
                </a:ext>
              </a:extLst>
            </p:cNvPr>
            <p:cNvSpPr/>
            <p:nvPr/>
          </p:nvSpPr>
          <p:spPr>
            <a:xfrm>
              <a:off x="4763138" y="2660906"/>
              <a:ext cx="615156" cy="192023"/>
            </a:xfrm>
            <a:prstGeom prst="roundRect">
              <a:avLst>
                <a:gd name="adj" fmla="val 16667"/>
              </a:avLst>
            </a:prstGeom>
            <a:solidFill>
              <a:schemeClr val="accent4"/>
            </a:solidFill>
            <a:ln w="9525" cap="flat" cmpd="sng">
              <a:solidFill>
                <a:srgbClr val="595959"/>
              </a:solidFill>
              <a:prstDash val="dash"/>
              <a:round/>
              <a:headEnd type="none" w="sm" len="sm"/>
              <a:tailEnd type="none" w="sm" len="sm"/>
            </a:ln>
          </p:spPr>
          <p:txBody>
            <a:bodyPr spcFirstLastPara="1" wrap="square" lIns="304750" tIns="304750" rIns="304750" bIns="304750" anchor="ctr" anchorCtr="0">
              <a:noAutofit/>
            </a:bodyPr>
            <a:lstStyle/>
            <a:p>
              <a:pPr algn="ctr"/>
              <a:r>
                <a:rPr lang="sv-SE" sz="3000">
                  <a:solidFill>
                    <a:schemeClr val="lt1"/>
                  </a:solidFill>
                  <a:latin typeface="Arial"/>
                  <a:ea typeface="Arial"/>
                  <a:cs typeface="Arial"/>
                  <a:sym typeface="Arial"/>
                </a:rPr>
                <a:t>GPU-1</a:t>
              </a:r>
              <a:endParaRPr sz="3000">
                <a:solidFill>
                  <a:schemeClr val="lt1"/>
                </a:solidFill>
                <a:latin typeface="Arial"/>
                <a:ea typeface="Arial"/>
                <a:cs typeface="Arial"/>
                <a:sym typeface="Arial"/>
              </a:endParaRPr>
            </a:p>
          </p:txBody>
        </p:sp>
      </p:grpSp>
      <p:cxnSp>
        <p:nvCxnSpPr>
          <p:cNvPr id="20" name="Straight Connector 19">
            <a:extLst>
              <a:ext uri="{FF2B5EF4-FFF2-40B4-BE49-F238E27FC236}">
                <a16:creationId xmlns:a16="http://schemas.microsoft.com/office/drawing/2014/main" id="{4E578324-5E13-48A1-BD8A-6127ABE12A01}"/>
              </a:ext>
            </a:extLst>
          </p:cNvPr>
          <p:cNvCxnSpPr>
            <a:cxnSpLocks/>
          </p:cNvCxnSpPr>
          <p:nvPr/>
        </p:nvCxnSpPr>
        <p:spPr>
          <a:xfrm flipH="1" flipV="1">
            <a:off x="13480152" y="7437464"/>
            <a:ext cx="4169664" cy="80266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4B3BA8-67CF-468A-A2E6-BC5B57AB62C7}"/>
              </a:ext>
            </a:extLst>
          </p:cNvPr>
          <p:cNvCxnSpPr>
            <a:cxnSpLocks/>
          </p:cNvCxnSpPr>
          <p:nvPr/>
        </p:nvCxnSpPr>
        <p:spPr>
          <a:xfrm flipH="1">
            <a:off x="14713528" y="14574981"/>
            <a:ext cx="3228108" cy="3122042"/>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DBF5E60-DF37-43E9-B9A0-B38A5AAAC3AA}"/>
              </a:ext>
            </a:extLst>
          </p:cNvPr>
          <p:cNvSpPr/>
          <p:nvPr/>
        </p:nvSpPr>
        <p:spPr>
          <a:xfrm>
            <a:off x="561744" y="7388571"/>
            <a:ext cx="14482032" cy="10788594"/>
          </a:xfrm>
          <a:prstGeom prst="round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grpSp>
        <p:nvGrpSpPr>
          <p:cNvPr id="17" name="Google Shape;513;p18">
            <a:extLst>
              <a:ext uri="{FF2B5EF4-FFF2-40B4-BE49-F238E27FC236}">
                <a16:creationId xmlns:a16="http://schemas.microsoft.com/office/drawing/2014/main" id="{11B2BCC7-2F64-4B5D-BB94-B4CC9FD7F0DC}"/>
              </a:ext>
            </a:extLst>
          </p:cNvPr>
          <p:cNvGrpSpPr/>
          <p:nvPr/>
        </p:nvGrpSpPr>
        <p:grpSpPr>
          <a:xfrm>
            <a:off x="32842575" y="2"/>
            <a:ext cx="3291850" cy="10811896"/>
            <a:chOff x="13456688" y="1942194"/>
            <a:chExt cx="2763711" cy="8148924"/>
          </a:xfrm>
        </p:grpSpPr>
        <p:pic>
          <p:nvPicPr>
            <p:cNvPr id="21" name="Google Shape;514;p18">
              <a:extLst>
                <a:ext uri="{FF2B5EF4-FFF2-40B4-BE49-F238E27FC236}">
                  <a16:creationId xmlns:a16="http://schemas.microsoft.com/office/drawing/2014/main" id="{03FEACBB-7ABD-470C-BA97-16C495A72F05}"/>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22" name="Google Shape;515;p18">
              <a:extLst>
                <a:ext uri="{FF2B5EF4-FFF2-40B4-BE49-F238E27FC236}">
                  <a16:creationId xmlns:a16="http://schemas.microsoft.com/office/drawing/2014/main" id="{C5A40D2F-BDCE-47FA-948E-05227D43D5B3}"/>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rot="10800000" flipH="1">
              <a:off x="13561527" y="1942194"/>
              <a:ext cx="2585751" cy="2129839"/>
            </a:xfrm>
            <a:prstGeom prst="rect">
              <a:avLst/>
            </a:prstGeom>
            <a:noFill/>
            <a:ln>
              <a:noFill/>
            </a:ln>
          </p:spPr>
        </p:pic>
        <p:pic>
          <p:nvPicPr>
            <p:cNvPr id="23" name="Google Shape;516;p18">
              <a:extLst>
                <a:ext uri="{FF2B5EF4-FFF2-40B4-BE49-F238E27FC236}">
                  <a16:creationId xmlns:a16="http://schemas.microsoft.com/office/drawing/2014/main" id="{33F5A10B-52D3-4CA7-9962-99747AE7252F}"/>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3537856" y="5799808"/>
              <a:ext cx="2657505" cy="4236350"/>
            </a:xfrm>
            <a:prstGeom prst="rect">
              <a:avLst/>
            </a:prstGeom>
            <a:noFill/>
            <a:ln>
              <a:noFill/>
            </a:ln>
          </p:spPr>
        </p:pic>
      </p:grpSp>
      <p:sp>
        <p:nvSpPr>
          <p:cNvPr id="4" name="Rectangle: Rounded Corners 3">
            <a:extLst>
              <a:ext uri="{FF2B5EF4-FFF2-40B4-BE49-F238E27FC236}">
                <a16:creationId xmlns:a16="http://schemas.microsoft.com/office/drawing/2014/main" id="{4B52CE31-0402-451C-3D12-9084D62F442A}"/>
              </a:ext>
            </a:extLst>
          </p:cNvPr>
          <p:cNvSpPr/>
          <p:nvPr/>
        </p:nvSpPr>
        <p:spPr>
          <a:xfrm>
            <a:off x="25104436" y="8077200"/>
            <a:ext cx="6994068" cy="6497780"/>
          </a:xfrm>
          <a:prstGeom prst="roundRect">
            <a:avLst>
              <a:gd name="adj" fmla="val 15611"/>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Tree>
    <p:extLst>
      <p:ext uri="{BB962C8B-B14F-4D97-AF65-F5344CB8AC3E}">
        <p14:creationId xmlns:p14="http://schemas.microsoft.com/office/powerpoint/2010/main" val="287700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AB0D3-E765-4549-BC10-7F3F5729FE91}"/>
              </a:ext>
            </a:extLst>
          </p:cNvPr>
          <p:cNvSpPr>
            <a:spLocks noGrp="1"/>
          </p:cNvSpPr>
          <p:nvPr>
            <p:ph type="title"/>
          </p:nvPr>
        </p:nvSpPr>
        <p:spPr/>
        <p:txBody>
          <a:bodyPr/>
          <a:lstStyle/>
          <a:p>
            <a:r>
              <a:rPr lang="en-US" b="0"/>
              <a:t>MLP Tensor PARTITIONING</a:t>
            </a:r>
            <a:endParaRPr lang="sv-SE"/>
          </a:p>
        </p:txBody>
      </p:sp>
      <p:sp>
        <p:nvSpPr>
          <p:cNvPr id="19" name="Content Placeholder 18">
            <a:extLst>
              <a:ext uri="{FF2B5EF4-FFF2-40B4-BE49-F238E27FC236}">
                <a16:creationId xmlns:a16="http://schemas.microsoft.com/office/drawing/2014/main" id="{C74B3E79-A244-4A9A-8BBF-C4D5090F115E}"/>
              </a:ext>
            </a:extLst>
          </p:cNvPr>
          <p:cNvSpPr>
            <a:spLocks noGrp="1"/>
          </p:cNvSpPr>
          <p:nvPr>
            <p:ph idx="1"/>
          </p:nvPr>
        </p:nvSpPr>
        <p:spPr/>
        <p:txBody>
          <a:bodyPr/>
          <a:lstStyle/>
          <a:p>
            <a:endParaRPr lang="en-GB"/>
          </a:p>
        </p:txBody>
      </p:sp>
      <p:sp>
        <p:nvSpPr>
          <p:cNvPr id="4" name="Text Placeholder 3">
            <a:extLst>
              <a:ext uri="{FF2B5EF4-FFF2-40B4-BE49-F238E27FC236}">
                <a16:creationId xmlns:a16="http://schemas.microsoft.com/office/drawing/2014/main" id="{7DE0888D-FDAE-4DAF-9EFF-E53574F52BBB}"/>
              </a:ext>
            </a:extLst>
          </p:cNvPr>
          <p:cNvSpPr>
            <a:spLocks noGrp="1"/>
          </p:cNvSpPr>
          <p:nvPr>
            <p:ph type="body" sz="quarter" idx="10"/>
          </p:nvPr>
        </p:nvSpPr>
        <p:spPr/>
        <p:txBody>
          <a:bodyPr/>
          <a:lstStyle/>
          <a:p>
            <a:r>
              <a:rPr lang="en-US" kern="1200"/>
              <a:t>Dropout Row Parallel</a:t>
            </a:r>
            <a:endParaRPr lang="en-GB" kern="1200"/>
          </a:p>
        </p:txBody>
      </p:sp>
      <p:pic>
        <p:nvPicPr>
          <p:cNvPr id="5" name="Picture 4">
            <a:extLst>
              <a:ext uri="{FF2B5EF4-FFF2-40B4-BE49-F238E27FC236}">
                <a16:creationId xmlns:a16="http://schemas.microsoft.com/office/drawing/2014/main" id="{B4AD8D14-37D2-45C0-BF7F-6BF4047680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9772" y="10015927"/>
            <a:ext cx="14392516" cy="6055346"/>
          </a:xfrm>
          <a:prstGeom prst="rect">
            <a:avLst/>
          </a:prstGeom>
        </p:spPr>
      </p:pic>
      <p:pic>
        <p:nvPicPr>
          <p:cNvPr id="6" name="Picture 5">
            <a:extLst>
              <a:ext uri="{FF2B5EF4-FFF2-40B4-BE49-F238E27FC236}">
                <a16:creationId xmlns:a16="http://schemas.microsoft.com/office/drawing/2014/main" id="{E70DF873-A5B0-476D-9D21-64CE5D2808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707770" y="9180186"/>
            <a:ext cx="16728948" cy="8905984"/>
          </a:xfrm>
          <a:prstGeom prst="rect">
            <a:avLst/>
          </a:prstGeom>
        </p:spPr>
      </p:pic>
      <p:grpSp>
        <p:nvGrpSpPr>
          <p:cNvPr id="7" name="Group 6">
            <a:extLst>
              <a:ext uri="{FF2B5EF4-FFF2-40B4-BE49-F238E27FC236}">
                <a16:creationId xmlns:a16="http://schemas.microsoft.com/office/drawing/2014/main" id="{DD0B9EB9-2FE7-47EC-B65D-0ADDB54A4570}"/>
              </a:ext>
            </a:extLst>
          </p:cNvPr>
          <p:cNvGrpSpPr/>
          <p:nvPr/>
        </p:nvGrpSpPr>
        <p:grpSpPr>
          <a:xfrm>
            <a:off x="16541004" y="12223937"/>
            <a:ext cx="2261656" cy="6344910"/>
            <a:chOff x="4083198" y="2649054"/>
            <a:chExt cx="615157" cy="2114970"/>
          </a:xfrm>
        </p:grpSpPr>
        <p:sp>
          <p:nvSpPr>
            <p:cNvPr id="8" name="Google Shape;577;p23">
              <a:extLst>
                <a:ext uri="{FF2B5EF4-FFF2-40B4-BE49-F238E27FC236}">
                  <a16:creationId xmlns:a16="http://schemas.microsoft.com/office/drawing/2014/main" id="{575FFB4B-AB09-4471-80B0-7AB7F844E54F}"/>
                </a:ext>
              </a:extLst>
            </p:cNvPr>
            <p:cNvSpPr/>
            <p:nvPr/>
          </p:nvSpPr>
          <p:spPr>
            <a:xfrm>
              <a:off x="4083198" y="4560150"/>
              <a:ext cx="615157" cy="203874"/>
            </a:xfrm>
            <a:prstGeom prst="roundRect">
              <a:avLst>
                <a:gd name="adj" fmla="val 16667"/>
              </a:avLst>
            </a:prstGeom>
            <a:solidFill>
              <a:schemeClr val="dk1"/>
            </a:solidFill>
            <a:ln w="9525" cap="flat" cmpd="sng">
              <a:solidFill>
                <a:srgbClr val="595959"/>
              </a:solidFill>
              <a:prstDash val="dash"/>
              <a:round/>
              <a:headEnd type="none" w="sm" len="sm"/>
              <a:tailEnd type="none" w="sm" len="sm"/>
            </a:ln>
          </p:spPr>
          <p:txBody>
            <a:bodyPr spcFirstLastPara="1" wrap="square" lIns="304750" tIns="304750" rIns="304750" bIns="304750" anchor="ctr" anchorCtr="0">
              <a:noAutofit/>
            </a:bodyPr>
            <a:lstStyle/>
            <a:p>
              <a:pPr algn="ctr"/>
              <a:r>
                <a:rPr lang="sv-SE" sz="3000">
                  <a:solidFill>
                    <a:schemeClr val="lt1"/>
                  </a:solidFill>
                  <a:latin typeface="Arial"/>
                  <a:ea typeface="Arial"/>
                  <a:cs typeface="Arial"/>
                  <a:sym typeface="Arial"/>
                </a:rPr>
                <a:t>GPU-0</a:t>
              </a:r>
              <a:endParaRPr sz="2700">
                <a:solidFill>
                  <a:schemeClr val="lt1"/>
                </a:solidFill>
                <a:latin typeface="Arial"/>
                <a:ea typeface="Arial"/>
                <a:cs typeface="Arial"/>
                <a:sym typeface="Arial"/>
              </a:endParaRPr>
            </a:p>
          </p:txBody>
        </p:sp>
        <p:sp>
          <p:nvSpPr>
            <p:cNvPr id="9" name="Rectangle 8">
              <a:extLst>
                <a:ext uri="{FF2B5EF4-FFF2-40B4-BE49-F238E27FC236}">
                  <a16:creationId xmlns:a16="http://schemas.microsoft.com/office/drawing/2014/main" id="{47A6EFBC-BBB2-4AB8-B138-9C8EC1DF7783}"/>
                </a:ext>
              </a:extLst>
            </p:cNvPr>
            <p:cNvSpPr/>
            <p:nvPr/>
          </p:nvSpPr>
          <p:spPr>
            <a:xfrm>
              <a:off x="4088807" y="2649054"/>
              <a:ext cx="609548" cy="2114969"/>
            </a:xfrm>
            <a:prstGeom prst="rect">
              <a:avLst/>
            </a:prstGeom>
            <a:noFill/>
            <a:ln>
              <a:solidFill>
                <a:schemeClr val="tx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grpSp>
      <p:grpSp>
        <p:nvGrpSpPr>
          <p:cNvPr id="10" name="Group 9">
            <a:extLst>
              <a:ext uri="{FF2B5EF4-FFF2-40B4-BE49-F238E27FC236}">
                <a16:creationId xmlns:a16="http://schemas.microsoft.com/office/drawing/2014/main" id="{DFE09B05-F872-4CCA-82EC-6FFDA0ED6A06}"/>
              </a:ext>
            </a:extLst>
          </p:cNvPr>
          <p:cNvGrpSpPr/>
          <p:nvPr/>
        </p:nvGrpSpPr>
        <p:grpSpPr>
          <a:xfrm>
            <a:off x="19067717" y="12204626"/>
            <a:ext cx="2241034" cy="6344908"/>
            <a:chOff x="4750460" y="2649054"/>
            <a:chExt cx="617830" cy="2114969"/>
          </a:xfrm>
        </p:grpSpPr>
        <p:sp>
          <p:nvSpPr>
            <p:cNvPr id="11" name="Rectangle 10">
              <a:extLst>
                <a:ext uri="{FF2B5EF4-FFF2-40B4-BE49-F238E27FC236}">
                  <a16:creationId xmlns:a16="http://schemas.microsoft.com/office/drawing/2014/main" id="{B6A0C9C1-E271-45A0-8709-5700A1BB192A}"/>
                </a:ext>
              </a:extLst>
            </p:cNvPr>
            <p:cNvSpPr/>
            <p:nvPr/>
          </p:nvSpPr>
          <p:spPr>
            <a:xfrm>
              <a:off x="4750460" y="2649054"/>
              <a:ext cx="615156" cy="2114969"/>
            </a:xfrm>
            <a:prstGeom prst="rect">
              <a:avLst/>
            </a:prstGeom>
            <a:noFill/>
            <a:ln>
              <a:solidFill>
                <a:schemeClr val="tx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12" name="Google Shape;576;p23">
              <a:extLst>
                <a:ext uri="{FF2B5EF4-FFF2-40B4-BE49-F238E27FC236}">
                  <a16:creationId xmlns:a16="http://schemas.microsoft.com/office/drawing/2014/main" id="{9A2167C3-5226-443C-BF74-7C78258B4814}"/>
                </a:ext>
              </a:extLst>
            </p:cNvPr>
            <p:cNvSpPr/>
            <p:nvPr/>
          </p:nvSpPr>
          <p:spPr>
            <a:xfrm>
              <a:off x="4753134" y="4569294"/>
              <a:ext cx="615156" cy="192023"/>
            </a:xfrm>
            <a:prstGeom prst="roundRect">
              <a:avLst>
                <a:gd name="adj" fmla="val 16667"/>
              </a:avLst>
            </a:prstGeom>
            <a:solidFill>
              <a:schemeClr val="accent4"/>
            </a:solidFill>
            <a:ln w="9525" cap="flat" cmpd="sng">
              <a:solidFill>
                <a:srgbClr val="595959"/>
              </a:solidFill>
              <a:prstDash val="dash"/>
              <a:round/>
              <a:headEnd type="none" w="sm" len="sm"/>
              <a:tailEnd type="none" w="sm" len="sm"/>
            </a:ln>
          </p:spPr>
          <p:txBody>
            <a:bodyPr spcFirstLastPara="1" wrap="square" lIns="304750" tIns="304750" rIns="304750" bIns="304750" anchor="ctr" anchorCtr="0">
              <a:noAutofit/>
            </a:bodyPr>
            <a:lstStyle/>
            <a:p>
              <a:pPr algn="ctr"/>
              <a:r>
                <a:rPr lang="sv-SE" sz="3000">
                  <a:solidFill>
                    <a:schemeClr val="lt1"/>
                  </a:solidFill>
                  <a:latin typeface="Arial"/>
                  <a:ea typeface="Arial"/>
                  <a:cs typeface="Arial"/>
                  <a:sym typeface="Arial"/>
                </a:rPr>
                <a:t>GPU-1</a:t>
              </a:r>
              <a:endParaRPr sz="3000">
                <a:solidFill>
                  <a:schemeClr val="lt1"/>
                </a:solidFill>
                <a:latin typeface="Arial"/>
                <a:ea typeface="Arial"/>
                <a:cs typeface="Arial"/>
                <a:sym typeface="Arial"/>
              </a:endParaRPr>
            </a:p>
          </p:txBody>
        </p:sp>
      </p:grpSp>
      <p:cxnSp>
        <p:nvCxnSpPr>
          <p:cNvPr id="13" name="Straight Connector 12">
            <a:extLst>
              <a:ext uri="{FF2B5EF4-FFF2-40B4-BE49-F238E27FC236}">
                <a16:creationId xmlns:a16="http://schemas.microsoft.com/office/drawing/2014/main" id="{115C7091-2950-4CB5-B839-D2FD3D1DC4EE}"/>
              </a:ext>
            </a:extLst>
          </p:cNvPr>
          <p:cNvCxnSpPr>
            <a:cxnSpLocks/>
          </p:cNvCxnSpPr>
          <p:nvPr/>
        </p:nvCxnSpPr>
        <p:spPr>
          <a:xfrm flipH="1">
            <a:off x="13626917" y="8888760"/>
            <a:ext cx="2651758" cy="1344168"/>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EF4BD7-2B3C-402F-9A52-7B2FC9B3DF9E}"/>
              </a:ext>
            </a:extLst>
          </p:cNvPr>
          <p:cNvCxnSpPr>
            <a:cxnSpLocks/>
          </p:cNvCxnSpPr>
          <p:nvPr/>
        </p:nvCxnSpPr>
        <p:spPr>
          <a:xfrm flipH="1" flipV="1">
            <a:off x="13497165" y="15820997"/>
            <a:ext cx="2018770" cy="2120326"/>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64D0940D-0028-4D90-8A8D-37B227403C10}"/>
              </a:ext>
            </a:extLst>
          </p:cNvPr>
          <p:cNvSpPr/>
          <p:nvPr/>
        </p:nvSpPr>
        <p:spPr>
          <a:xfrm>
            <a:off x="15525633" y="8422417"/>
            <a:ext cx="17553262" cy="11597670"/>
          </a:xfrm>
          <a:prstGeom prst="round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grpSp>
        <p:nvGrpSpPr>
          <p:cNvPr id="15" name="Google Shape;513;p18">
            <a:extLst>
              <a:ext uri="{FF2B5EF4-FFF2-40B4-BE49-F238E27FC236}">
                <a16:creationId xmlns:a16="http://schemas.microsoft.com/office/drawing/2014/main" id="{A1B854E0-6A86-44E9-BB79-AF8BC8915368}"/>
              </a:ext>
            </a:extLst>
          </p:cNvPr>
          <p:cNvGrpSpPr/>
          <p:nvPr/>
        </p:nvGrpSpPr>
        <p:grpSpPr>
          <a:xfrm>
            <a:off x="33223197" y="2"/>
            <a:ext cx="3291850" cy="10811896"/>
            <a:chOff x="13456688" y="1942194"/>
            <a:chExt cx="2763711" cy="8148924"/>
          </a:xfrm>
        </p:grpSpPr>
        <p:pic>
          <p:nvPicPr>
            <p:cNvPr id="16" name="Google Shape;514;p18">
              <a:extLst>
                <a:ext uri="{FF2B5EF4-FFF2-40B4-BE49-F238E27FC236}">
                  <a16:creationId xmlns:a16="http://schemas.microsoft.com/office/drawing/2014/main" id="{F4538D0D-7F94-4665-9354-5B1C85901B64}"/>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17" name="Google Shape;515;p18">
              <a:extLst>
                <a:ext uri="{FF2B5EF4-FFF2-40B4-BE49-F238E27FC236}">
                  <a16:creationId xmlns:a16="http://schemas.microsoft.com/office/drawing/2014/main" id="{56A0094F-EF55-4282-9E28-EDF6B9BB38B7}"/>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rot="10800000" flipH="1">
              <a:off x="13561527" y="1942194"/>
              <a:ext cx="2585751" cy="2129839"/>
            </a:xfrm>
            <a:prstGeom prst="rect">
              <a:avLst/>
            </a:prstGeom>
            <a:noFill/>
            <a:ln>
              <a:noFill/>
            </a:ln>
          </p:spPr>
        </p:pic>
        <p:pic>
          <p:nvPicPr>
            <p:cNvPr id="18" name="Google Shape;516;p18">
              <a:extLst>
                <a:ext uri="{FF2B5EF4-FFF2-40B4-BE49-F238E27FC236}">
                  <a16:creationId xmlns:a16="http://schemas.microsoft.com/office/drawing/2014/main" id="{34733D41-1CF6-41BF-A5B4-37EE9461F204}"/>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3537856" y="5799808"/>
              <a:ext cx="2657505" cy="4236350"/>
            </a:xfrm>
            <a:prstGeom prst="rect">
              <a:avLst/>
            </a:prstGeom>
            <a:noFill/>
            <a:ln>
              <a:noFill/>
            </a:ln>
          </p:spPr>
        </p:pic>
      </p:grpSp>
      <p:sp>
        <p:nvSpPr>
          <p:cNvPr id="21" name="Rectangle: Rounded Corners 20">
            <a:extLst>
              <a:ext uri="{FF2B5EF4-FFF2-40B4-BE49-F238E27FC236}">
                <a16:creationId xmlns:a16="http://schemas.microsoft.com/office/drawing/2014/main" id="{8A369429-82EA-02C9-663F-672A9A740C5B}"/>
              </a:ext>
            </a:extLst>
          </p:cNvPr>
          <p:cNvSpPr/>
          <p:nvPr/>
        </p:nvSpPr>
        <p:spPr>
          <a:xfrm>
            <a:off x="1118698" y="10219074"/>
            <a:ext cx="6418176" cy="5547400"/>
          </a:xfrm>
          <a:prstGeom prst="roundRect">
            <a:avLst>
              <a:gd name="adj" fmla="val 15611"/>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Tree>
    <p:extLst>
      <p:ext uri="{BB962C8B-B14F-4D97-AF65-F5344CB8AC3E}">
        <p14:creationId xmlns:p14="http://schemas.microsoft.com/office/powerpoint/2010/main" val="3040713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0"/>
          <p:cNvSpPr txBox="1">
            <a:spLocks noGrp="1"/>
          </p:cNvSpPr>
          <p:nvPr>
            <p:ph type="title"/>
          </p:nvPr>
        </p:nvSpPr>
        <p:spPr>
          <a:xfrm>
            <a:off x="1661162" y="1737365"/>
            <a:ext cx="33253684" cy="1969770"/>
          </a:xfrm>
          <a:prstGeom prst="rect">
            <a:avLst/>
          </a:prstGeom>
          <a:noFill/>
          <a:ln>
            <a:noFill/>
          </a:ln>
        </p:spPr>
        <p:txBody>
          <a:bodyPr spcFirstLastPara="1" vert="horz" wrap="square" lIns="182850" tIns="91402" rIns="182850" bIns="91402" numCol="1" anchor="b" anchorCtr="0" compatLnSpc="1">
            <a:prstTxWarp prst="textNoShape">
              <a:avLst/>
            </a:prstTxWarp>
            <a:noAutofit/>
          </a:bodyPr>
          <a:lstStyle/>
          <a:p>
            <a:r>
              <a:rPr lang="en-US" dirty="0"/>
              <a:t>Tensor PARTITIONING</a:t>
            </a:r>
            <a:endParaRPr dirty="0"/>
          </a:p>
        </p:txBody>
      </p:sp>
      <p:sp>
        <p:nvSpPr>
          <p:cNvPr id="42" name="Text Placeholder 2">
            <a:extLst>
              <a:ext uri="{FF2B5EF4-FFF2-40B4-BE49-F238E27FC236}">
                <a16:creationId xmlns:a16="http://schemas.microsoft.com/office/drawing/2014/main" id="{794CF5FB-2AAD-0254-A62D-2201BE14A224}"/>
              </a:ext>
            </a:extLst>
          </p:cNvPr>
          <p:cNvSpPr txBox="1">
            <a:spLocks/>
          </p:cNvSpPr>
          <p:nvPr/>
        </p:nvSpPr>
        <p:spPr>
          <a:xfrm>
            <a:off x="1965960" y="39319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US" sz="6000" dirty="0">
                <a:solidFill>
                  <a:schemeClr val="tx2"/>
                </a:solidFill>
              </a:rPr>
              <a:t>Each layer of model is partitioned over multiple GPUs</a:t>
            </a:r>
          </a:p>
        </p:txBody>
      </p:sp>
      <p:sp>
        <p:nvSpPr>
          <p:cNvPr id="17" name="Google Shape;559;p21">
            <a:extLst>
              <a:ext uri="{FF2B5EF4-FFF2-40B4-BE49-F238E27FC236}">
                <a16:creationId xmlns:a16="http://schemas.microsoft.com/office/drawing/2014/main" id="{CD12DBB0-BC6E-5C5F-1B71-806E6E44487C}"/>
              </a:ext>
            </a:extLst>
          </p:cNvPr>
          <p:cNvSpPr txBox="1">
            <a:spLocks noGrp="1"/>
          </p:cNvSpPr>
          <p:nvPr>
            <p:ph type="body" idx="1"/>
          </p:nvPr>
        </p:nvSpPr>
        <p:spPr>
          <a:xfrm>
            <a:off x="9462655" y="16939828"/>
            <a:ext cx="17345890" cy="2445000"/>
          </a:xfrm>
          <a:prstGeom prst="rect">
            <a:avLst/>
          </a:prstGeom>
          <a:noFill/>
          <a:ln>
            <a:noFill/>
          </a:ln>
        </p:spPr>
        <p:txBody>
          <a:bodyPr spcFirstLastPara="1" vert="horz" wrap="square" lIns="304750" tIns="152302" rIns="304750" bIns="152302" numCol="1" anchor="t" anchorCtr="0" compatLnSpc="1">
            <a:prstTxWarp prst="textNoShape">
              <a:avLst/>
            </a:prstTxWarp>
            <a:noAutofit/>
          </a:bodyPr>
          <a:lstStyle/>
          <a:p>
            <a:pPr marL="762054" indent="0">
              <a:spcAft>
                <a:spcPts val="3000"/>
              </a:spcAft>
              <a:buNone/>
            </a:pPr>
            <a:r>
              <a:rPr lang="en-US" sz="4000" b="1" i="1"/>
              <a:t>f</a:t>
            </a:r>
            <a:r>
              <a:rPr lang="en-US" sz="4000"/>
              <a:t> and </a:t>
            </a:r>
            <a:r>
              <a:rPr lang="en-US" sz="4000" b="1" i="1"/>
              <a:t>g</a:t>
            </a:r>
            <a:r>
              <a:rPr lang="en-US" sz="4000"/>
              <a:t> are </a:t>
            </a:r>
            <a:r>
              <a:rPr lang="en-US" sz="4000" b="1"/>
              <a:t>conjugate</a:t>
            </a:r>
            <a:r>
              <a:rPr lang="en-US" sz="4000"/>
              <a:t>, </a:t>
            </a:r>
            <a:r>
              <a:rPr lang="en-US" sz="4000" b="1" i="1"/>
              <a:t>f</a:t>
            </a:r>
            <a:r>
              <a:rPr lang="en-US" sz="4000"/>
              <a:t> is </a:t>
            </a:r>
            <a:r>
              <a:rPr lang="en-US" sz="4000" b="1"/>
              <a:t>identity</a:t>
            </a:r>
            <a:r>
              <a:rPr lang="en-US" sz="4000"/>
              <a:t> operator in the forward pass and </a:t>
            </a:r>
            <a:r>
              <a:rPr lang="en-US" sz="4000" b="1"/>
              <a:t>all-reduce</a:t>
            </a:r>
            <a:r>
              <a:rPr lang="en-US" sz="4000"/>
              <a:t> in the backward pass while </a:t>
            </a:r>
            <a:r>
              <a:rPr lang="en-US" sz="4000" b="1" i="1"/>
              <a:t>g</a:t>
            </a:r>
            <a:r>
              <a:rPr lang="en-US" sz="4000"/>
              <a:t> is </a:t>
            </a:r>
            <a:r>
              <a:rPr lang="en-US" sz="4000" b="1"/>
              <a:t>all-reduce</a:t>
            </a:r>
            <a:r>
              <a:rPr lang="en-US" sz="4000"/>
              <a:t> in forward and </a:t>
            </a:r>
            <a:r>
              <a:rPr lang="en-US" sz="4000" b="1"/>
              <a:t>identity</a:t>
            </a:r>
            <a:r>
              <a:rPr lang="en-US" sz="4000"/>
              <a:t> in backward.</a:t>
            </a:r>
            <a:endParaRPr sz="4000"/>
          </a:p>
        </p:txBody>
      </p:sp>
      <p:grpSp>
        <p:nvGrpSpPr>
          <p:cNvPr id="19" name="Google Shape;549;p20">
            <a:extLst>
              <a:ext uri="{FF2B5EF4-FFF2-40B4-BE49-F238E27FC236}">
                <a16:creationId xmlns:a16="http://schemas.microsoft.com/office/drawing/2014/main" id="{077290E8-795F-9CE1-9926-4D5D7481D4F9}"/>
              </a:ext>
            </a:extLst>
          </p:cNvPr>
          <p:cNvGrpSpPr/>
          <p:nvPr/>
        </p:nvGrpSpPr>
        <p:grpSpPr>
          <a:xfrm>
            <a:off x="33145687" y="3"/>
            <a:ext cx="3162414" cy="12849454"/>
            <a:chOff x="13456688" y="1942193"/>
            <a:chExt cx="2763711" cy="8148926"/>
          </a:xfrm>
        </p:grpSpPr>
        <p:pic>
          <p:nvPicPr>
            <p:cNvPr id="20" name="Google Shape;550;p20">
              <a:extLst>
                <a:ext uri="{FF2B5EF4-FFF2-40B4-BE49-F238E27FC236}">
                  <a16:creationId xmlns:a16="http://schemas.microsoft.com/office/drawing/2014/main" id="{1CE8750F-1B05-7739-D724-3E3D8A57A092}"/>
                </a:ext>
              </a:extLst>
            </p:cNvPr>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21" name="Google Shape;551;p20">
              <a:extLst>
                <a:ext uri="{FF2B5EF4-FFF2-40B4-BE49-F238E27FC236}">
                  <a16:creationId xmlns:a16="http://schemas.microsoft.com/office/drawing/2014/main" id="{CA39661C-65EE-6032-3321-F9B27C84E77A}"/>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0800000" flipH="1">
              <a:off x="13561527" y="1942193"/>
              <a:ext cx="2585751" cy="4572906"/>
            </a:xfrm>
            <a:prstGeom prst="rect">
              <a:avLst/>
            </a:prstGeom>
            <a:noFill/>
            <a:ln>
              <a:noFill/>
            </a:ln>
          </p:spPr>
        </p:pic>
        <p:pic>
          <p:nvPicPr>
            <p:cNvPr id="22" name="Google Shape;552;p20">
              <a:extLst>
                <a:ext uri="{FF2B5EF4-FFF2-40B4-BE49-F238E27FC236}">
                  <a16:creationId xmlns:a16="http://schemas.microsoft.com/office/drawing/2014/main" id="{76A99CE8-E89F-2264-8AF0-0AF0E88CCF9B}"/>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537856" y="7906318"/>
              <a:ext cx="2657505" cy="2129839"/>
            </a:xfrm>
            <a:prstGeom prst="rect">
              <a:avLst/>
            </a:prstGeom>
            <a:noFill/>
            <a:ln>
              <a:noFill/>
            </a:ln>
          </p:spPr>
        </p:pic>
      </p:grpSp>
      <mc:AlternateContent xmlns:mc="http://schemas.openxmlformats.org/markup-compatibility/2006" xmlns:a14="http://schemas.microsoft.com/office/drawing/2010/main">
        <mc:Choice Requires="a14">
          <p:sp>
            <p:nvSpPr>
              <p:cNvPr id="629" name="TextBox 628">
                <a:extLst>
                  <a:ext uri="{FF2B5EF4-FFF2-40B4-BE49-F238E27FC236}">
                    <a16:creationId xmlns:a16="http://schemas.microsoft.com/office/drawing/2014/main" id="{6C84EA85-A7F5-DED8-4986-F81BEDA6F374}"/>
                  </a:ext>
                </a:extLst>
              </p:cNvPr>
              <p:cNvSpPr txBox="1"/>
              <p:nvPr/>
            </p:nvSpPr>
            <p:spPr>
              <a:xfrm>
                <a:off x="7302291" y="14884570"/>
                <a:ext cx="21946032" cy="923330"/>
              </a:xfrm>
              <a:prstGeom prst="rect">
                <a:avLst/>
              </a:prstGeom>
              <a:noFill/>
            </p:spPr>
            <p:txBody>
              <a:bodyPr wrap="square" rtlCol="0">
                <a:spAutoFit/>
              </a:bodyPr>
              <a:lstStyle/>
              <a:p>
                <a:pPr algn="ctr" defTabSz="2743200">
                  <a:defRPr/>
                </a:pPr>
                <a14:m>
                  <m:oMath xmlns:m="http://schemas.openxmlformats.org/officeDocument/2006/math">
                    <m:r>
                      <a:rPr lang="en-US" sz="5400" i="1">
                        <a:solidFill>
                          <a:prstClr val="black"/>
                        </a:solidFill>
                        <a:latin typeface="Cambria Math" panose="02040503050406030204" pitchFamily="18" charset="0"/>
                        <a:ea typeface="Roboto" panose="02000000000000000000" pitchFamily="2" charset="0"/>
                        <a:cs typeface="Roboto Condensed" charset="0"/>
                      </a:rPr>
                      <m:t>𝑔</m:t>
                    </m:r>
                    <m:r>
                      <a:rPr lang="en-US" sz="5400" i="1">
                        <a:solidFill>
                          <a:prstClr val="black"/>
                        </a:solidFill>
                        <a:latin typeface="Cambria Math" panose="02040503050406030204" pitchFamily="18" charset="0"/>
                        <a:ea typeface="Roboto" panose="02000000000000000000" pitchFamily="2" charset="0"/>
                        <a:cs typeface="Roboto Condensed" charset="0"/>
                      </a:rPr>
                      <m:t>→</m:t>
                    </m:r>
                  </m:oMath>
                </a14:m>
                <a:r>
                  <a:rPr lang="en-US" sz="5400">
                    <a:solidFill>
                      <a:prstClr val="black"/>
                    </a:solidFill>
                    <a:latin typeface="Roboto" panose="02000000000000000000" pitchFamily="2" charset="0"/>
                    <a:ea typeface="Roboto" panose="02000000000000000000" pitchFamily="2" charset="0"/>
                    <a:cs typeface="Roboto Condensed Medium" charset="0"/>
                  </a:rPr>
                  <a:t> All-reduction (</a:t>
                </a:r>
                <a14:m>
                  <m:oMath xmlns:m="http://schemas.openxmlformats.org/officeDocument/2006/math">
                    <m:sSub>
                      <m:sSubPr>
                        <m:ctrlPr>
                          <a:rPr lang="en-US" sz="5400" i="1">
                            <a:solidFill>
                              <a:prstClr val="black"/>
                            </a:solidFill>
                            <a:latin typeface="Cambria Math" panose="02040503050406030204" pitchFamily="18" charset="0"/>
                            <a:ea typeface="Roboto" panose="02000000000000000000" pitchFamily="2" charset="0"/>
                            <a:cs typeface="Roboto Condensed" charset="0"/>
                          </a:rPr>
                        </m:ctrlPr>
                      </m:sSubPr>
                      <m:e>
                        <m:r>
                          <a:rPr lang="en-US" sz="5400" i="1">
                            <a:solidFill>
                              <a:prstClr val="black"/>
                            </a:solidFill>
                            <a:latin typeface="Cambria Math" panose="02040503050406030204" pitchFamily="18" charset="0"/>
                            <a:ea typeface="Roboto" panose="02000000000000000000" pitchFamily="2" charset="0"/>
                            <a:cs typeface="Roboto Condensed" charset="0"/>
                          </a:rPr>
                          <m:t>𝑌</m:t>
                        </m:r>
                      </m:e>
                      <m:sub>
                        <m:r>
                          <a:rPr lang="en-US" sz="5400" i="1">
                            <a:solidFill>
                              <a:prstClr val="black"/>
                            </a:solidFill>
                            <a:latin typeface="Cambria Math" panose="02040503050406030204" pitchFamily="18" charset="0"/>
                            <a:ea typeface="Roboto" panose="02000000000000000000" pitchFamily="2" charset="0"/>
                            <a:cs typeface="Roboto Condensed" charset="0"/>
                          </a:rPr>
                          <m:t>1</m:t>
                        </m:r>
                      </m:sub>
                    </m:sSub>
                    <m:sSub>
                      <m:sSubPr>
                        <m:ctrlPr>
                          <a:rPr lang="en-US" sz="5400" i="1">
                            <a:solidFill>
                              <a:prstClr val="black"/>
                            </a:solidFill>
                            <a:latin typeface="Cambria Math" panose="02040503050406030204" pitchFamily="18" charset="0"/>
                            <a:ea typeface="Roboto" panose="02000000000000000000" pitchFamily="2" charset="0"/>
                            <a:cs typeface="Roboto Condensed" charset="0"/>
                          </a:rPr>
                        </m:ctrlPr>
                      </m:sSubPr>
                      <m:e>
                        <m:r>
                          <a:rPr lang="en-US" sz="5400" i="1">
                            <a:solidFill>
                              <a:prstClr val="black"/>
                            </a:solidFill>
                            <a:latin typeface="Cambria Math" panose="02040503050406030204" pitchFamily="18" charset="0"/>
                            <a:ea typeface="Roboto" panose="02000000000000000000" pitchFamily="2" charset="0"/>
                            <a:cs typeface="Roboto Condensed" charset="0"/>
                          </a:rPr>
                          <m:t>𝐵</m:t>
                        </m:r>
                      </m:e>
                      <m:sub>
                        <m:r>
                          <a:rPr lang="en-US" sz="5400" i="1">
                            <a:solidFill>
                              <a:prstClr val="black"/>
                            </a:solidFill>
                            <a:latin typeface="Cambria Math" panose="02040503050406030204" pitchFamily="18" charset="0"/>
                            <a:ea typeface="Roboto" panose="02000000000000000000" pitchFamily="2" charset="0"/>
                            <a:cs typeface="Roboto Condensed" charset="0"/>
                          </a:rPr>
                          <m:t>1</m:t>
                        </m:r>
                      </m:sub>
                    </m:sSub>
                    <m:r>
                      <a:rPr lang="en-US" sz="5400" i="1">
                        <a:solidFill>
                          <a:prstClr val="black"/>
                        </a:solidFill>
                        <a:latin typeface="Cambria Math" panose="02040503050406030204" pitchFamily="18" charset="0"/>
                        <a:ea typeface="Roboto" panose="02000000000000000000" pitchFamily="2" charset="0"/>
                        <a:cs typeface="Roboto Condensed" charset="0"/>
                      </a:rPr>
                      <m:t>+</m:t>
                    </m:r>
                    <m:sSub>
                      <m:sSubPr>
                        <m:ctrlPr>
                          <a:rPr lang="en-US" sz="5400" i="1">
                            <a:solidFill>
                              <a:prstClr val="black"/>
                            </a:solidFill>
                            <a:latin typeface="Cambria Math" panose="02040503050406030204" pitchFamily="18" charset="0"/>
                            <a:ea typeface="Roboto" panose="02000000000000000000" pitchFamily="2" charset="0"/>
                            <a:cs typeface="Roboto Condensed" charset="0"/>
                          </a:rPr>
                        </m:ctrlPr>
                      </m:sSubPr>
                      <m:e>
                        <m:r>
                          <a:rPr lang="en-US" sz="5400" i="1">
                            <a:solidFill>
                              <a:prstClr val="black"/>
                            </a:solidFill>
                            <a:latin typeface="Cambria Math" panose="02040503050406030204" pitchFamily="18" charset="0"/>
                            <a:ea typeface="Roboto" panose="02000000000000000000" pitchFamily="2" charset="0"/>
                            <a:cs typeface="Roboto Condensed" charset="0"/>
                          </a:rPr>
                          <m:t>𝑌</m:t>
                        </m:r>
                      </m:e>
                      <m:sub>
                        <m:r>
                          <a:rPr lang="en-US" sz="5400" i="1">
                            <a:solidFill>
                              <a:prstClr val="black"/>
                            </a:solidFill>
                            <a:latin typeface="Cambria Math" panose="02040503050406030204" pitchFamily="18" charset="0"/>
                            <a:ea typeface="Roboto" panose="02000000000000000000" pitchFamily="2" charset="0"/>
                            <a:cs typeface="Roboto Condensed" charset="0"/>
                          </a:rPr>
                          <m:t>2</m:t>
                        </m:r>
                      </m:sub>
                    </m:sSub>
                    <m:sSub>
                      <m:sSubPr>
                        <m:ctrlPr>
                          <a:rPr lang="en-US" sz="5400" i="1">
                            <a:solidFill>
                              <a:prstClr val="black"/>
                            </a:solidFill>
                            <a:latin typeface="Cambria Math" panose="02040503050406030204" pitchFamily="18" charset="0"/>
                            <a:ea typeface="Roboto" panose="02000000000000000000" pitchFamily="2" charset="0"/>
                            <a:cs typeface="Roboto Condensed" charset="0"/>
                          </a:rPr>
                        </m:ctrlPr>
                      </m:sSubPr>
                      <m:e>
                        <m:r>
                          <a:rPr lang="en-US" sz="5400" i="1">
                            <a:solidFill>
                              <a:prstClr val="black"/>
                            </a:solidFill>
                            <a:latin typeface="Cambria Math" panose="02040503050406030204" pitchFamily="18" charset="0"/>
                            <a:ea typeface="Roboto" panose="02000000000000000000" pitchFamily="2" charset="0"/>
                            <a:cs typeface="Roboto Condensed" charset="0"/>
                          </a:rPr>
                          <m:t>𝐵</m:t>
                        </m:r>
                      </m:e>
                      <m:sub>
                        <m:r>
                          <a:rPr lang="en-US" sz="5400" i="1">
                            <a:solidFill>
                              <a:prstClr val="black"/>
                            </a:solidFill>
                            <a:latin typeface="Cambria Math" panose="02040503050406030204" pitchFamily="18" charset="0"/>
                            <a:ea typeface="Roboto" panose="02000000000000000000" pitchFamily="2" charset="0"/>
                            <a:cs typeface="Roboto Condensed" charset="0"/>
                          </a:rPr>
                          <m:t>2</m:t>
                        </m:r>
                      </m:sub>
                    </m:sSub>
                  </m:oMath>
                </a14:m>
                <a:r>
                  <a:rPr lang="en-US" sz="5400">
                    <a:solidFill>
                      <a:prstClr val="black"/>
                    </a:solidFill>
                    <a:latin typeface="Roboto" panose="02000000000000000000" pitchFamily="2" charset="0"/>
                    <a:ea typeface="Roboto" panose="02000000000000000000" pitchFamily="2" charset="0"/>
                    <a:cs typeface="Roboto Condensed Medium" charset="0"/>
                  </a:rPr>
                  <a:t>) in forward pass</a:t>
                </a:r>
              </a:p>
            </p:txBody>
          </p:sp>
        </mc:Choice>
        <mc:Fallback xmlns="">
          <p:sp>
            <p:nvSpPr>
              <p:cNvPr id="629" name="TextBox 628">
                <a:extLst>
                  <a:ext uri="{FF2B5EF4-FFF2-40B4-BE49-F238E27FC236}">
                    <a16:creationId xmlns:a16="http://schemas.microsoft.com/office/drawing/2014/main" id="{6C84EA85-A7F5-DED8-4986-F81BEDA6F374}"/>
                  </a:ext>
                </a:extLst>
              </p:cNvPr>
              <p:cNvSpPr txBox="1">
                <a:spLocks noRot="1" noChangeAspect="1" noMove="1" noResize="1" noEditPoints="1" noAdjustHandles="1" noChangeArrowheads="1" noChangeShapeType="1" noTextEdit="1"/>
              </p:cNvSpPr>
              <p:nvPr/>
            </p:nvSpPr>
            <p:spPr>
              <a:xfrm>
                <a:off x="7302291" y="14884570"/>
                <a:ext cx="21946032" cy="923330"/>
              </a:xfrm>
              <a:prstGeom prst="rect">
                <a:avLst/>
              </a:prstGeom>
              <a:blipFill>
                <a:blip r:embed="rId5"/>
                <a:stretch>
                  <a:fillRect t="-18543" b="-39735"/>
                </a:stretch>
              </a:blipFill>
            </p:spPr>
            <p:txBody>
              <a:bodyPr/>
              <a:lstStyle/>
              <a:p>
                <a:r>
                  <a:rPr lang="en-IN">
                    <a:noFill/>
                  </a:rPr>
                  <a:t> </a:t>
                </a:r>
              </a:p>
            </p:txBody>
          </p:sp>
        </mc:Fallback>
      </mc:AlternateContent>
      <p:sp>
        <p:nvSpPr>
          <p:cNvPr id="630" name="Google Shape;271;p25">
            <a:extLst>
              <a:ext uri="{FF2B5EF4-FFF2-40B4-BE49-F238E27FC236}">
                <a16:creationId xmlns:a16="http://schemas.microsoft.com/office/drawing/2014/main" id="{8A44BBBE-3469-EFB5-0AA8-00611F757013}"/>
              </a:ext>
            </a:extLst>
          </p:cNvPr>
          <p:cNvSpPr/>
          <p:nvPr/>
        </p:nvSpPr>
        <p:spPr>
          <a:xfrm>
            <a:off x="6272043" y="5432938"/>
            <a:ext cx="11867400" cy="9189636"/>
          </a:xfrm>
          <a:prstGeom prst="roundRect">
            <a:avLst>
              <a:gd name="adj" fmla="val 16667"/>
            </a:avLst>
          </a:prstGeom>
          <a:gradFill>
            <a:gsLst>
              <a:gs pos="0">
                <a:srgbClr val="FFFFFF"/>
              </a:gs>
              <a:gs pos="100000">
                <a:srgbClr val="B3B3B3"/>
              </a:gs>
            </a:gsLst>
            <a:path path="circle">
              <a:fillToRect l="50000" t="50000" r="50000" b="50000"/>
            </a:path>
            <a:tileRect/>
          </a:gradFill>
          <a:ln w="19050" cap="flat" cmpd="sng">
            <a:solidFill>
              <a:sysClr val="windowText" lastClr="000000"/>
            </a:solidFill>
            <a:prstDash val="lgDash"/>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31" name="Google Shape;273;p25">
            <a:extLst>
              <a:ext uri="{FF2B5EF4-FFF2-40B4-BE49-F238E27FC236}">
                <a16:creationId xmlns:a16="http://schemas.microsoft.com/office/drawing/2014/main" id="{E895AF5D-4731-F18F-8767-6BB7A338B108}"/>
              </a:ext>
            </a:extLst>
          </p:cNvPr>
          <p:cNvSpPr/>
          <p:nvPr/>
        </p:nvSpPr>
        <p:spPr>
          <a:xfrm>
            <a:off x="18637818" y="5432920"/>
            <a:ext cx="11187000" cy="9189636"/>
          </a:xfrm>
          <a:prstGeom prst="roundRect">
            <a:avLst>
              <a:gd name="adj" fmla="val 16667"/>
            </a:avLst>
          </a:prstGeom>
          <a:gradFill>
            <a:gsLst>
              <a:gs pos="0">
                <a:srgbClr val="FFFFFF"/>
              </a:gs>
              <a:gs pos="100000">
                <a:srgbClr val="B3B3B3"/>
              </a:gs>
            </a:gsLst>
            <a:path path="circle">
              <a:fillToRect l="50000" t="50000" r="50000" b="50000"/>
            </a:path>
            <a:tileRect/>
          </a:gradFill>
          <a:ln w="19050" cap="flat" cmpd="sng">
            <a:solidFill>
              <a:sysClr val="windowText" lastClr="000000"/>
            </a:solidFill>
            <a:prstDash val="lgDash"/>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grpSp>
        <p:nvGrpSpPr>
          <p:cNvPr id="632" name="Google Shape;275;p25">
            <a:extLst>
              <a:ext uri="{FF2B5EF4-FFF2-40B4-BE49-F238E27FC236}">
                <a16:creationId xmlns:a16="http://schemas.microsoft.com/office/drawing/2014/main" id="{4399DD02-1757-A039-5343-7D749CB32C76}"/>
              </a:ext>
            </a:extLst>
          </p:cNvPr>
          <p:cNvGrpSpPr/>
          <p:nvPr/>
        </p:nvGrpSpPr>
        <p:grpSpPr>
          <a:xfrm>
            <a:off x="6680843" y="6722122"/>
            <a:ext cx="22580157" cy="6198750"/>
            <a:chOff x="884841" y="1691025"/>
            <a:chExt cx="7526719" cy="2066250"/>
          </a:xfrm>
        </p:grpSpPr>
        <p:sp>
          <p:nvSpPr>
            <p:cNvPr id="633" name="Google Shape;276;p25">
              <a:extLst>
                <a:ext uri="{FF2B5EF4-FFF2-40B4-BE49-F238E27FC236}">
                  <a16:creationId xmlns:a16="http://schemas.microsoft.com/office/drawing/2014/main" id="{2F1E4BF8-7FA8-3297-1CAE-6C50EF4AFE6E}"/>
                </a:ext>
              </a:extLst>
            </p:cNvPr>
            <p:cNvSpPr/>
            <p:nvPr/>
          </p:nvSpPr>
          <p:spPr>
            <a:xfrm rot="5400000">
              <a:off x="4777706" y="1960275"/>
              <a:ext cx="97500" cy="3657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grpSp>
          <p:nvGrpSpPr>
            <p:cNvPr id="634" name="Google Shape;277;p25">
              <a:extLst>
                <a:ext uri="{FF2B5EF4-FFF2-40B4-BE49-F238E27FC236}">
                  <a16:creationId xmlns:a16="http://schemas.microsoft.com/office/drawing/2014/main" id="{E7999F42-848C-AFD7-2BB9-E5C32717D21C}"/>
                </a:ext>
              </a:extLst>
            </p:cNvPr>
            <p:cNvGrpSpPr/>
            <p:nvPr/>
          </p:nvGrpSpPr>
          <p:grpSpPr>
            <a:xfrm>
              <a:off x="884841" y="1691025"/>
              <a:ext cx="3671681" cy="2066250"/>
              <a:chOff x="884841" y="1691025"/>
              <a:chExt cx="3671681" cy="2066250"/>
            </a:xfrm>
          </p:grpSpPr>
          <p:sp>
            <p:nvSpPr>
              <p:cNvPr id="650" name="Google Shape;278;p25">
                <a:extLst>
                  <a:ext uri="{FF2B5EF4-FFF2-40B4-BE49-F238E27FC236}">
                    <a16:creationId xmlns:a16="http://schemas.microsoft.com/office/drawing/2014/main" id="{46AB8DD5-C69A-856E-6C69-F5DAC80065D5}"/>
                  </a:ext>
                </a:extLst>
              </p:cNvPr>
              <p:cNvSpPr/>
              <p:nvPr/>
            </p:nvSpPr>
            <p:spPr>
              <a:xfrm rot="5400000">
                <a:off x="582291" y="2512350"/>
                <a:ext cx="904200" cy="299100"/>
              </a:xfrm>
              <a:prstGeom prst="rect">
                <a:avLst/>
              </a:prstGeom>
              <a:solidFill>
                <a:srgbClr val="FFE599"/>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51" name="Google Shape;280;p25">
                <a:extLst>
                  <a:ext uri="{FF2B5EF4-FFF2-40B4-BE49-F238E27FC236}">
                    <a16:creationId xmlns:a16="http://schemas.microsoft.com/office/drawing/2014/main" id="{127BBE26-B578-2A25-F06E-0B4007451FC4}"/>
                  </a:ext>
                </a:extLst>
              </p:cNvPr>
              <p:cNvSpPr/>
              <p:nvPr/>
            </p:nvSpPr>
            <p:spPr>
              <a:xfrm rot="5400000">
                <a:off x="2836934" y="2943825"/>
                <a:ext cx="594300" cy="722700"/>
              </a:xfrm>
              <a:prstGeom prst="rect">
                <a:avLst/>
              </a:prstGeom>
              <a:solidFill>
                <a:srgbClr val="00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52" name="Google Shape;281;p25">
                <a:extLst>
                  <a:ext uri="{FF2B5EF4-FFF2-40B4-BE49-F238E27FC236}">
                    <a16:creationId xmlns:a16="http://schemas.microsoft.com/office/drawing/2014/main" id="{861A16FB-372E-B17B-BCCE-1C63C143B9AE}"/>
                  </a:ext>
                </a:extLst>
              </p:cNvPr>
              <p:cNvSpPr/>
              <p:nvPr/>
            </p:nvSpPr>
            <p:spPr>
              <a:xfrm rot="5400000">
                <a:off x="693584" y="2562375"/>
                <a:ext cx="2041800" cy="299100"/>
              </a:xfrm>
              <a:prstGeom prst="roundRect">
                <a:avLst>
                  <a:gd name="adj" fmla="val 16667"/>
                </a:avLst>
              </a:prstGeom>
              <a:solidFill>
                <a:srgbClr val="E7E6E6"/>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53" name="Google Shape;282;p25">
                <a:extLst>
                  <a:ext uri="{FF2B5EF4-FFF2-40B4-BE49-F238E27FC236}">
                    <a16:creationId xmlns:a16="http://schemas.microsoft.com/office/drawing/2014/main" id="{9B14B365-C4DC-EFC8-4828-296857D7A439}"/>
                  </a:ext>
                </a:extLst>
              </p:cNvPr>
              <p:cNvSpPr/>
              <p:nvPr/>
            </p:nvSpPr>
            <p:spPr>
              <a:xfrm rot="5400000">
                <a:off x="1942478" y="3131175"/>
                <a:ext cx="904200" cy="299100"/>
              </a:xfrm>
              <a:prstGeom prst="rect">
                <a:avLst/>
              </a:prstGeom>
              <a:solidFill>
                <a:srgbClr val="FFE599"/>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54" name="Google Shape;284;p25">
                <a:extLst>
                  <a:ext uri="{FF2B5EF4-FFF2-40B4-BE49-F238E27FC236}">
                    <a16:creationId xmlns:a16="http://schemas.microsoft.com/office/drawing/2014/main" id="{A6819138-A836-D3FB-A5F7-7B25E5F5A4B4}"/>
                  </a:ext>
                </a:extLst>
              </p:cNvPr>
              <p:cNvSpPr/>
              <p:nvPr/>
            </p:nvSpPr>
            <p:spPr>
              <a:xfrm rot="5400000">
                <a:off x="4109822" y="3155625"/>
                <a:ext cx="594300" cy="299100"/>
              </a:xfrm>
              <a:prstGeom prst="rect">
                <a:avLst/>
              </a:prstGeom>
              <a:solidFill>
                <a:srgbClr val="00FF00"/>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55" name="Google Shape;285;p25">
                <a:extLst>
                  <a:ext uri="{FF2B5EF4-FFF2-40B4-BE49-F238E27FC236}">
                    <a16:creationId xmlns:a16="http://schemas.microsoft.com/office/drawing/2014/main" id="{E117740C-58C1-B47B-496D-1A7106F2066A}"/>
                  </a:ext>
                </a:extLst>
              </p:cNvPr>
              <p:cNvSpPr/>
              <p:nvPr/>
            </p:nvSpPr>
            <p:spPr>
              <a:xfrm rot="5400000">
                <a:off x="2836934" y="1781775"/>
                <a:ext cx="594300" cy="722700"/>
              </a:xfrm>
              <a:prstGeom prst="rect">
                <a:avLst/>
              </a:prstGeom>
              <a:solidFill>
                <a:srgbClr val="00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56" name="Google Shape;286;p25">
                <a:extLst>
                  <a:ext uri="{FF2B5EF4-FFF2-40B4-BE49-F238E27FC236}">
                    <a16:creationId xmlns:a16="http://schemas.microsoft.com/office/drawing/2014/main" id="{FA590D17-41C2-8299-8035-0836371B0DD1}"/>
                  </a:ext>
                </a:extLst>
              </p:cNvPr>
              <p:cNvSpPr/>
              <p:nvPr/>
            </p:nvSpPr>
            <p:spPr>
              <a:xfrm rot="5400000">
                <a:off x="1942478" y="1993575"/>
                <a:ext cx="904200" cy="299100"/>
              </a:xfrm>
              <a:prstGeom prst="rect">
                <a:avLst/>
              </a:prstGeom>
              <a:solidFill>
                <a:srgbClr val="FFE599"/>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57" name="Google Shape;287;p25">
                <a:extLst>
                  <a:ext uri="{FF2B5EF4-FFF2-40B4-BE49-F238E27FC236}">
                    <a16:creationId xmlns:a16="http://schemas.microsoft.com/office/drawing/2014/main" id="{8278BE46-D801-6750-6E1D-712A3F075F67}"/>
                  </a:ext>
                </a:extLst>
              </p:cNvPr>
              <p:cNvSpPr/>
              <p:nvPr/>
            </p:nvSpPr>
            <p:spPr>
              <a:xfrm rot="5400000">
                <a:off x="4109822" y="1993575"/>
                <a:ext cx="594300" cy="299100"/>
              </a:xfrm>
              <a:prstGeom prst="rect">
                <a:avLst/>
              </a:prstGeom>
              <a:solidFill>
                <a:srgbClr val="00FF00"/>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58" name="Google Shape;288;p25">
                <a:extLst>
                  <a:ext uri="{FF2B5EF4-FFF2-40B4-BE49-F238E27FC236}">
                    <a16:creationId xmlns:a16="http://schemas.microsoft.com/office/drawing/2014/main" id="{879278AC-BD4E-11CF-823F-C81B54876556}"/>
                  </a:ext>
                </a:extLst>
              </p:cNvPr>
              <p:cNvSpPr/>
              <p:nvPr/>
            </p:nvSpPr>
            <p:spPr>
              <a:xfrm rot="5400000">
                <a:off x="1325693" y="2529150"/>
                <a:ext cx="97500" cy="2655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59" name="Google Shape;293;p25">
                <a:extLst>
                  <a:ext uri="{FF2B5EF4-FFF2-40B4-BE49-F238E27FC236}">
                    <a16:creationId xmlns:a16="http://schemas.microsoft.com/office/drawing/2014/main" id="{AB91B336-3798-04C5-E513-178DB5D5BFB9}"/>
                  </a:ext>
                </a:extLst>
              </p:cNvPr>
              <p:cNvSpPr/>
              <p:nvPr/>
            </p:nvSpPr>
            <p:spPr>
              <a:xfrm rot="5400000">
                <a:off x="1999418" y="3147975"/>
                <a:ext cx="97500" cy="2655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60" name="Google Shape;294;p25">
                <a:extLst>
                  <a:ext uri="{FF2B5EF4-FFF2-40B4-BE49-F238E27FC236}">
                    <a16:creationId xmlns:a16="http://schemas.microsoft.com/office/drawing/2014/main" id="{D764C545-32EF-54E1-C041-9EBCB859A0E1}"/>
                  </a:ext>
                </a:extLst>
              </p:cNvPr>
              <p:cNvSpPr/>
              <p:nvPr/>
            </p:nvSpPr>
            <p:spPr>
              <a:xfrm rot="5400000">
                <a:off x="1999418" y="2010375"/>
                <a:ext cx="97500" cy="2655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61" name="Google Shape;295;p25">
                <a:extLst>
                  <a:ext uri="{FF2B5EF4-FFF2-40B4-BE49-F238E27FC236}">
                    <a16:creationId xmlns:a16="http://schemas.microsoft.com/office/drawing/2014/main" id="{53F28B12-43FD-4DB8-5B18-1FC8B9B90C5A}"/>
                  </a:ext>
                </a:extLst>
              </p:cNvPr>
              <p:cNvSpPr/>
              <p:nvPr/>
            </p:nvSpPr>
            <p:spPr>
              <a:xfrm rot="5400000">
                <a:off x="2609693" y="2056275"/>
                <a:ext cx="97500" cy="1737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62" name="Google Shape;296;p25">
                <a:extLst>
                  <a:ext uri="{FF2B5EF4-FFF2-40B4-BE49-F238E27FC236}">
                    <a16:creationId xmlns:a16="http://schemas.microsoft.com/office/drawing/2014/main" id="{B7ADF4E3-71D0-4EFD-2422-F1341A66FD80}"/>
                  </a:ext>
                </a:extLst>
              </p:cNvPr>
              <p:cNvSpPr/>
              <p:nvPr/>
            </p:nvSpPr>
            <p:spPr>
              <a:xfrm rot="5400000">
                <a:off x="2609693" y="3218325"/>
                <a:ext cx="97500" cy="1737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63" name="Google Shape;297;p25">
                <a:extLst>
                  <a:ext uri="{FF2B5EF4-FFF2-40B4-BE49-F238E27FC236}">
                    <a16:creationId xmlns:a16="http://schemas.microsoft.com/office/drawing/2014/main" id="{AA3C1EAE-8FC3-A808-7996-3FC4F1D42F86}"/>
                  </a:ext>
                </a:extLst>
              </p:cNvPr>
              <p:cNvSpPr/>
              <p:nvPr/>
            </p:nvSpPr>
            <p:spPr>
              <a:xfrm rot="5400000">
                <a:off x="3560981" y="2056275"/>
                <a:ext cx="97500" cy="1737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64" name="Google Shape;298;p25">
                <a:extLst>
                  <a:ext uri="{FF2B5EF4-FFF2-40B4-BE49-F238E27FC236}">
                    <a16:creationId xmlns:a16="http://schemas.microsoft.com/office/drawing/2014/main" id="{EF677467-91A2-563E-EA39-E8472528AA35}"/>
                  </a:ext>
                </a:extLst>
              </p:cNvPr>
              <p:cNvSpPr/>
              <p:nvPr/>
            </p:nvSpPr>
            <p:spPr>
              <a:xfrm rot="5400000">
                <a:off x="3560981" y="3218325"/>
                <a:ext cx="97500" cy="1737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65" name="Google Shape;300;p25">
                <a:extLst>
                  <a:ext uri="{FF2B5EF4-FFF2-40B4-BE49-F238E27FC236}">
                    <a16:creationId xmlns:a16="http://schemas.microsoft.com/office/drawing/2014/main" id="{7329DD5E-0E62-FC79-5506-AFB45B0098CC}"/>
                  </a:ext>
                </a:extLst>
              </p:cNvPr>
              <p:cNvSpPr/>
              <p:nvPr/>
            </p:nvSpPr>
            <p:spPr>
              <a:xfrm rot="5400000">
                <a:off x="3421003" y="1993575"/>
                <a:ext cx="904200" cy="299100"/>
              </a:xfrm>
              <a:prstGeom prst="roundRect">
                <a:avLst>
                  <a:gd name="adj" fmla="val 16667"/>
                </a:avLst>
              </a:prstGeom>
              <a:solidFill>
                <a:srgbClr val="F4CCCC"/>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r>
                  <a:rPr kumimoji="0" lang="en" sz="5400" b="0" i="0" u="none" strike="noStrike" kern="0" cap="none" spc="0" normalizeH="0" baseline="0" noProof="0" err="1">
                    <a:ln>
                      <a:noFill/>
                    </a:ln>
                    <a:solidFill>
                      <a:prstClr val="black"/>
                    </a:solidFill>
                    <a:effectLst/>
                    <a:uLnTx/>
                    <a:uFillTx/>
                    <a:latin typeface="Roboto" panose="02000000000000000000" pitchFamily="2" charset="0"/>
                    <a:ea typeface="Roboto" panose="02000000000000000000" pitchFamily="2" charset="0"/>
                  </a:rPr>
                  <a:t>GeLU</a:t>
                </a:r>
                <a:endParaRPr kumimoji="0" sz="5400" b="0" i="0" u="none" strike="noStrike" kern="0" cap="none" spc="0" normalizeH="0" baseline="0" noProof="0">
                  <a:ln>
                    <a:noFill/>
                  </a:ln>
                  <a:solidFill>
                    <a:prstClr val="black"/>
                  </a:solidFill>
                  <a:effectLst/>
                  <a:uLnTx/>
                  <a:uFillTx/>
                  <a:latin typeface="Roboto" panose="02000000000000000000" pitchFamily="2" charset="0"/>
                  <a:ea typeface="Roboto" panose="02000000000000000000" pitchFamily="2" charset="0"/>
                </a:endParaRPr>
              </a:p>
            </p:txBody>
          </p:sp>
          <p:sp>
            <p:nvSpPr>
              <p:cNvPr id="666" name="Google Shape;301;p25">
                <a:extLst>
                  <a:ext uri="{FF2B5EF4-FFF2-40B4-BE49-F238E27FC236}">
                    <a16:creationId xmlns:a16="http://schemas.microsoft.com/office/drawing/2014/main" id="{478DF340-3514-FC42-9CCF-9DA3CBBFC83E}"/>
                  </a:ext>
                </a:extLst>
              </p:cNvPr>
              <p:cNvSpPr/>
              <p:nvPr/>
            </p:nvSpPr>
            <p:spPr>
              <a:xfrm rot="5400000">
                <a:off x="3421003" y="3155625"/>
                <a:ext cx="904200" cy="299100"/>
              </a:xfrm>
              <a:prstGeom prst="roundRect">
                <a:avLst>
                  <a:gd name="adj" fmla="val 16667"/>
                </a:avLst>
              </a:prstGeom>
              <a:solidFill>
                <a:srgbClr val="F4CCCC"/>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r>
                  <a:rPr kumimoji="0" lang="en" sz="5400" b="0" i="0" u="none" strike="noStrike" kern="0" cap="none" spc="0" normalizeH="0" baseline="0" noProof="0">
                    <a:ln>
                      <a:noFill/>
                    </a:ln>
                    <a:solidFill>
                      <a:prstClr val="black"/>
                    </a:solidFill>
                    <a:effectLst/>
                    <a:uLnTx/>
                    <a:uFillTx/>
                    <a:latin typeface="Roboto" panose="02000000000000000000" pitchFamily="2" charset="0"/>
                    <a:ea typeface="Roboto" panose="02000000000000000000" pitchFamily="2" charset="0"/>
                  </a:rPr>
                  <a:t>GeLU</a:t>
                </a:r>
                <a:endParaRPr kumimoji="0" sz="5400" b="0" i="0" u="none" strike="noStrike" kern="0" cap="none" spc="0" normalizeH="0" baseline="0" noProof="0">
                  <a:ln>
                    <a:noFill/>
                  </a:ln>
                  <a:solidFill>
                    <a:prstClr val="black"/>
                  </a:solidFill>
                  <a:effectLst/>
                  <a:uLnTx/>
                  <a:uFillTx/>
                  <a:latin typeface="Roboto" panose="02000000000000000000" pitchFamily="2" charset="0"/>
                  <a:ea typeface="Roboto" panose="02000000000000000000" pitchFamily="2" charset="0"/>
                </a:endParaRPr>
              </a:p>
            </p:txBody>
          </p:sp>
          <p:sp>
            <p:nvSpPr>
              <p:cNvPr id="667" name="Google Shape;302;p25">
                <a:extLst>
                  <a:ext uri="{FF2B5EF4-FFF2-40B4-BE49-F238E27FC236}">
                    <a16:creationId xmlns:a16="http://schemas.microsoft.com/office/drawing/2014/main" id="{BB5DC005-1AD9-8B67-0286-2865018A38C5}"/>
                  </a:ext>
                </a:extLst>
              </p:cNvPr>
              <p:cNvSpPr/>
              <p:nvPr/>
            </p:nvSpPr>
            <p:spPr>
              <a:xfrm rot="5400000">
                <a:off x="4094381" y="2056275"/>
                <a:ext cx="97500" cy="1737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68" name="Google Shape;303;p25">
                <a:extLst>
                  <a:ext uri="{FF2B5EF4-FFF2-40B4-BE49-F238E27FC236}">
                    <a16:creationId xmlns:a16="http://schemas.microsoft.com/office/drawing/2014/main" id="{33BBC076-EB10-5003-D13E-76E44774025F}"/>
                  </a:ext>
                </a:extLst>
              </p:cNvPr>
              <p:cNvSpPr/>
              <p:nvPr/>
            </p:nvSpPr>
            <p:spPr>
              <a:xfrm rot="5400000">
                <a:off x="4094381" y="3218325"/>
                <a:ext cx="97500" cy="1737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grpSp>
        <p:grpSp>
          <p:nvGrpSpPr>
            <p:cNvPr id="635" name="Google Shape;305;p25">
              <a:extLst>
                <a:ext uri="{FF2B5EF4-FFF2-40B4-BE49-F238E27FC236}">
                  <a16:creationId xmlns:a16="http://schemas.microsoft.com/office/drawing/2014/main" id="{235E4F8F-ABDA-C5F8-6F8E-4A2B12D14E9A}"/>
                </a:ext>
              </a:extLst>
            </p:cNvPr>
            <p:cNvGrpSpPr/>
            <p:nvPr/>
          </p:nvGrpSpPr>
          <p:grpSpPr>
            <a:xfrm>
              <a:off x="5096409" y="1691025"/>
              <a:ext cx="3315150" cy="2041800"/>
              <a:chOff x="5096409" y="1691025"/>
              <a:chExt cx="3315150" cy="2041800"/>
            </a:xfrm>
          </p:grpSpPr>
          <p:sp>
            <p:nvSpPr>
              <p:cNvPr id="637" name="Google Shape;306;p25">
                <a:extLst>
                  <a:ext uri="{FF2B5EF4-FFF2-40B4-BE49-F238E27FC236}">
                    <a16:creationId xmlns:a16="http://schemas.microsoft.com/office/drawing/2014/main" id="{22A29E2B-DF32-782E-8FDB-ADFD7E002CBD}"/>
                  </a:ext>
                </a:extLst>
              </p:cNvPr>
              <p:cNvSpPr/>
              <p:nvPr/>
            </p:nvSpPr>
            <p:spPr>
              <a:xfrm rot="5400000">
                <a:off x="5160609" y="2943825"/>
                <a:ext cx="594300" cy="722700"/>
              </a:xfrm>
              <a:prstGeom prst="rect">
                <a:avLst/>
              </a:prstGeom>
              <a:solidFill>
                <a:srgbClr val="00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38" name="Google Shape;307;p25">
                <a:extLst>
                  <a:ext uri="{FF2B5EF4-FFF2-40B4-BE49-F238E27FC236}">
                    <a16:creationId xmlns:a16="http://schemas.microsoft.com/office/drawing/2014/main" id="{BB7ED3E9-5267-7231-8742-EE64A3C6C5B5}"/>
                  </a:ext>
                </a:extLst>
              </p:cNvPr>
              <p:cNvSpPr/>
              <p:nvPr/>
            </p:nvSpPr>
            <p:spPr>
              <a:xfrm rot="5400000">
                <a:off x="5900097" y="3155625"/>
                <a:ext cx="594300" cy="299100"/>
              </a:xfrm>
              <a:prstGeom prst="rect">
                <a:avLst/>
              </a:prstGeom>
              <a:solidFill>
                <a:srgbClr val="00FF00"/>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39" name="Google Shape;308;p25">
                <a:extLst>
                  <a:ext uri="{FF2B5EF4-FFF2-40B4-BE49-F238E27FC236}">
                    <a16:creationId xmlns:a16="http://schemas.microsoft.com/office/drawing/2014/main" id="{4C63B806-A02E-38D3-C959-ECF9B2076B10}"/>
                  </a:ext>
                </a:extLst>
              </p:cNvPr>
              <p:cNvSpPr/>
              <p:nvPr/>
            </p:nvSpPr>
            <p:spPr>
              <a:xfrm rot="5400000">
                <a:off x="5870634" y="2562375"/>
                <a:ext cx="2041800" cy="299100"/>
              </a:xfrm>
              <a:prstGeom prst="roundRect">
                <a:avLst>
                  <a:gd name="adj" fmla="val 16667"/>
                </a:avLst>
              </a:prstGeom>
              <a:solidFill>
                <a:srgbClr val="E7E6E6"/>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40" name="Google Shape;309;p25">
                <a:extLst>
                  <a:ext uri="{FF2B5EF4-FFF2-40B4-BE49-F238E27FC236}">
                    <a16:creationId xmlns:a16="http://schemas.microsoft.com/office/drawing/2014/main" id="{DABDF615-77DB-4233-4BB7-4CA9F25B899B}"/>
                  </a:ext>
                </a:extLst>
              </p:cNvPr>
              <p:cNvSpPr/>
              <p:nvPr/>
            </p:nvSpPr>
            <p:spPr>
              <a:xfrm rot="5400000">
                <a:off x="7667709" y="2562375"/>
                <a:ext cx="1188600" cy="299100"/>
              </a:xfrm>
              <a:prstGeom prst="rect">
                <a:avLst/>
              </a:prstGeom>
              <a:solidFill>
                <a:srgbClr val="00FF00"/>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41" name="Google Shape;310;p25">
                <a:extLst>
                  <a:ext uri="{FF2B5EF4-FFF2-40B4-BE49-F238E27FC236}">
                    <a16:creationId xmlns:a16="http://schemas.microsoft.com/office/drawing/2014/main" id="{1C8DF4A8-0B68-E587-8558-A421771827CF}"/>
                  </a:ext>
                </a:extLst>
              </p:cNvPr>
              <p:cNvSpPr/>
              <p:nvPr/>
            </p:nvSpPr>
            <p:spPr>
              <a:xfrm rot="5400000">
                <a:off x="5160609" y="1781775"/>
                <a:ext cx="594300" cy="722700"/>
              </a:xfrm>
              <a:prstGeom prst="rect">
                <a:avLst/>
              </a:prstGeom>
              <a:solidFill>
                <a:srgbClr val="00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42" name="Google Shape;311;p25">
                <a:extLst>
                  <a:ext uri="{FF2B5EF4-FFF2-40B4-BE49-F238E27FC236}">
                    <a16:creationId xmlns:a16="http://schemas.microsoft.com/office/drawing/2014/main" id="{00B6EAC5-2BB9-697B-FDA6-2DEC33B5AD26}"/>
                  </a:ext>
                </a:extLst>
              </p:cNvPr>
              <p:cNvSpPr/>
              <p:nvPr/>
            </p:nvSpPr>
            <p:spPr>
              <a:xfrm rot="5400000">
                <a:off x="5900097" y="1993575"/>
                <a:ext cx="594300" cy="299100"/>
              </a:xfrm>
              <a:prstGeom prst="rect">
                <a:avLst/>
              </a:prstGeom>
              <a:solidFill>
                <a:srgbClr val="00FF00"/>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43" name="Google Shape;312;p25">
                <a:extLst>
                  <a:ext uri="{FF2B5EF4-FFF2-40B4-BE49-F238E27FC236}">
                    <a16:creationId xmlns:a16="http://schemas.microsoft.com/office/drawing/2014/main" id="{70BFDAD9-D9B0-E34C-7A73-658375B71553}"/>
                  </a:ext>
                </a:extLst>
              </p:cNvPr>
              <p:cNvSpPr/>
              <p:nvPr/>
            </p:nvSpPr>
            <p:spPr>
              <a:xfrm rot="5400000">
                <a:off x="7870931" y="2579175"/>
                <a:ext cx="97500" cy="2655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44" name="Google Shape;313;p25">
                <a:extLst>
                  <a:ext uri="{FF2B5EF4-FFF2-40B4-BE49-F238E27FC236}">
                    <a16:creationId xmlns:a16="http://schemas.microsoft.com/office/drawing/2014/main" id="{C0E52D43-5711-A2D0-06C2-699E2A2CD6FE}"/>
                  </a:ext>
                </a:extLst>
              </p:cNvPr>
              <p:cNvSpPr/>
              <p:nvPr/>
            </p:nvSpPr>
            <p:spPr>
              <a:xfrm rot="5400000">
                <a:off x="6495643" y="3172425"/>
                <a:ext cx="97500" cy="2655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45" name="Google Shape;314;p25">
                <a:extLst>
                  <a:ext uri="{FF2B5EF4-FFF2-40B4-BE49-F238E27FC236}">
                    <a16:creationId xmlns:a16="http://schemas.microsoft.com/office/drawing/2014/main" id="{06BF4444-44DB-F0CD-F3E8-427F3A4AE020}"/>
                  </a:ext>
                </a:extLst>
              </p:cNvPr>
              <p:cNvSpPr/>
              <p:nvPr/>
            </p:nvSpPr>
            <p:spPr>
              <a:xfrm rot="5400000">
                <a:off x="6495643" y="2010375"/>
                <a:ext cx="97500" cy="2655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46" name="Google Shape;315;p25">
                <a:extLst>
                  <a:ext uri="{FF2B5EF4-FFF2-40B4-BE49-F238E27FC236}">
                    <a16:creationId xmlns:a16="http://schemas.microsoft.com/office/drawing/2014/main" id="{95C7D78A-BC05-EDAC-B2A6-2E6A6B5C18ED}"/>
                  </a:ext>
                </a:extLst>
              </p:cNvPr>
              <p:cNvSpPr/>
              <p:nvPr/>
            </p:nvSpPr>
            <p:spPr>
              <a:xfrm rot="5400000">
                <a:off x="5884656" y="2056275"/>
                <a:ext cx="97500" cy="1737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47" name="Google Shape;316;p25">
                <a:extLst>
                  <a:ext uri="{FF2B5EF4-FFF2-40B4-BE49-F238E27FC236}">
                    <a16:creationId xmlns:a16="http://schemas.microsoft.com/office/drawing/2014/main" id="{0E35F7F7-3884-7470-62A4-540ABECCA33D}"/>
                  </a:ext>
                </a:extLst>
              </p:cNvPr>
              <p:cNvSpPr/>
              <p:nvPr/>
            </p:nvSpPr>
            <p:spPr>
              <a:xfrm rot="5400000">
                <a:off x="5884656" y="3218325"/>
                <a:ext cx="97500" cy="1737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sp>
            <p:nvSpPr>
              <p:cNvPr id="648" name="Google Shape;323;p25">
                <a:extLst>
                  <a:ext uri="{FF2B5EF4-FFF2-40B4-BE49-F238E27FC236}">
                    <a16:creationId xmlns:a16="http://schemas.microsoft.com/office/drawing/2014/main" id="{D596878C-F392-8194-6D51-8A59CED825DE}"/>
                  </a:ext>
                </a:extLst>
              </p:cNvPr>
              <p:cNvSpPr/>
              <p:nvPr/>
            </p:nvSpPr>
            <p:spPr>
              <a:xfrm rot="5400000">
                <a:off x="6556434" y="2562375"/>
                <a:ext cx="2041800" cy="299100"/>
              </a:xfrm>
              <a:prstGeom prst="roundRect">
                <a:avLst>
                  <a:gd name="adj" fmla="val 16667"/>
                </a:avLst>
              </a:prstGeom>
              <a:solidFill>
                <a:srgbClr val="F4CCCC"/>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algn="ctr" defTabSz="2743200" eaLnBrk="1" fontAlgn="auto" latinLnBrk="0" hangingPunct="1">
                  <a:lnSpc>
                    <a:spcPct val="100000"/>
                  </a:lnSpc>
                  <a:spcBef>
                    <a:spcPts val="0"/>
                  </a:spcBef>
                  <a:spcAft>
                    <a:spcPts val="0"/>
                  </a:spcAft>
                  <a:buClrTx/>
                  <a:buSzTx/>
                  <a:buFontTx/>
                  <a:buNone/>
                  <a:tabLst/>
                  <a:defRPr/>
                </a:pPr>
                <a:r>
                  <a:rPr kumimoji="0" lang="en" sz="5400" b="0" i="0" u="none" strike="noStrike" kern="0" cap="none" spc="0" normalizeH="0" baseline="0" noProof="0">
                    <a:ln>
                      <a:noFill/>
                    </a:ln>
                    <a:solidFill>
                      <a:prstClr val="black"/>
                    </a:solidFill>
                    <a:effectLst/>
                    <a:uLnTx/>
                    <a:uFillTx/>
                    <a:latin typeface="Roboto" panose="02000000000000000000" pitchFamily="2" charset="0"/>
                    <a:ea typeface="Roboto" panose="02000000000000000000" pitchFamily="2" charset="0"/>
                  </a:rPr>
                  <a:t>Dropout</a:t>
                </a:r>
                <a:endParaRPr kumimoji="0" sz="5400" b="0" i="0" u="none" strike="noStrike" kern="0" cap="none" spc="0" normalizeH="0" baseline="0" noProof="0">
                  <a:ln>
                    <a:noFill/>
                  </a:ln>
                  <a:solidFill>
                    <a:prstClr val="black"/>
                  </a:solidFill>
                  <a:effectLst/>
                  <a:uLnTx/>
                  <a:uFillTx/>
                  <a:latin typeface="Roboto" panose="02000000000000000000" pitchFamily="2" charset="0"/>
                  <a:ea typeface="Roboto" panose="02000000000000000000" pitchFamily="2" charset="0"/>
                </a:endParaRPr>
              </a:p>
            </p:txBody>
          </p:sp>
          <p:sp>
            <p:nvSpPr>
              <p:cNvPr id="649" name="Google Shape;324;p25">
                <a:extLst>
                  <a:ext uri="{FF2B5EF4-FFF2-40B4-BE49-F238E27FC236}">
                    <a16:creationId xmlns:a16="http://schemas.microsoft.com/office/drawing/2014/main" id="{B59A2E11-056E-DB3B-D49B-D89E797EE754}"/>
                  </a:ext>
                </a:extLst>
              </p:cNvPr>
              <p:cNvSpPr/>
              <p:nvPr/>
            </p:nvSpPr>
            <p:spPr>
              <a:xfrm rot="5400000">
                <a:off x="7185131" y="2579175"/>
                <a:ext cx="97500" cy="2655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grpSp>
        <p:sp>
          <p:nvSpPr>
            <p:cNvPr id="636" name="Google Shape;325;p25">
              <a:extLst>
                <a:ext uri="{FF2B5EF4-FFF2-40B4-BE49-F238E27FC236}">
                  <a16:creationId xmlns:a16="http://schemas.microsoft.com/office/drawing/2014/main" id="{722932BD-D1F8-33D2-6592-9FCBD3CB26C6}"/>
                </a:ext>
              </a:extLst>
            </p:cNvPr>
            <p:cNvSpPr/>
            <p:nvPr/>
          </p:nvSpPr>
          <p:spPr>
            <a:xfrm rot="5400000">
              <a:off x="4777706" y="3103275"/>
              <a:ext cx="97500" cy="365700"/>
            </a:xfrm>
            <a:prstGeom prst="upArrow">
              <a:avLst>
                <a:gd name="adj1" fmla="val 50000"/>
                <a:gd name="adj2" fmla="val 50000"/>
              </a:avLst>
            </a:prstGeom>
            <a:solidFill>
              <a:srgbClr val="FFFFFF"/>
            </a:solidFill>
            <a:ln w="9525" cap="flat" cmpd="sng">
              <a:solidFill>
                <a:sysClr val="windowText" lastClr="000000"/>
              </a:solidFill>
              <a:prstDash val="solid"/>
              <a:round/>
              <a:headEnd type="none" w="sm" len="sm"/>
              <a:tailEnd type="none" w="sm" len="sm"/>
            </a:ln>
          </p:spPr>
          <p:txBody>
            <a:bodyPr spcFirstLastPara="1" wrap="square" lIns="274275" tIns="274275" rIns="274275" bIns="274275" anchor="ctr" anchorCtr="0">
              <a:noAutofit/>
            </a:bodyPr>
            <a:lstStyle/>
            <a:p>
              <a:pPr marL="0" marR="0" lvl="0" indent="0" defTabSz="2743200" eaLnBrk="1" fontAlgn="auto" latinLnBrk="0" hangingPunct="1">
                <a:lnSpc>
                  <a:spcPct val="100000"/>
                </a:lnSpc>
                <a:spcBef>
                  <a:spcPts val="0"/>
                </a:spcBef>
                <a:spcAft>
                  <a:spcPts val="0"/>
                </a:spcAft>
                <a:buClrTx/>
                <a:buSzTx/>
                <a:buFontTx/>
                <a:buNone/>
                <a:tabLst/>
                <a:defRPr/>
              </a:pPr>
              <a:endParaRPr kumimoji="0" sz="5400" b="0" i="0" u="none" strike="noStrike" kern="0" cap="none" spc="0" normalizeH="0" baseline="0" noProof="0">
                <a:ln>
                  <a:noFill/>
                </a:ln>
                <a:solidFill>
                  <a:prstClr val="black"/>
                </a:solidFill>
                <a:effectLst/>
                <a:uLnTx/>
                <a:uFillTx/>
                <a:latin typeface="Calibri" panose="020F0502020204030204"/>
              </a:endParaRPr>
            </a:p>
          </p:txBody>
        </p:sp>
      </p:grpSp>
      <mc:AlternateContent xmlns:mc="http://schemas.openxmlformats.org/markup-compatibility/2006" xmlns:a14="http://schemas.microsoft.com/office/drawing/2010/main">
        <mc:Choice Requires="a14">
          <p:sp>
            <p:nvSpPr>
              <p:cNvPr id="669" name="TextBox 668">
                <a:extLst>
                  <a:ext uri="{FF2B5EF4-FFF2-40B4-BE49-F238E27FC236}">
                    <a16:creationId xmlns:a16="http://schemas.microsoft.com/office/drawing/2014/main" id="{12B2CB6E-6D44-2F80-9113-2F01E9D70DFD}"/>
                  </a:ext>
                </a:extLst>
              </p:cNvPr>
              <p:cNvSpPr txBox="1"/>
              <p:nvPr/>
            </p:nvSpPr>
            <p:spPr>
              <a:xfrm>
                <a:off x="11553025" y="13116278"/>
                <a:ext cx="3751090"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69" name="TextBox 668">
                <a:extLst>
                  <a:ext uri="{FF2B5EF4-FFF2-40B4-BE49-F238E27FC236}">
                    <a16:creationId xmlns:a16="http://schemas.microsoft.com/office/drawing/2014/main" id="{12B2CB6E-6D44-2F80-9113-2F01E9D70DFD}"/>
                  </a:ext>
                </a:extLst>
              </p:cNvPr>
              <p:cNvSpPr txBox="1">
                <a:spLocks noRot="1" noChangeAspect="1" noMove="1" noResize="1" noEditPoints="1" noAdjustHandles="1" noChangeArrowheads="1" noChangeShapeType="1" noTextEdit="1"/>
              </p:cNvSpPr>
              <p:nvPr/>
            </p:nvSpPr>
            <p:spPr>
              <a:xfrm>
                <a:off x="11553025" y="13116278"/>
                <a:ext cx="3751090" cy="747897"/>
              </a:xfrm>
              <a:prstGeom prst="rect">
                <a:avLst/>
              </a:prstGeom>
              <a:blipFill>
                <a:blip r:embed="rId6"/>
                <a:stretch>
                  <a:fillRect/>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0" name="TextBox 669">
                <a:extLst>
                  <a:ext uri="{FF2B5EF4-FFF2-40B4-BE49-F238E27FC236}">
                    <a16:creationId xmlns:a16="http://schemas.microsoft.com/office/drawing/2014/main" id="{A613E0C3-496C-D9DA-C4DE-E41F683D9C6E}"/>
                  </a:ext>
                </a:extLst>
              </p:cNvPr>
              <p:cNvSpPr txBox="1"/>
              <p:nvPr/>
            </p:nvSpPr>
            <p:spPr>
              <a:xfrm>
                <a:off x="19581089" y="12766005"/>
                <a:ext cx="2803460" cy="1375185"/>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𝐵</m:t>
                      </m:r>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mPr>
                            <m:mr>
                              <m:e>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brk m:alnAt="7"/>
                                      </m:r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𝐵</m:t>
                                    </m:r>
                                  </m:e>
                                  <m:sub>
                                    <m:r>
                                      <m:rPr>
                                        <m:brk m:alnAt="7"/>
                                      </m:r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mr>
                            <m:mr>
                              <m:e>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𝐵</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mr>
                          </m:m>
                        </m:e>
                      </m:d>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70" name="TextBox 669">
                <a:extLst>
                  <a:ext uri="{FF2B5EF4-FFF2-40B4-BE49-F238E27FC236}">
                    <a16:creationId xmlns:a16="http://schemas.microsoft.com/office/drawing/2014/main" id="{A613E0C3-496C-D9DA-C4DE-E41F683D9C6E}"/>
                  </a:ext>
                </a:extLst>
              </p:cNvPr>
              <p:cNvSpPr txBox="1">
                <a:spLocks noRot="1" noChangeAspect="1" noMove="1" noResize="1" noEditPoints="1" noAdjustHandles="1" noChangeArrowheads="1" noChangeShapeType="1" noTextEdit="1"/>
              </p:cNvSpPr>
              <p:nvPr/>
            </p:nvSpPr>
            <p:spPr>
              <a:xfrm>
                <a:off x="19581089" y="12766005"/>
                <a:ext cx="2803460" cy="1375185"/>
              </a:xfrm>
              <a:prstGeom prst="rect">
                <a:avLst/>
              </a:prstGeom>
              <a:blipFill>
                <a:blip r:embed="rId7"/>
                <a:stretch>
                  <a:fillRect t="-885" b="-2655"/>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1" name="TextBox 670">
                <a:extLst>
                  <a:ext uri="{FF2B5EF4-FFF2-40B4-BE49-F238E27FC236}">
                    <a16:creationId xmlns:a16="http://schemas.microsoft.com/office/drawing/2014/main" id="{3D4E64ED-0EAF-4A29-E39B-98B3B9ED5B53}"/>
                  </a:ext>
                </a:extLst>
              </p:cNvPr>
              <p:cNvSpPr txBox="1"/>
              <p:nvPr/>
            </p:nvSpPr>
            <p:spPr>
              <a:xfrm>
                <a:off x="16994846" y="7704471"/>
                <a:ext cx="764697"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𝑌</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71" name="TextBox 670">
                <a:extLst>
                  <a:ext uri="{FF2B5EF4-FFF2-40B4-BE49-F238E27FC236}">
                    <a16:creationId xmlns:a16="http://schemas.microsoft.com/office/drawing/2014/main" id="{3D4E64ED-0EAF-4A29-E39B-98B3B9ED5B53}"/>
                  </a:ext>
                </a:extLst>
              </p:cNvPr>
              <p:cNvSpPr txBox="1">
                <a:spLocks noRot="1" noChangeAspect="1" noMove="1" noResize="1" noEditPoints="1" noAdjustHandles="1" noChangeArrowheads="1" noChangeShapeType="1" noTextEdit="1"/>
              </p:cNvSpPr>
              <p:nvPr/>
            </p:nvSpPr>
            <p:spPr>
              <a:xfrm>
                <a:off x="16994846" y="7704471"/>
                <a:ext cx="764697" cy="747897"/>
              </a:xfrm>
              <a:prstGeom prst="rect">
                <a:avLst/>
              </a:prstGeom>
              <a:blipFill>
                <a:blip r:embed="rId8"/>
                <a:stretch>
                  <a:fillRect/>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2" name="TextBox 671">
                <a:extLst>
                  <a:ext uri="{FF2B5EF4-FFF2-40B4-BE49-F238E27FC236}">
                    <a16:creationId xmlns:a16="http://schemas.microsoft.com/office/drawing/2014/main" id="{C6683885-FCA4-C3DC-5A49-0776BB4164A5}"/>
                  </a:ext>
                </a:extLst>
              </p:cNvPr>
              <p:cNvSpPr txBox="1"/>
              <p:nvPr/>
            </p:nvSpPr>
            <p:spPr>
              <a:xfrm>
                <a:off x="16986830" y="11190624"/>
                <a:ext cx="780727"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𝑌</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72" name="TextBox 671">
                <a:extLst>
                  <a:ext uri="{FF2B5EF4-FFF2-40B4-BE49-F238E27FC236}">
                    <a16:creationId xmlns:a16="http://schemas.microsoft.com/office/drawing/2014/main" id="{C6683885-FCA4-C3DC-5A49-0776BB4164A5}"/>
                  </a:ext>
                </a:extLst>
              </p:cNvPr>
              <p:cNvSpPr txBox="1">
                <a:spLocks noRot="1" noChangeAspect="1" noMove="1" noResize="1" noEditPoints="1" noAdjustHandles="1" noChangeArrowheads="1" noChangeShapeType="1" noTextEdit="1"/>
              </p:cNvSpPr>
              <p:nvPr/>
            </p:nvSpPr>
            <p:spPr>
              <a:xfrm>
                <a:off x="16986830" y="11190624"/>
                <a:ext cx="780727" cy="747897"/>
              </a:xfrm>
              <a:prstGeom prst="rect">
                <a:avLst/>
              </a:prstGeom>
              <a:blipFill>
                <a:blip r:embed="rId9"/>
                <a:stretch>
                  <a:fillRect/>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3" name="TextBox 672">
                <a:extLst>
                  <a:ext uri="{FF2B5EF4-FFF2-40B4-BE49-F238E27FC236}">
                    <a16:creationId xmlns:a16="http://schemas.microsoft.com/office/drawing/2014/main" id="{90A9A7DC-61A0-66A7-1923-F6FF8302752A}"/>
                  </a:ext>
                </a:extLst>
              </p:cNvPr>
              <p:cNvSpPr txBox="1"/>
              <p:nvPr/>
            </p:nvSpPr>
            <p:spPr>
              <a:xfrm>
                <a:off x="12897911" y="7704471"/>
                <a:ext cx="1364924"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𝑋</m:t>
                      </m:r>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73" name="TextBox 672">
                <a:extLst>
                  <a:ext uri="{FF2B5EF4-FFF2-40B4-BE49-F238E27FC236}">
                    <a16:creationId xmlns:a16="http://schemas.microsoft.com/office/drawing/2014/main" id="{90A9A7DC-61A0-66A7-1923-F6FF8302752A}"/>
                  </a:ext>
                </a:extLst>
              </p:cNvPr>
              <p:cNvSpPr txBox="1">
                <a:spLocks noRot="1" noChangeAspect="1" noMove="1" noResize="1" noEditPoints="1" noAdjustHandles="1" noChangeArrowheads="1" noChangeShapeType="1" noTextEdit="1"/>
              </p:cNvSpPr>
              <p:nvPr/>
            </p:nvSpPr>
            <p:spPr>
              <a:xfrm>
                <a:off x="12897911" y="7704471"/>
                <a:ext cx="1364924" cy="747897"/>
              </a:xfrm>
              <a:prstGeom prst="rect">
                <a:avLst/>
              </a:prstGeom>
              <a:blipFill>
                <a:blip r:embed="rId10"/>
                <a:stretch>
                  <a:fillRect l="-446"/>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4" name="TextBox 673">
                <a:extLst>
                  <a:ext uri="{FF2B5EF4-FFF2-40B4-BE49-F238E27FC236}">
                    <a16:creationId xmlns:a16="http://schemas.microsoft.com/office/drawing/2014/main" id="{EC717240-28D7-88A8-0F82-AECBBBB56E35}"/>
                  </a:ext>
                </a:extLst>
              </p:cNvPr>
              <p:cNvSpPr txBox="1"/>
              <p:nvPr/>
            </p:nvSpPr>
            <p:spPr>
              <a:xfrm>
                <a:off x="12878171" y="11190624"/>
                <a:ext cx="1380955"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𝑋</m:t>
                      </m:r>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𝐴</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74" name="TextBox 673">
                <a:extLst>
                  <a:ext uri="{FF2B5EF4-FFF2-40B4-BE49-F238E27FC236}">
                    <a16:creationId xmlns:a16="http://schemas.microsoft.com/office/drawing/2014/main" id="{EC717240-28D7-88A8-0F82-AECBBBB56E35}"/>
                  </a:ext>
                </a:extLst>
              </p:cNvPr>
              <p:cNvSpPr txBox="1">
                <a:spLocks noRot="1" noChangeAspect="1" noMove="1" noResize="1" noEditPoints="1" noAdjustHandles="1" noChangeArrowheads="1" noChangeShapeType="1" noTextEdit="1"/>
              </p:cNvSpPr>
              <p:nvPr/>
            </p:nvSpPr>
            <p:spPr>
              <a:xfrm>
                <a:off x="12878171" y="11190624"/>
                <a:ext cx="1380955" cy="747897"/>
              </a:xfrm>
              <a:prstGeom prst="rect">
                <a:avLst/>
              </a:prstGeom>
              <a:blipFill>
                <a:blip r:embed="rId11"/>
                <a:stretch>
                  <a:fillRect l="-442"/>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5" name="TextBox 674">
                <a:extLst>
                  <a:ext uri="{FF2B5EF4-FFF2-40B4-BE49-F238E27FC236}">
                    <a16:creationId xmlns:a16="http://schemas.microsoft.com/office/drawing/2014/main" id="{FA16687F-F26C-4954-A2E7-5DA9D70FF817}"/>
                  </a:ext>
                </a:extLst>
              </p:cNvPr>
              <p:cNvSpPr txBox="1"/>
              <p:nvPr/>
            </p:nvSpPr>
            <p:spPr>
              <a:xfrm>
                <a:off x="10994108" y="7703556"/>
                <a:ext cx="621260"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𝑋</m:t>
                      </m:r>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75" name="TextBox 674">
                <a:extLst>
                  <a:ext uri="{FF2B5EF4-FFF2-40B4-BE49-F238E27FC236}">
                    <a16:creationId xmlns:a16="http://schemas.microsoft.com/office/drawing/2014/main" id="{FA16687F-F26C-4954-A2E7-5DA9D70FF817}"/>
                  </a:ext>
                </a:extLst>
              </p:cNvPr>
              <p:cNvSpPr txBox="1">
                <a:spLocks noRot="1" noChangeAspect="1" noMove="1" noResize="1" noEditPoints="1" noAdjustHandles="1" noChangeArrowheads="1" noChangeShapeType="1" noTextEdit="1"/>
              </p:cNvSpPr>
              <p:nvPr/>
            </p:nvSpPr>
            <p:spPr>
              <a:xfrm>
                <a:off x="10994108" y="7703556"/>
                <a:ext cx="621260" cy="747897"/>
              </a:xfrm>
              <a:prstGeom prst="rect">
                <a:avLst/>
              </a:prstGeom>
              <a:blipFill>
                <a:blip r:embed="rId12"/>
                <a:stretch>
                  <a:fillRect l="-980"/>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6" name="TextBox 675">
                <a:extLst>
                  <a:ext uri="{FF2B5EF4-FFF2-40B4-BE49-F238E27FC236}">
                    <a16:creationId xmlns:a16="http://schemas.microsoft.com/office/drawing/2014/main" id="{78828ADB-C80C-7780-8778-1EA0BCA8AE35}"/>
                  </a:ext>
                </a:extLst>
              </p:cNvPr>
              <p:cNvSpPr txBox="1"/>
              <p:nvPr/>
            </p:nvSpPr>
            <p:spPr>
              <a:xfrm>
                <a:off x="10991207" y="11166507"/>
                <a:ext cx="621260"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𝑋</m:t>
                      </m:r>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76" name="TextBox 675">
                <a:extLst>
                  <a:ext uri="{FF2B5EF4-FFF2-40B4-BE49-F238E27FC236}">
                    <a16:creationId xmlns:a16="http://schemas.microsoft.com/office/drawing/2014/main" id="{78828ADB-C80C-7780-8778-1EA0BCA8AE35}"/>
                  </a:ext>
                </a:extLst>
              </p:cNvPr>
              <p:cNvSpPr txBox="1">
                <a:spLocks noRot="1" noChangeAspect="1" noMove="1" noResize="1" noEditPoints="1" noAdjustHandles="1" noChangeArrowheads="1" noChangeShapeType="1" noTextEdit="1"/>
              </p:cNvSpPr>
              <p:nvPr/>
            </p:nvSpPr>
            <p:spPr>
              <a:xfrm>
                <a:off x="10991207" y="11166507"/>
                <a:ext cx="621260" cy="747897"/>
              </a:xfrm>
              <a:prstGeom prst="rect">
                <a:avLst/>
              </a:prstGeom>
              <a:blipFill>
                <a:blip r:embed="rId13"/>
                <a:stretch>
                  <a:fillRect l="-980"/>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7" name="TextBox 676">
                <a:extLst>
                  <a:ext uri="{FF2B5EF4-FFF2-40B4-BE49-F238E27FC236}">
                    <a16:creationId xmlns:a16="http://schemas.microsoft.com/office/drawing/2014/main" id="{858FE48D-32B9-BAEC-D00D-3CD23C32A8E9}"/>
                  </a:ext>
                </a:extLst>
              </p:cNvPr>
              <p:cNvSpPr txBox="1"/>
              <p:nvPr/>
            </p:nvSpPr>
            <p:spPr>
              <a:xfrm>
                <a:off x="8999913" y="9311246"/>
                <a:ext cx="558871"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𝑓</m:t>
                      </m:r>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77" name="TextBox 676">
                <a:extLst>
                  <a:ext uri="{FF2B5EF4-FFF2-40B4-BE49-F238E27FC236}">
                    <a16:creationId xmlns:a16="http://schemas.microsoft.com/office/drawing/2014/main" id="{858FE48D-32B9-BAEC-D00D-3CD23C32A8E9}"/>
                  </a:ext>
                </a:extLst>
              </p:cNvPr>
              <p:cNvSpPr txBox="1">
                <a:spLocks noRot="1" noChangeAspect="1" noMove="1" noResize="1" noEditPoints="1" noAdjustHandles="1" noChangeArrowheads="1" noChangeShapeType="1" noTextEdit="1"/>
              </p:cNvSpPr>
              <p:nvPr/>
            </p:nvSpPr>
            <p:spPr>
              <a:xfrm>
                <a:off x="8999913" y="9311246"/>
                <a:ext cx="558871" cy="747897"/>
              </a:xfrm>
              <a:prstGeom prst="rect">
                <a:avLst/>
              </a:prstGeom>
              <a:blipFill>
                <a:blip r:embed="rId14"/>
                <a:stretch>
                  <a:fillRect l="-1087"/>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8" name="TextBox 677">
                <a:extLst>
                  <a:ext uri="{FF2B5EF4-FFF2-40B4-BE49-F238E27FC236}">
                    <a16:creationId xmlns:a16="http://schemas.microsoft.com/office/drawing/2014/main" id="{56BD9294-68BC-DDBB-8774-C337980C1246}"/>
                  </a:ext>
                </a:extLst>
              </p:cNvPr>
              <p:cNvSpPr txBox="1"/>
              <p:nvPr/>
            </p:nvSpPr>
            <p:spPr>
              <a:xfrm>
                <a:off x="6957716" y="9260798"/>
                <a:ext cx="621259"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𝑋</m:t>
                      </m:r>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78" name="TextBox 677">
                <a:extLst>
                  <a:ext uri="{FF2B5EF4-FFF2-40B4-BE49-F238E27FC236}">
                    <a16:creationId xmlns:a16="http://schemas.microsoft.com/office/drawing/2014/main" id="{56BD9294-68BC-DDBB-8774-C337980C1246}"/>
                  </a:ext>
                </a:extLst>
              </p:cNvPr>
              <p:cNvSpPr txBox="1">
                <a:spLocks noRot="1" noChangeAspect="1" noMove="1" noResize="1" noEditPoints="1" noAdjustHandles="1" noChangeArrowheads="1" noChangeShapeType="1" noTextEdit="1"/>
              </p:cNvSpPr>
              <p:nvPr/>
            </p:nvSpPr>
            <p:spPr>
              <a:xfrm>
                <a:off x="6957716" y="9260798"/>
                <a:ext cx="621259" cy="747897"/>
              </a:xfrm>
              <a:prstGeom prst="rect">
                <a:avLst/>
              </a:prstGeom>
              <a:blipFill>
                <a:blip r:embed="rId15"/>
                <a:stretch>
                  <a:fillRect l="-980"/>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9" name="TextBox 678">
                <a:extLst>
                  <a:ext uri="{FF2B5EF4-FFF2-40B4-BE49-F238E27FC236}">
                    <a16:creationId xmlns:a16="http://schemas.microsoft.com/office/drawing/2014/main" id="{179711CC-D81B-8FF6-6C7D-BE76E744255C}"/>
                  </a:ext>
                </a:extLst>
              </p:cNvPr>
              <p:cNvSpPr txBox="1"/>
              <p:nvPr/>
            </p:nvSpPr>
            <p:spPr>
              <a:xfrm>
                <a:off x="19795583" y="7707474"/>
                <a:ext cx="1493934"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𝑌</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b>
                      </m:sSub>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𝐵</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79" name="TextBox 678">
                <a:extLst>
                  <a:ext uri="{FF2B5EF4-FFF2-40B4-BE49-F238E27FC236}">
                    <a16:creationId xmlns:a16="http://schemas.microsoft.com/office/drawing/2014/main" id="{179711CC-D81B-8FF6-6C7D-BE76E744255C}"/>
                  </a:ext>
                </a:extLst>
              </p:cNvPr>
              <p:cNvSpPr txBox="1">
                <a:spLocks noRot="1" noChangeAspect="1" noMove="1" noResize="1" noEditPoints="1" noAdjustHandles="1" noChangeArrowheads="1" noChangeShapeType="1" noTextEdit="1"/>
              </p:cNvSpPr>
              <p:nvPr/>
            </p:nvSpPr>
            <p:spPr>
              <a:xfrm>
                <a:off x="19795583" y="7707474"/>
                <a:ext cx="1493934" cy="747897"/>
              </a:xfrm>
              <a:prstGeom prst="rect">
                <a:avLst/>
              </a:prstGeom>
              <a:blipFill>
                <a:blip r:embed="rId16"/>
                <a:stretch>
                  <a:fillRect/>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0" name="TextBox 679">
                <a:extLst>
                  <a:ext uri="{FF2B5EF4-FFF2-40B4-BE49-F238E27FC236}">
                    <a16:creationId xmlns:a16="http://schemas.microsoft.com/office/drawing/2014/main" id="{AE26A079-D288-0455-6D52-1F1E3A35FFDE}"/>
                  </a:ext>
                </a:extLst>
              </p:cNvPr>
              <p:cNvSpPr txBox="1"/>
              <p:nvPr/>
            </p:nvSpPr>
            <p:spPr>
              <a:xfrm>
                <a:off x="19789996" y="11189472"/>
                <a:ext cx="1525995"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𝑌</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𝐵</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80" name="TextBox 679">
                <a:extLst>
                  <a:ext uri="{FF2B5EF4-FFF2-40B4-BE49-F238E27FC236}">
                    <a16:creationId xmlns:a16="http://schemas.microsoft.com/office/drawing/2014/main" id="{AE26A079-D288-0455-6D52-1F1E3A35FFDE}"/>
                  </a:ext>
                </a:extLst>
              </p:cNvPr>
              <p:cNvSpPr txBox="1">
                <a:spLocks noRot="1" noChangeAspect="1" noMove="1" noResize="1" noEditPoints="1" noAdjustHandles="1" noChangeArrowheads="1" noChangeShapeType="1" noTextEdit="1"/>
              </p:cNvSpPr>
              <p:nvPr/>
            </p:nvSpPr>
            <p:spPr>
              <a:xfrm>
                <a:off x="19789996" y="11189472"/>
                <a:ext cx="1525995" cy="747897"/>
              </a:xfrm>
              <a:prstGeom prst="rect">
                <a:avLst/>
              </a:prstGeom>
              <a:blipFill>
                <a:blip r:embed="rId17"/>
                <a:stretch>
                  <a:fillRect/>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1" name="TextBox 680">
                <a:extLst>
                  <a:ext uri="{FF2B5EF4-FFF2-40B4-BE49-F238E27FC236}">
                    <a16:creationId xmlns:a16="http://schemas.microsoft.com/office/drawing/2014/main" id="{76576A16-A05A-CEA3-F57C-E0F121068BD3}"/>
                  </a:ext>
                </a:extLst>
              </p:cNvPr>
              <p:cNvSpPr txBox="1"/>
              <p:nvPr/>
            </p:nvSpPr>
            <p:spPr>
              <a:xfrm>
                <a:off x="24477098" y="9315059"/>
                <a:ext cx="592149"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𝑔</m:t>
                      </m:r>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81" name="TextBox 680">
                <a:extLst>
                  <a:ext uri="{FF2B5EF4-FFF2-40B4-BE49-F238E27FC236}">
                    <a16:creationId xmlns:a16="http://schemas.microsoft.com/office/drawing/2014/main" id="{76576A16-A05A-CEA3-F57C-E0F121068BD3}"/>
                  </a:ext>
                </a:extLst>
              </p:cNvPr>
              <p:cNvSpPr txBox="1">
                <a:spLocks noRot="1" noChangeAspect="1" noMove="1" noResize="1" noEditPoints="1" noAdjustHandles="1" noChangeArrowheads="1" noChangeShapeType="1" noTextEdit="1"/>
              </p:cNvSpPr>
              <p:nvPr/>
            </p:nvSpPr>
            <p:spPr>
              <a:xfrm>
                <a:off x="24477098" y="9315059"/>
                <a:ext cx="592149" cy="747897"/>
              </a:xfrm>
              <a:prstGeom prst="rect">
                <a:avLst/>
              </a:prstGeom>
              <a:blipFill>
                <a:blip r:embed="rId18"/>
                <a:stretch>
                  <a:fillRect/>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2" name="TextBox 681">
                <a:extLst>
                  <a:ext uri="{FF2B5EF4-FFF2-40B4-BE49-F238E27FC236}">
                    <a16:creationId xmlns:a16="http://schemas.microsoft.com/office/drawing/2014/main" id="{BC07180B-9C2F-4A83-B3E5-3532B9C90720}"/>
                  </a:ext>
                </a:extLst>
              </p:cNvPr>
              <p:cNvSpPr txBox="1"/>
              <p:nvPr/>
            </p:nvSpPr>
            <p:spPr>
              <a:xfrm>
                <a:off x="28644409" y="9407048"/>
                <a:ext cx="584391"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𝑍</m:t>
                      </m:r>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82" name="TextBox 681">
                <a:extLst>
                  <a:ext uri="{FF2B5EF4-FFF2-40B4-BE49-F238E27FC236}">
                    <a16:creationId xmlns:a16="http://schemas.microsoft.com/office/drawing/2014/main" id="{BC07180B-9C2F-4A83-B3E5-3532B9C90720}"/>
                  </a:ext>
                </a:extLst>
              </p:cNvPr>
              <p:cNvSpPr txBox="1">
                <a:spLocks noRot="1" noChangeAspect="1" noMove="1" noResize="1" noEditPoints="1" noAdjustHandles="1" noChangeArrowheads="1" noChangeShapeType="1" noTextEdit="1"/>
              </p:cNvSpPr>
              <p:nvPr/>
            </p:nvSpPr>
            <p:spPr>
              <a:xfrm>
                <a:off x="28644409" y="9407048"/>
                <a:ext cx="584391" cy="747897"/>
              </a:xfrm>
              <a:prstGeom prst="rect">
                <a:avLst/>
              </a:prstGeom>
              <a:blipFill>
                <a:blip r:embed="rId19"/>
                <a:stretch>
                  <a:fillRect/>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3" name="TextBox 682">
                <a:extLst>
                  <a:ext uri="{FF2B5EF4-FFF2-40B4-BE49-F238E27FC236}">
                    <a16:creationId xmlns:a16="http://schemas.microsoft.com/office/drawing/2014/main" id="{B6CC0C8B-2333-9745-F7A7-07ED6F30757D}"/>
                  </a:ext>
                </a:extLst>
              </p:cNvPr>
              <p:cNvSpPr txBox="1"/>
              <p:nvPr/>
            </p:nvSpPr>
            <p:spPr>
              <a:xfrm>
                <a:off x="22366789" y="7703556"/>
                <a:ext cx="851643"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𝑍</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83" name="TextBox 682">
                <a:extLst>
                  <a:ext uri="{FF2B5EF4-FFF2-40B4-BE49-F238E27FC236}">
                    <a16:creationId xmlns:a16="http://schemas.microsoft.com/office/drawing/2014/main" id="{B6CC0C8B-2333-9745-F7A7-07ED6F30757D}"/>
                  </a:ext>
                </a:extLst>
              </p:cNvPr>
              <p:cNvSpPr txBox="1">
                <a:spLocks noRot="1" noChangeAspect="1" noMove="1" noResize="1" noEditPoints="1" noAdjustHandles="1" noChangeArrowheads="1" noChangeShapeType="1" noTextEdit="1"/>
              </p:cNvSpPr>
              <p:nvPr/>
            </p:nvSpPr>
            <p:spPr>
              <a:xfrm>
                <a:off x="22366789" y="7703556"/>
                <a:ext cx="851643" cy="747897"/>
              </a:xfrm>
              <a:prstGeom prst="rect">
                <a:avLst/>
              </a:prstGeom>
              <a:blipFill>
                <a:blip r:embed="rId20"/>
                <a:stretch>
                  <a:fillRect/>
                </a:stretch>
              </a:blipFill>
              <a:ln w="6350" cap="flat" cmpd="sng" algn="ctr">
                <a:noFill/>
                <a:prstDash val="solid"/>
                <a:miter lim="800000"/>
              </a:ln>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4" name="TextBox 683">
                <a:extLst>
                  <a:ext uri="{FF2B5EF4-FFF2-40B4-BE49-F238E27FC236}">
                    <a16:creationId xmlns:a16="http://schemas.microsoft.com/office/drawing/2014/main" id="{28F5D362-117D-4969-1AF7-ED733E1C27F3}"/>
                  </a:ext>
                </a:extLst>
              </p:cNvPr>
              <p:cNvSpPr txBox="1"/>
              <p:nvPr/>
            </p:nvSpPr>
            <p:spPr>
              <a:xfrm>
                <a:off x="22357551" y="11189472"/>
                <a:ext cx="867673" cy="747897"/>
              </a:xfrm>
              <a:prstGeom prst="rect">
                <a:avLst/>
              </a:prstGeom>
              <a:noFill/>
              <a:ln w="6350" cap="flat" cmpd="sng" algn="ctr">
                <a:noFill/>
                <a:prstDash val="solid"/>
                <a:miter lim="800000"/>
              </a:ln>
              <a:effectLst/>
            </p:spPr>
            <p:txBody>
              <a:bodyPr wrap="none" lIns="0" tIns="0" rIns="0" bIns="0" rtlCol="0" anchor="ctr">
                <a:spAutoFit/>
              </a:bodyPr>
              <a:lstStyle/>
              <a:p>
                <a:pPr marL="0" marR="0" lvl="0" indent="0" algn="ctr" defTabSz="2743200" eaLnBrk="1" fontAlgn="auto" latinLnBrk="0" hangingPunct="1">
                  <a:lnSpc>
                    <a:spcPct val="9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𝑍</m:t>
                          </m:r>
                        </m:e>
                        <m:sub>
                          <m:r>
                            <a:rPr kumimoji="0" lang="en-US" sz="54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US" sz="5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684" name="TextBox 683">
                <a:extLst>
                  <a:ext uri="{FF2B5EF4-FFF2-40B4-BE49-F238E27FC236}">
                    <a16:creationId xmlns:a16="http://schemas.microsoft.com/office/drawing/2014/main" id="{28F5D362-117D-4969-1AF7-ED733E1C27F3}"/>
                  </a:ext>
                </a:extLst>
              </p:cNvPr>
              <p:cNvSpPr txBox="1">
                <a:spLocks noRot="1" noChangeAspect="1" noMove="1" noResize="1" noEditPoints="1" noAdjustHandles="1" noChangeArrowheads="1" noChangeShapeType="1" noTextEdit="1"/>
              </p:cNvSpPr>
              <p:nvPr/>
            </p:nvSpPr>
            <p:spPr>
              <a:xfrm>
                <a:off x="22357551" y="11189472"/>
                <a:ext cx="867673" cy="747897"/>
              </a:xfrm>
              <a:prstGeom prst="rect">
                <a:avLst/>
              </a:prstGeom>
              <a:blipFill>
                <a:blip r:embed="rId21"/>
                <a:stretch>
                  <a:fillRect/>
                </a:stretch>
              </a:blipFill>
              <a:ln w="6350" cap="flat" cmpd="sng" algn="ctr">
                <a:noFill/>
                <a:prstDash val="solid"/>
                <a:miter lim="800000"/>
              </a:ln>
              <a:effectLst/>
            </p:spPr>
            <p:txBody>
              <a:bodyPr/>
              <a:lstStyle/>
              <a:p>
                <a:r>
                  <a:rPr lang="en-IN">
                    <a:noFill/>
                  </a:rPr>
                  <a:t> </a:t>
                </a:r>
              </a:p>
            </p:txBody>
          </p:sp>
        </mc:Fallback>
      </mc:AlternateContent>
      <p:sp>
        <p:nvSpPr>
          <p:cNvPr id="685" name="TextBox 684">
            <a:extLst>
              <a:ext uri="{FF2B5EF4-FFF2-40B4-BE49-F238E27FC236}">
                <a16:creationId xmlns:a16="http://schemas.microsoft.com/office/drawing/2014/main" id="{67CAB1C7-F098-C763-E372-1B6C972858B4}"/>
              </a:ext>
            </a:extLst>
          </p:cNvPr>
          <p:cNvSpPr txBox="1"/>
          <p:nvPr/>
        </p:nvSpPr>
        <p:spPr>
          <a:xfrm>
            <a:off x="7166427" y="16256244"/>
            <a:ext cx="21946032" cy="923330"/>
          </a:xfrm>
          <a:prstGeom prst="rect">
            <a:avLst/>
          </a:prstGeom>
          <a:noFill/>
        </p:spPr>
        <p:txBody>
          <a:bodyPr wrap="square" rtlCol="0">
            <a:spAutoFit/>
          </a:bodyPr>
          <a:lstStyle/>
          <a:p>
            <a:pPr algn="ctr" defTabSz="2743200">
              <a:defRPr/>
            </a:pPr>
            <a:r>
              <a:rPr lang="en-US" sz="5400" b="1">
                <a:solidFill>
                  <a:srgbClr val="C00000"/>
                </a:solidFill>
                <a:latin typeface="Roboto Condensed Black" panose="02000000000000000000" pitchFamily="2" charset="0"/>
                <a:ea typeface="Roboto Condensed Black" panose="02000000000000000000" pitchFamily="2" charset="0"/>
                <a:cs typeface="Roboto Condensed Black" charset="0"/>
              </a:rPr>
              <a:t>Slow across inter-server communication links</a:t>
            </a:r>
          </a:p>
        </p:txBody>
      </p:sp>
      <mc:AlternateContent xmlns:mc="http://schemas.openxmlformats.org/markup-compatibility/2006" xmlns:a14="http://schemas.microsoft.com/office/drawing/2010/main">
        <mc:Choice Requires="a14">
          <p:sp>
            <p:nvSpPr>
              <p:cNvPr id="686" name="TextBox 685">
                <a:extLst>
                  <a:ext uri="{FF2B5EF4-FFF2-40B4-BE49-F238E27FC236}">
                    <a16:creationId xmlns:a16="http://schemas.microsoft.com/office/drawing/2014/main" id="{CECDC982-6749-7294-CEDF-681AD52111F3}"/>
                  </a:ext>
                </a:extLst>
              </p:cNvPr>
              <p:cNvSpPr txBox="1"/>
              <p:nvPr/>
            </p:nvSpPr>
            <p:spPr>
              <a:xfrm>
                <a:off x="9664218" y="5723914"/>
                <a:ext cx="5473806" cy="914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2743200">
                  <a:lnSpc>
                    <a:spcPct val="90000"/>
                  </a:lnSpc>
                </a:pPr>
                <a14:m>
                  <m:oMath xmlns:m="http://schemas.openxmlformats.org/officeDocument/2006/math">
                    <m:r>
                      <a:rPr lang="en-US" sz="6600" i="1">
                        <a:solidFill>
                          <a:prstClr val="black"/>
                        </a:solidFill>
                        <a:latin typeface="Cambria Math" panose="02040503050406030204" pitchFamily="18" charset="0"/>
                      </a:rPr>
                      <m:t>𝑌</m:t>
                    </m:r>
                    <m:r>
                      <a:rPr lang="en-US" sz="6600" i="1">
                        <a:solidFill>
                          <a:prstClr val="black"/>
                        </a:solidFill>
                        <a:latin typeface="Cambria Math" panose="02040503050406030204" pitchFamily="18" charset="0"/>
                      </a:rPr>
                      <m:t>=</m:t>
                    </m:r>
                  </m:oMath>
                </a14:m>
                <a:r>
                  <a:rPr lang="en-US" sz="6600" dirty="0">
                    <a:solidFill>
                      <a:prstClr val="black"/>
                    </a:solidFill>
                    <a:latin typeface="Trebuchet MS" panose="020B0603020202020204" pitchFamily="34" charset="0"/>
                  </a:rPr>
                  <a:t> </a:t>
                </a:r>
                <a:r>
                  <a:rPr lang="en-US" sz="6600" dirty="0" err="1">
                    <a:solidFill>
                      <a:prstClr val="black"/>
                    </a:solidFill>
                    <a:latin typeface="Roboto" panose="02000000000000000000" pitchFamily="2" charset="0"/>
                    <a:ea typeface="Roboto" panose="02000000000000000000" pitchFamily="2" charset="0"/>
                  </a:rPr>
                  <a:t>GeLU</a:t>
                </a:r>
                <a14:m>
                  <m:oMath xmlns:m="http://schemas.openxmlformats.org/officeDocument/2006/math">
                    <m:r>
                      <a:rPr lang="en-US" sz="6600" i="1" dirty="0">
                        <a:solidFill>
                          <a:prstClr val="black"/>
                        </a:solidFill>
                        <a:latin typeface="Cambria Math" panose="02040503050406030204" pitchFamily="18" charset="0"/>
                      </a:rPr>
                      <m:t>(</m:t>
                    </m:r>
                    <m:r>
                      <a:rPr lang="en-US" sz="6600" i="1" dirty="0">
                        <a:solidFill>
                          <a:prstClr val="black"/>
                        </a:solidFill>
                        <a:latin typeface="Cambria Math" panose="02040503050406030204" pitchFamily="18" charset="0"/>
                      </a:rPr>
                      <m:t>𝑋𝐴</m:t>
                    </m:r>
                    <m:r>
                      <a:rPr lang="en-US" sz="6600" i="1" dirty="0">
                        <a:solidFill>
                          <a:prstClr val="black"/>
                        </a:solidFill>
                        <a:latin typeface="Cambria Math" panose="02040503050406030204" pitchFamily="18" charset="0"/>
                      </a:rPr>
                      <m:t>)</m:t>
                    </m:r>
                  </m:oMath>
                </a14:m>
                <a:endParaRPr lang="en-US" sz="6600" dirty="0">
                  <a:solidFill>
                    <a:prstClr val="black"/>
                  </a:solidFill>
                  <a:latin typeface="Trebuchet MS" panose="020B0603020202020204" pitchFamily="34" charset="0"/>
                </a:endParaRPr>
              </a:p>
            </p:txBody>
          </p:sp>
        </mc:Choice>
        <mc:Fallback xmlns="">
          <p:sp>
            <p:nvSpPr>
              <p:cNvPr id="686" name="TextBox 685">
                <a:extLst>
                  <a:ext uri="{FF2B5EF4-FFF2-40B4-BE49-F238E27FC236}">
                    <a16:creationId xmlns:a16="http://schemas.microsoft.com/office/drawing/2014/main" id="{CECDC982-6749-7294-CEDF-681AD52111F3}"/>
                  </a:ext>
                </a:extLst>
              </p:cNvPr>
              <p:cNvSpPr txBox="1">
                <a:spLocks noRot="1" noChangeAspect="1" noMove="1" noResize="1" noEditPoints="1" noAdjustHandles="1" noChangeArrowheads="1" noChangeShapeType="1" noTextEdit="1"/>
              </p:cNvSpPr>
              <p:nvPr/>
            </p:nvSpPr>
            <p:spPr>
              <a:xfrm>
                <a:off x="9664218" y="5723914"/>
                <a:ext cx="5473806" cy="914096"/>
              </a:xfrm>
              <a:prstGeom prst="rect">
                <a:avLst/>
              </a:prstGeom>
              <a:blipFill>
                <a:blip r:embed="rId22"/>
                <a:stretch>
                  <a:fillRect t="-38000" b="-56000"/>
                </a:stretch>
              </a:blipFill>
              <a:ln w="635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7" name="TextBox 686">
                <a:extLst>
                  <a:ext uri="{FF2B5EF4-FFF2-40B4-BE49-F238E27FC236}">
                    <a16:creationId xmlns:a16="http://schemas.microsoft.com/office/drawing/2014/main" id="{4F9A0CE6-2006-0BA5-2597-FD9D418C4E55}"/>
                  </a:ext>
                </a:extLst>
              </p:cNvPr>
              <p:cNvSpPr txBox="1"/>
              <p:nvPr/>
            </p:nvSpPr>
            <p:spPr>
              <a:xfrm>
                <a:off x="21340896" y="5723914"/>
                <a:ext cx="6461256" cy="914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2743200">
                  <a:lnSpc>
                    <a:spcPct val="90000"/>
                  </a:lnSpc>
                </a:pPr>
                <a14:m>
                  <m:oMath xmlns:m="http://schemas.openxmlformats.org/officeDocument/2006/math">
                    <m:r>
                      <a:rPr lang="en-US" sz="6600" i="1">
                        <a:solidFill>
                          <a:prstClr val="black"/>
                        </a:solidFill>
                        <a:latin typeface="Cambria Math" panose="02040503050406030204" pitchFamily="18" charset="0"/>
                      </a:rPr>
                      <m:t>𝑍</m:t>
                    </m:r>
                    <m:r>
                      <a:rPr lang="en-US" sz="6600" i="1">
                        <a:solidFill>
                          <a:prstClr val="black"/>
                        </a:solidFill>
                        <a:latin typeface="Cambria Math" panose="02040503050406030204" pitchFamily="18" charset="0"/>
                      </a:rPr>
                      <m:t>=</m:t>
                    </m:r>
                  </m:oMath>
                </a14:m>
                <a:r>
                  <a:rPr lang="en-US" sz="6600">
                    <a:solidFill>
                      <a:prstClr val="black"/>
                    </a:solidFill>
                    <a:latin typeface="Trebuchet MS" panose="020B0603020202020204" pitchFamily="34" charset="0"/>
                  </a:rPr>
                  <a:t> </a:t>
                </a:r>
                <a:r>
                  <a:rPr lang="en-US" sz="6600">
                    <a:solidFill>
                      <a:prstClr val="black"/>
                    </a:solidFill>
                    <a:latin typeface="Roboto" panose="02000000000000000000" pitchFamily="2" charset="0"/>
                    <a:ea typeface="Roboto" panose="02000000000000000000" pitchFamily="2" charset="0"/>
                  </a:rPr>
                  <a:t>Dropout</a:t>
                </a:r>
                <a14:m>
                  <m:oMath xmlns:m="http://schemas.openxmlformats.org/officeDocument/2006/math">
                    <m:r>
                      <a:rPr lang="en-US" sz="6600" i="1" dirty="0">
                        <a:solidFill>
                          <a:prstClr val="black"/>
                        </a:solidFill>
                        <a:latin typeface="Cambria Math" panose="02040503050406030204" pitchFamily="18" charset="0"/>
                      </a:rPr>
                      <m:t>(</m:t>
                    </m:r>
                    <m:r>
                      <a:rPr lang="en-US" sz="6600" i="1" dirty="0">
                        <a:solidFill>
                          <a:prstClr val="black"/>
                        </a:solidFill>
                        <a:latin typeface="Cambria Math" panose="02040503050406030204" pitchFamily="18" charset="0"/>
                      </a:rPr>
                      <m:t>𝑌𝐵</m:t>
                    </m:r>
                    <m:r>
                      <a:rPr lang="en-US" sz="6600" i="1" dirty="0">
                        <a:solidFill>
                          <a:prstClr val="black"/>
                        </a:solidFill>
                        <a:latin typeface="Cambria Math" panose="02040503050406030204" pitchFamily="18" charset="0"/>
                      </a:rPr>
                      <m:t>)</m:t>
                    </m:r>
                  </m:oMath>
                </a14:m>
                <a:endParaRPr lang="en-US" sz="6600">
                  <a:solidFill>
                    <a:prstClr val="black"/>
                  </a:solidFill>
                  <a:latin typeface="Trebuchet MS" panose="020B0603020202020204" pitchFamily="34" charset="0"/>
                </a:endParaRPr>
              </a:p>
            </p:txBody>
          </p:sp>
        </mc:Choice>
        <mc:Fallback xmlns="">
          <p:sp>
            <p:nvSpPr>
              <p:cNvPr id="687" name="TextBox 686">
                <a:extLst>
                  <a:ext uri="{FF2B5EF4-FFF2-40B4-BE49-F238E27FC236}">
                    <a16:creationId xmlns:a16="http://schemas.microsoft.com/office/drawing/2014/main" id="{4F9A0CE6-2006-0BA5-2597-FD9D418C4E55}"/>
                  </a:ext>
                </a:extLst>
              </p:cNvPr>
              <p:cNvSpPr txBox="1">
                <a:spLocks noRot="1" noChangeAspect="1" noMove="1" noResize="1" noEditPoints="1" noAdjustHandles="1" noChangeArrowheads="1" noChangeShapeType="1" noTextEdit="1"/>
              </p:cNvSpPr>
              <p:nvPr/>
            </p:nvSpPr>
            <p:spPr>
              <a:xfrm>
                <a:off x="21340896" y="5723914"/>
                <a:ext cx="6461256" cy="914096"/>
              </a:xfrm>
              <a:prstGeom prst="rect">
                <a:avLst/>
              </a:prstGeom>
              <a:blipFill>
                <a:blip r:embed="rId23"/>
                <a:stretch>
                  <a:fillRect t="-38000" b="-56000"/>
                </a:stretch>
              </a:blipFill>
              <a:ln w="6350">
                <a:noFill/>
              </a:ln>
            </p:spPr>
            <p:txBody>
              <a:bodyPr/>
              <a:lstStyle/>
              <a:p>
                <a:r>
                  <a:rPr lang="en-IN">
                    <a:noFill/>
                  </a:rPr>
                  <a:t> </a:t>
                </a:r>
              </a:p>
            </p:txBody>
          </p:sp>
        </mc:Fallback>
      </mc:AlternateContent>
    </p:spTree>
    <p:extLst>
      <p:ext uri="{BB962C8B-B14F-4D97-AF65-F5344CB8AC3E}">
        <p14:creationId xmlns:p14="http://schemas.microsoft.com/office/powerpoint/2010/main" val="2169295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 grpId="0"/>
      <p:bldP spid="630" grpId="0" animBg="1"/>
      <p:bldP spid="631" grpId="0" animBg="1"/>
      <p:bldP spid="669" grpId="0"/>
      <p:bldP spid="670" grpId="0"/>
      <p:bldP spid="671" grpId="0"/>
      <p:bldP spid="672" grpId="0"/>
      <p:bldP spid="673" grpId="0"/>
      <p:bldP spid="674" grpId="0"/>
      <p:bldP spid="675" grpId="0"/>
      <p:bldP spid="676" grpId="0"/>
      <p:bldP spid="677" grpId="0"/>
      <p:bldP spid="678" grpId="0"/>
      <p:bldP spid="679" grpId="0"/>
      <p:bldP spid="680" grpId="0"/>
      <p:bldP spid="681" grpId="0"/>
      <p:bldP spid="682" grpId="0"/>
      <p:bldP spid="683" grpId="0"/>
      <p:bldP spid="684" grpId="0"/>
      <p:bldP spid="685" grpId="0"/>
      <p:bldP spid="686" grpId="0"/>
      <p:bldP spid="687"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29"/>
        <p:cNvGrpSpPr/>
        <p:nvPr/>
      </p:nvGrpSpPr>
      <p:grpSpPr>
        <a:xfrm>
          <a:off x="0" y="0"/>
          <a:ext cx="0" cy="0"/>
          <a:chOff x="0" y="0"/>
          <a:chExt cx="0" cy="0"/>
        </a:xfrm>
      </p:grpSpPr>
      <p:sp>
        <p:nvSpPr>
          <p:cNvPr id="530" name="Google Shape;530;p19"/>
          <p:cNvSpPr txBox="1">
            <a:spLocks noGrp="1"/>
          </p:cNvSpPr>
          <p:nvPr>
            <p:ph type="title"/>
          </p:nvPr>
        </p:nvSpPr>
        <p:spPr>
          <a:xfrm>
            <a:off x="2087504" y="1729607"/>
            <a:ext cx="32401000" cy="1970002"/>
          </a:xfrm>
          <a:prstGeom prst="rect">
            <a:avLst/>
          </a:prstGeom>
          <a:noFill/>
          <a:ln>
            <a:noFill/>
          </a:ln>
        </p:spPr>
        <p:txBody>
          <a:bodyPr spcFirstLastPara="1" vert="horz" wrap="square" lIns="304750" tIns="152302" rIns="304750" bIns="152302" numCol="1" anchor="b" anchorCtr="0" compatLnSpc="1">
            <a:prstTxWarp prst="textNoShape">
              <a:avLst/>
            </a:prstTxWarp>
            <a:noAutofit/>
          </a:bodyPr>
          <a:lstStyle/>
          <a:p>
            <a:pPr algn="ctr"/>
            <a:r>
              <a:rPr lang="en-US" sz="8400"/>
              <a:t>MLP Tensor PARTITIONING</a:t>
            </a:r>
          </a:p>
        </p:txBody>
      </p:sp>
      <p:sp>
        <p:nvSpPr>
          <p:cNvPr id="531" name="Google Shape;531;p19"/>
          <p:cNvSpPr txBox="1">
            <a:spLocks noGrp="1"/>
          </p:cNvSpPr>
          <p:nvPr>
            <p:ph type="body" idx="1"/>
          </p:nvPr>
        </p:nvSpPr>
        <p:spPr>
          <a:xfrm>
            <a:off x="3612000" y="16344084"/>
            <a:ext cx="29046000" cy="2445000"/>
          </a:xfrm>
          <a:prstGeom prst="rect">
            <a:avLst/>
          </a:prstGeom>
          <a:noFill/>
          <a:ln>
            <a:noFill/>
          </a:ln>
        </p:spPr>
        <p:txBody>
          <a:bodyPr spcFirstLastPara="1" vert="horz" wrap="square" lIns="304750" tIns="152302" rIns="304750" bIns="152302" numCol="1" anchor="t" anchorCtr="0" compatLnSpc="1">
            <a:prstTxWarp prst="textNoShape">
              <a:avLst/>
            </a:prstTxWarp>
            <a:noAutofit/>
          </a:bodyPr>
          <a:lstStyle/>
          <a:p>
            <a:pPr marL="762054" indent="0">
              <a:spcAft>
                <a:spcPts val="3000"/>
              </a:spcAft>
              <a:buNone/>
            </a:pPr>
            <a:r>
              <a:rPr lang="en-US" sz="4800" b="1" i="1">
                <a:solidFill>
                  <a:schemeClr val="accent4"/>
                </a:solidFill>
              </a:rPr>
              <a:t>f</a:t>
            </a:r>
            <a:r>
              <a:rPr lang="en-US" sz="4800">
                <a:solidFill>
                  <a:schemeClr val="accent4"/>
                </a:solidFill>
              </a:rPr>
              <a:t> and </a:t>
            </a:r>
            <a:r>
              <a:rPr lang="en-US" sz="4800" b="1" i="1">
                <a:solidFill>
                  <a:schemeClr val="accent4"/>
                </a:solidFill>
              </a:rPr>
              <a:t>g</a:t>
            </a:r>
            <a:r>
              <a:rPr lang="en-US" sz="4800">
                <a:solidFill>
                  <a:schemeClr val="accent4"/>
                </a:solidFill>
              </a:rPr>
              <a:t> are </a:t>
            </a:r>
            <a:r>
              <a:rPr lang="en-US" sz="4800" b="1">
                <a:solidFill>
                  <a:schemeClr val="accent4"/>
                </a:solidFill>
              </a:rPr>
              <a:t>conjugate</a:t>
            </a:r>
            <a:r>
              <a:rPr lang="en-US" sz="4800">
                <a:solidFill>
                  <a:schemeClr val="accent4"/>
                </a:solidFill>
              </a:rPr>
              <a:t>, </a:t>
            </a:r>
            <a:r>
              <a:rPr lang="en-US" sz="4800" b="1" i="1">
                <a:solidFill>
                  <a:schemeClr val="accent4"/>
                </a:solidFill>
              </a:rPr>
              <a:t>f</a:t>
            </a:r>
            <a:r>
              <a:rPr lang="en-US" sz="4800">
                <a:solidFill>
                  <a:schemeClr val="accent4"/>
                </a:solidFill>
              </a:rPr>
              <a:t> is </a:t>
            </a:r>
            <a:r>
              <a:rPr lang="en-US" sz="4800" b="1">
                <a:solidFill>
                  <a:schemeClr val="accent4"/>
                </a:solidFill>
              </a:rPr>
              <a:t>identity</a:t>
            </a:r>
            <a:r>
              <a:rPr lang="en-US" sz="4800">
                <a:solidFill>
                  <a:schemeClr val="accent4"/>
                </a:solidFill>
              </a:rPr>
              <a:t> operator in the forward pass and </a:t>
            </a:r>
            <a:r>
              <a:rPr lang="en-US" sz="4800" b="1">
                <a:solidFill>
                  <a:schemeClr val="accent4"/>
                </a:solidFill>
              </a:rPr>
              <a:t>all-reduce</a:t>
            </a:r>
            <a:r>
              <a:rPr lang="en-US" sz="4800">
                <a:solidFill>
                  <a:schemeClr val="accent4"/>
                </a:solidFill>
              </a:rPr>
              <a:t> in the backward pass while </a:t>
            </a:r>
            <a:r>
              <a:rPr lang="en-US" sz="4800" b="1" i="1">
                <a:solidFill>
                  <a:schemeClr val="accent4"/>
                </a:solidFill>
              </a:rPr>
              <a:t>g</a:t>
            </a:r>
            <a:r>
              <a:rPr lang="en-US" sz="4800">
                <a:solidFill>
                  <a:schemeClr val="accent4"/>
                </a:solidFill>
              </a:rPr>
              <a:t> is </a:t>
            </a:r>
            <a:r>
              <a:rPr lang="en-US" sz="4800" b="1">
                <a:solidFill>
                  <a:schemeClr val="accent4"/>
                </a:solidFill>
              </a:rPr>
              <a:t>all-reduce</a:t>
            </a:r>
            <a:r>
              <a:rPr lang="en-US" sz="4800">
                <a:solidFill>
                  <a:schemeClr val="accent4"/>
                </a:solidFill>
              </a:rPr>
              <a:t> in forward and </a:t>
            </a:r>
            <a:r>
              <a:rPr lang="en-US" sz="4800" b="1">
                <a:solidFill>
                  <a:schemeClr val="accent4"/>
                </a:solidFill>
              </a:rPr>
              <a:t>identity</a:t>
            </a:r>
            <a:r>
              <a:rPr lang="en-US" sz="4800">
                <a:solidFill>
                  <a:schemeClr val="accent4"/>
                </a:solidFill>
              </a:rPr>
              <a:t> in backward.</a:t>
            </a:r>
            <a:endParaRPr sz="4800">
              <a:solidFill>
                <a:schemeClr val="accent4"/>
              </a:solidFill>
            </a:endParaRPr>
          </a:p>
        </p:txBody>
      </p:sp>
      <p:pic>
        <p:nvPicPr>
          <p:cNvPr id="532" name="Google Shape;532;p19"/>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8067333" y="6301220"/>
            <a:ext cx="19627906" cy="9021356"/>
          </a:xfrm>
          <a:prstGeom prst="rect">
            <a:avLst/>
          </a:prstGeom>
          <a:noFill/>
          <a:ln>
            <a:noFill/>
          </a:ln>
        </p:spPr>
      </p:pic>
      <p:sp>
        <p:nvSpPr>
          <p:cNvPr id="533" name="Google Shape;533;p19"/>
          <p:cNvSpPr txBox="1">
            <a:spLocks noGrp="1"/>
          </p:cNvSpPr>
          <p:nvPr>
            <p:ph type="sldNum" idx="12"/>
          </p:nvPr>
        </p:nvSpPr>
        <p:spPr>
          <a:xfrm>
            <a:off x="34227141" y="18999406"/>
            <a:ext cx="2195002" cy="1575000"/>
          </a:xfrm>
          <a:prstGeom prst="rect">
            <a:avLst/>
          </a:prstGeom>
          <a:noFill/>
          <a:ln>
            <a:noFill/>
          </a:ln>
        </p:spPr>
        <p:txBody>
          <a:bodyPr spcFirstLastPara="1" wrap="square" lIns="304750" tIns="304750" rIns="304750" bIns="304750" anchor="t" anchorCtr="0">
            <a:noAutofit/>
          </a:bodyPr>
          <a:lstStyle/>
          <a:p>
            <a:pPr defTabSz="2743200">
              <a:buClr>
                <a:srgbClr val="FFFFFF"/>
              </a:buClr>
              <a:defRPr/>
            </a:pPr>
            <a:fld id="{00000000-1234-1234-1234-123412341234}" type="slidenum">
              <a:rPr lang="en-US">
                <a:solidFill>
                  <a:srgbClr val="FFFFFF"/>
                </a:solidFill>
              </a:rPr>
              <a:pPr defTabSz="2743200">
                <a:buClr>
                  <a:srgbClr val="FFFFFF"/>
                </a:buClr>
                <a:defRPr/>
              </a:pPr>
              <a:t>34</a:t>
            </a:fld>
            <a:endParaRPr>
              <a:solidFill>
                <a:srgbClr val="FFFFFF"/>
              </a:solidFill>
            </a:endParaRPr>
          </a:p>
        </p:txBody>
      </p:sp>
      <p:grpSp>
        <p:nvGrpSpPr>
          <p:cNvPr id="6" name="Google Shape;513;p18">
            <a:extLst>
              <a:ext uri="{FF2B5EF4-FFF2-40B4-BE49-F238E27FC236}">
                <a16:creationId xmlns:a16="http://schemas.microsoft.com/office/drawing/2014/main" id="{5B9497CF-2C46-4A81-A8B2-91010E415BC8}"/>
              </a:ext>
            </a:extLst>
          </p:cNvPr>
          <p:cNvGrpSpPr/>
          <p:nvPr/>
        </p:nvGrpSpPr>
        <p:grpSpPr>
          <a:xfrm>
            <a:off x="32842575" y="2"/>
            <a:ext cx="3291850" cy="10811896"/>
            <a:chOff x="13456688" y="1942194"/>
            <a:chExt cx="2763711" cy="8148924"/>
          </a:xfrm>
        </p:grpSpPr>
        <p:pic>
          <p:nvPicPr>
            <p:cNvPr id="7" name="Google Shape;514;p18">
              <a:extLst>
                <a:ext uri="{FF2B5EF4-FFF2-40B4-BE49-F238E27FC236}">
                  <a16:creationId xmlns:a16="http://schemas.microsoft.com/office/drawing/2014/main" id="{C0EFE5E8-6585-4FA9-B3A2-7BA792F0E9C4}"/>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8" name="Google Shape;515;p18">
              <a:extLst>
                <a:ext uri="{FF2B5EF4-FFF2-40B4-BE49-F238E27FC236}">
                  <a16:creationId xmlns:a16="http://schemas.microsoft.com/office/drawing/2014/main" id="{B4A701BD-9509-4FC5-8D5E-942136B5ABC9}"/>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rot="10800000" flipH="1">
              <a:off x="13561527" y="1942194"/>
              <a:ext cx="2585751" cy="2129839"/>
            </a:xfrm>
            <a:prstGeom prst="rect">
              <a:avLst/>
            </a:prstGeom>
            <a:noFill/>
            <a:ln>
              <a:noFill/>
            </a:ln>
          </p:spPr>
        </p:pic>
        <p:pic>
          <p:nvPicPr>
            <p:cNvPr id="9" name="Google Shape;516;p18">
              <a:extLst>
                <a:ext uri="{FF2B5EF4-FFF2-40B4-BE49-F238E27FC236}">
                  <a16:creationId xmlns:a16="http://schemas.microsoft.com/office/drawing/2014/main" id="{B22B6130-F3BA-4794-8DA4-836A48C2A2E3}"/>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537856" y="5799808"/>
              <a:ext cx="2657505" cy="4236350"/>
            </a:xfrm>
            <a:prstGeom prst="rect">
              <a:avLst/>
            </a:prstGeom>
            <a:noFill/>
            <a:ln>
              <a:noFill/>
            </a:ln>
          </p:spPr>
        </p:pic>
      </p:grpSp>
      <p:sp>
        <p:nvSpPr>
          <p:cNvPr id="12" name="Text Placeholder 2">
            <a:extLst>
              <a:ext uri="{FF2B5EF4-FFF2-40B4-BE49-F238E27FC236}">
                <a16:creationId xmlns:a16="http://schemas.microsoft.com/office/drawing/2014/main" id="{A55B1DFF-DF73-0B69-90A0-4E2C5FAE84B6}"/>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US" sz="6000" err="1">
                <a:solidFill>
                  <a:schemeClr val="tx2"/>
                </a:solidFill>
              </a:rPr>
              <a:t>GeLU</a:t>
            </a:r>
            <a:r>
              <a:rPr lang="en-US" sz="6000">
                <a:solidFill>
                  <a:schemeClr val="tx2"/>
                </a:solidFill>
              </a:rPr>
              <a:t> Column Parallel</a:t>
            </a:r>
            <a:endParaRPr lang="en-GB" sz="6000">
              <a:solidFill>
                <a:schemeClr val="tx2"/>
              </a:solidFill>
            </a:endParaRPr>
          </a:p>
        </p:txBody>
      </p:sp>
    </p:spTree>
    <p:extLst>
      <p:ext uri="{BB962C8B-B14F-4D97-AF65-F5344CB8AC3E}">
        <p14:creationId xmlns:p14="http://schemas.microsoft.com/office/powerpoint/2010/main" val="2289204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0"/>
          <p:cNvSpPr txBox="1">
            <a:spLocks noGrp="1"/>
          </p:cNvSpPr>
          <p:nvPr>
            <p:ph type="title"/>
          </p:nvPr>
        </p:nvSpPr>
        <p:spPr>
          <a:xfrm>
            <a:off x="1661162" y="1737365"/>
            <a:ext cx="33253684" cy="1969770"/>
          </a:xfrm>
          <a:prstGeom prst="rect">
            <a:avLst/>
          </a:prstGeom>
          <a:noFill/>
          <a:ln>
            <a:noFill/>
          </a:ln>
        </p:spPr>
        <p:txBody>
          <a:bodyPr spcFirstLastPara="1" vert="horz" wrap="square" lIns="182850" tIns="91402" rIns="182850" bIns="91402" numCol="1" anchor="b" anchorCtr="0" compatLnSpc="1">
            <a:prstTxWarp prst="textNoShape">
              <a:avLst/>
            </a:prstTxWarp>
            <a:noAutofit/>
          </a:bodyPr>
          <a:lstStyle/>
          <a:p>
            <a:r>
              <a:rPr lang="en-US"/>
              <a:t>SELF-ATTENTION Tensor PARTITIONING</a:t>
            </a:r>
            <a:endParaRPr/>
          </a:p>
        </p:txBody>
      </p:sp>
      <p:sp>
        <p:nvSpPr>
          <p:cNvPr id="546" name="Google Shape;546;p20"/>
          <p:cNvSpPr txBox="1">
            <a:spLocks noGrp="1"/>
          </p:cNvSpPr>
          <p:nvPr>
            <p:ph type="body" idx="1"/>
          </p:nvPr>
        </p:nvSpPr>
        <p:spPr>
          <a:xfrm>
            <a:off x="1722502" y="7010118"/>
            <a:ext cx="33162000" cy="12396600"/>
          </a:xfrm>
          <a:prstGeom prst="rect">
            <a:avLst/>
          </a:prstGeom>
          <a:noFill/>
          <a:ln>
            <a:noFill/>
          </a:ln>
        </p:spPr>
        <p:txBody>
          <a:bodyPr spcFirstLastPara="1" vert="horz" wrap="square" lIns="182850" tIns="91402" rIns="182850" bIns="91402" numCol="1" anchor="t" anchorCtr="0" compatLnSpc="1">
            <a:prstTxWarp prst="textNoShape">
              <a:avLst/>
            </a:prstTxWarp>
            <a:noAutofit/>
          </a:bodyPr>
          <a:lstStyle/>
          <a:p>
            <a:pPr marL="767346" indent="-538734">
              <a:spcBef>
                <a:spcPts val="6000"/>
              </a:spcBef>
              <a:buNone/>
            </a:pPr>
            <a:endParaRPr/>
          </a:p>
        </p:txBody>
      </p:sp>
      <p:grpSp>
        <p:nvGrpSpPr>
          <p:cNvPr id="549" name="Google Shape;549;p20"/>
          <p:cNvGrpSpPr/>
          <p:nvPr/>
        </p:nvGrpSpPr>
        <p:grpSpPr>
          <a:xfrm>
            <a:off x="25193345" y="3707134"/>
            <a:ext cx="5527422" cy="16297852"/>
            <a:chOff x="13456688" y="1942193"/>
            <a:chExt cx="2763711" cy="8148926"/>
          </a:xfrm>
        </p:grpSpPr>
        <p:pic>
          <p:nvPicPr>
            <p:cNvPr id="550" name="Google Shape;550;p20"/>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551" name="Google Shape;551;p2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0800000" flipH="1">
              <a:off x="13561527" y="1942193"/>
              <a:ext cx="2585751" cy="4572906"/>
            </a:xfrm>
            <a:prstGeom prst="rect">
              <a:avLst/>
            </a:prstGeom>
            <a:noFill/>
            <a:ln>
              <a:noFill/>
            </a:ln>
          </p:spPr>
        </p:pic>
        <p:pic>
          <p:nvPicPr>
            <p:cNvPr id="552" name="Google Shape;552;p2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537856" y="7906318"/>
              <a:ext cx="2657505" cy="2129839"/>
            </a:xfrm>
            <a:prstGeom prst="rect">
              <a:avLst/>
            </a:prstGeom>
            <a:noFill/>
            <a:ln>
              <a:noFill/>
            </a:ln>
          </p:spPr>
        </p:pic>
      </p:grpSp>
      <p:pic>
        <p:nvPicPr>
          <p:cNvPr id="12" name="Picture 11">
            <a:extLst>
              <a:ext uri="{FF2B5EF4-FFF2-40B4-BE49-F238E27FC236}">
                <a16:creationId xmlns:a16="http://schemas.microsoft.com/office/drawing/2014/main" id="{07CA47BF-7514-9045-BCB7-F0A6F0EA2BD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510"/>
          <a:stretch/>
        </p:blipFill>
        <p:spPr>
          <a:xfrm>
            <a:off x="12531678" y="9767455"/>
            <a:ext cx="7388216" cy="9161038"/>
          </a:xfrm>
          <a:prstGeom prst="rect">
            <a:avLst/>
          </a:prstGeom>
        </p:spPr>
      </p:pic>
      <p:cxnSp>
        <p:nvCxnSpPr>
          <p:cNvPr id="13" name="Straight Connector 12">
            <a:extLst>
              <a:ext uri="{FF2B5EF4-FFF2-40B4-BE49-F238E27FC236}">
                <a16:creationId xmlns:a16="http://schemas.microsoft.com/office/drawing/2014/main" id="{6052641F-28D2-88E8-E7B3-C1CF96756F9D}"/>
              </a:ext>
            </a:extLst>
          </p:cNvPr>
          <p:cNvCxnSpPr>
            <a:cxnSpLocks/>
          </p:cNvCxnSpPr>
          <p:nvPr/>
        </p:nvCxnSpPr>
        <p:spPr>
          <a:xfrm flipV="1">
            <a:off x="19576471" y="15323129"/>
            <a:ext cx="7148946" cy="2785058"/>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37DD46-3A04-F3AA-EBD3-F96CF036CB9F}"/>
              </a:ext>
            </a:extLst>
          </p:cNvPr>
          <p:cNvCxnSpPr>
            <a:cxnSpLocks/>
          </p:cNvCxnSpPr>
          <p:nvPr/>
        </p:nvCxnSpPr>
        <p:spPr>
          <a:xfrm flipH="1" flipV="1">
            <a:off x="19479491" y="13159212"/>
            <a:ext cx="7342910" cy="1623588"/>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3BA376-F16B-C309-05AA-D988349BADE8}"/>
              </a:ext>
            </a:extLst>
          </p:cNvPr>
          <p:cNvCxnSpPr>
            <a:cxnSpLocks/>
          </p:cNvCxnSpPr>
          <p:nvPr/>
        </p:nvCxnSpPr>
        <p:spPr>
          <a:xfrm flipH="1" flipV="1">
            <a:off x="8540866" y="11623965"/>
            <a:ext cx="5363032" cy="2604654"/>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887EAF3-8866-9267-3C8E-6B92ED4A205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227436" y="11082216"/>
            <a:ext cx="6103752" cy="7754420"/>
          </a:xfrm>
          <a:prstGeom prst="rect">
            <a:avLst/>
          </a:prstGeom>
        </p:spPr>
      </p:pic>
      <p:cxnSp>
        <p:nvCxnSpPr>
          <p:cNvPr id="23" name="Straight Connector 22">
            <a:extLst>
              <a:ext uri="{FF2B5EF4-FFF2-40B4-BE49-F238E27FC236}">
                <a16:creationId xmlns:a16="http://schemas.microsoft.com/office/drawing/2014/main" id="{27637CAA-4934-6445-9C5D-D510EEEB4BE6}"/>
              </a:ext>
            </a:extLst>
          </p:cNvPr>
          <p:cNvCxnSpPr>
            <a:cxnSpLocks/>
          </p:cNvCxnSpPr>
          <p:nvPr/>
        </p:nvCxnSpPr>
        <p:spPr>
          <a:xfrm flipH="1">
            <a:off x="7220735" y="15323128"/>
            <a:ext cx="6883194" cy="2871676"/>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42" name="Text Placeholder 2">
            <a:extLst>
              <a:ext uri="{FF2B5EF4-FFF2-40B4-BE49-F238E27FC236}">
                <a16:creationId xmlns:a16="http://schemas.microsoft.com/office/drawing/2014/main" id="{794CF5FB-2AAD-0254-A62D-2201BE14A224}"/>
              </a:ext>
            </a:extLst>
          </p:cNvPr>
          <p:cNvSpPr txBox="1">
            <a:spLocks/>
          </p:cNvSpPr>
          <p:nvPr/>
        </p:nvSpPr>
        <p:spPr>
          <a:xfrm>
            <a:off x="1965960" y="39319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GB" sz="6000">
                <a:solidFill>
                  <a:schemeClr val="tx2"/>
                </a:solidFill>
              </a:rPr>
              <a:t>Self-Attention is more complex than MLP</a:t>
            </a:r>
          </a:p>
        </p:txBody>
      </p:sp>
    </p:spTree>
    <p:extLst>
      <p:ext uri="{BB962C8B-B14F-4D97-AF65-F5344CB8AC3E}">
        <p14:creationId xmlns:p14="http://schemas.microsoft.com/office/powerpoint/2010/main" val="3764382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22"/>
          <p:cNvSpPr txBox="1">
            <a:spLocks noGrp="1"/>
          </p:cNvSpPr>
          <p:nvPr>
            <p:ph type="title"/>
          </p:nvPr>
        </p:nvSpPr>
        <p:spPr>
          <a:xfrm>
            <a:off x="2087368" y="1776239"/>
            <a:ext cx="32401000" cy="1970002"/>
          </a:xfrm>
          <a:prstGeom prst="rect">
            <a:avLst/>
          </a:prstGeom>
          <a:noFill/>
          <a:ln>
            <a:noFill/>
          </a:ln>
        </p:spPr>
        <p:txBody>
          <a:bodyPr spcFirstLastPara="1" vert="horz" wrap="square" lIns="304750" tIns="152302" rIns="304750" bIns="152302" numCol="1" anchor="b" anchorCtr="0" compatLnSpc="1">
            <a:prstTxWarp prst="textNoShape">
              <a:avLst/>
            </a:prstTxWarp>
            <a:noAutofit/>
          </a:bodyPr>
          <a:lstStyle/>
          <a:p>
            <a:pPr algn="ctr"/>
            <a:r>
              <a:rPr lang="en-US" sz="9600"/>
              <a:t>Tensor PARALLEL TRANSFORMER LAYER</a:t>
            </a:r>
            <a:endParaRPr sz="9600"/>
          </a:p>
        </p:txBody>
      </p:sp>
      <p:sp>
        <p:nvSpPr>
          <p:cNvPr id="567" name="Google Shape;567;p22"/>
          <p:cNvSpPr txBox="1">
            <a:spLocks noGrp="1"/>
          </p:cNvSpPr>
          <p:nvPr>
            <p:ph type="sldNum" idx="12"/>
          </p:nvPr>
        </p:nvSpPr>
        <p:spPr>
          <a:xfrm>
            <a:off x="34227141" y="18999406"/>
            <a:ext cx="2195002" cy="1575000"/>
          </a:xfrm>
          <a:prstGeom prst="rect">
            <a:avLst/>
          </a:prstGeom>
          <a:noFill/>
          <a:ln>
            <a:noFill/>
          </a:ln>
        </p:spPr>
        <p:txBody>
          <a:bodyPr spcFirstLastPara="1" wrap="square" lIns="304750" tIns="304750" rIns="304750" bIns="304750" anchor="t" anchorCtr="0">
            <a:noAutofit/>
          </a:bodyPr>
          <a:lstStyle/>
          <a:p>
            <a:fld id="{00000000-1234-1234-1234-123412341234}" type="slidenum">
              <a:rPr lang="en-US"/>
              <a:pPr/>
              <a:t>36</a:t>
            </a:fld>
            <a:endParaRPr/>
          </a:p>
        </p:txBody>
      </p:sp>
      <p:pic>
        <p:nvPicPr>
          <p:cNvPr id="568" name="Google Shape;568;p22"/>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8033604" y="6782448"/>
            <a:ext cx="20922396" cy="8942460"/>
          </a:xfrm>
          <a:prstGeom prst="rect">
            <a:avLst/>
          </a:prstGeom>
          <a:noFill/>
          <a:ln>
            <a:noFill/>
          </a:ln>
        </p:spPr>
      </p:pic>
      <p:sp>
        <p:nvSpPr>
          <p:cNvPr id="6" name="Text Placeholder 2">
            <a:extLst>
              <a:ext uri="{FF2B5EF4-FFF2-40B4-BE49-F238E27FC236}">
                <a16:creationId xmlns:a16="http://schemas.microsoft.com/office/drawing/2014/main" id="{0A14B70F-EE73-F2DA-033C-31D9A52AC3C3}"/>
              </a:ext>
            </a:extLst>
          </p:cNvPr>
          <p:cNvSpPr txBox="1">
            <a:spLocks/>
          </p:cNvSpPr>
          <p:nvPr/>
        </p:nvSpPr>
        <p:spPr>
          <a:xfrm>
            <a:off x="1965960" y="39319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GB" sz="6000">
                <a:solidFill>
                  <a:schemeClr val="tx2"/>
                </a:solidFill>
              </a:rPr>
              <a:t>All Together</a:t>
            </a:r>
          </a:p>
        </p:txBody>
      </p:sp>
    </p:spTree>
    <p:extLst>
      <p:ext uri="{BB962C8B-B14F-4D97-AF65-F5344CB8AC3E}">
        <p14:creationId xmlns:p14="http://schemas.microsoft.com/office/powerpoint/2010/main" val="2698148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1661160" y="1737363"/>
            <a:ext cx="33253680" cy="1969770"/>
          </a:xfrm>
          <a:prstGeom prst="rect">
            <a:avLst/>
          </a:prstGeom>
          <a:noFill/>
          <a:ln w="9525">
            <a:noFill/>
            <a:miter lim="800000"/>
            <a:headEnd/>
            <a:tailEnd/>
          </a:ln>
        </p:spPr>
        <p:txBody>
          <a:bodyPr spcFirstLastPara="1" vert="horz" wrap="square" lIns="304750" tIns="152302" rIns="304750" bIns="152302"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1828800"/>
            <a:r>
              <a:rPr lang="en-US" sz="9600"/>
              <a:t>Pipeline PARALLELISM</a:t>
            </a:r>
            <a:endParaRPr lang="en-US" sz="9600"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US" sz="4800">
                <a:solidFill>
                  <a:schemeClr val="lt2"/>
                </a:solidFill>
              </a:rPr>
              <a:t>Challenges</a:t>
            </a:r>
            <a:endParaRPr lang="en-GB" sz="4800">
              <a:solidFill>
                <a:schemeClr val="lt2"/>
              </a:solidFill>
            </a:endParaRPr>
          </a:p>
        </p:txBody>
      </p:sp>
      <p:graphicFrame>
        <p:nvGraphicFramePr>
          <p:cNvPr id="37" name="Table 36">
            <a:extLst>
              <a:ext uri="{FF2B5EF4-FFF2-40B4-BE49-F238E27FC236}">
                <a16:creationId xmlns:a16="http://schemas.microsoft.com/office/drawing/2014/main" id="{7ECBD8C0-6788-857E-EF69-430030D6579D}"/>
              </a:ext>
            </a:extLst>
          </p:cNvPr>
          <p:cNvGraphicFramePr>
            <a:graphicFrameLocks noGrp="1"/>
          </p:cNvGraphicFramePr>
          <p:nvPr/>
        </p:nvGraphicFramePr>
        <p:xfrm>
          <a:off x="6799293" y="8638310"/>
          <a:ext cx="26060394" cy="4937760"/>
        </p:xfrm>
        <a:graphic>
          <a:graphicData uri="http://schemas.openxmlformats.org/drawingml/2006/table">
            <a:tbl>
              <a:tblPr/>
              <a:tblGrid>
                <a:gridCol w="1127202">
                  <a:extLst>
                    <a:ext uri="{9D8B030D-6E8A-4147-A177-3AD203B41FA5}">
                      <a16:colId xmlns:a16="http://schemas.microsoft.com/office/drawing/2014/main" val="2942081769"/>
                    </a:ext>
                  </a:extLst>
                </a:gridCol>
                <a:gridCol w="1127202">
                  <a:extLst>
                    <a:ext uri="{9D8B030D-6E8A-4147-A177-3AD203B41FA5}">
                      <a16:colId xmlns:a16="http://schemas.microsoft.com/office/drawing/2014/main" val="1763210178"/>
                    </a:ext>
                  </a:extLst>
                </a:gridCol>
                <a:gridCol w="1127202">
                  <a:extLst>
                    <a:ext uri="{9D8B030D-6E8A-4147-A177-3AD203B41FA5}">
                      <a16:colId xmlns:a16="http://schemas.microsoft.com/office/drawing/2014/main" val="1084574587"/>
                    </a:ext>
                  </a:extLst>
                </a:gridCol>
                <a:gridCol w="1127202">
                  <a:extLst>
                    <a:ext uri="{9D8B030D-6E8A-4147-A177-3AD203B41FA5}">
                      <a16:colId xmlns:a16="http://schemas.microsoft.com/office/drawing/2014/main" val="328448625"/>
                    </a:ext>
                  </a:extLst>
                </a:gridCol>
                <a:gridCol w="1134294">
                  <a:extLst>
                    <a:ext uri="{9D8B030D-6E8A-4147-A177-3AD203B41FA5}">
                      <a16:colId xmlns:a16="http://schemas.microsoft.com/office/drawing/2014/main" val="341591262"/>
                    </a:ext>
                  </a:extLst>
                </a:gridCol>
                <a:gridCol w="1134294">
                  <a:extLst>
                    <a:ext uri="{9D8B030D-6E8A-4147-A177-3AD203B41FA5}">
                      <a16:colId xmlns:a16="http://schemas.microsoft.com/office/drawing/2014/main" val="4211512656"/>
                    </a:ext>
                  </a:extLst>
                </a:gridCol>
                <a:gridCol w="1134294">
                  <a:extLst>
                    <a:ext uri="{9D8B030D-6E8A-4147-A177-3AD203B41FA5}">
                      <a16:colId xmlns:a16="http://schemas.microsoft.com/office/drawing/2014/main" val="459953466"/>
                    </a:ext>
                  </a:extLst>
                </a:gridCol>
                <a:gridCol w="1134294">
                  <a:extLst>
                    <a:ext uri="{9D8B030D-6E8A-4147-A177-3AD203B41FA5}">
                      <a16:colId xmlns:a16="http://schemas.microsoft.com/office/drawing/2014/main" val="3933915988"/>
                    </a:ext>
                  </a:extLst>
                </a:gridCol>
                <a:gridCol w="1134294">
                  <a:extLst>
                    <a:ext uri="{9D8B030D-6E8A-4147-A177-3AD203B41FA5}">
                      <a16:colId xmlns:a16="http://schemas.microsoft.com/office/drawing/2014/main" val="3172655911"/>
                    </a:ext>
                  </a:extLst>
                </a:gridCol>
                <a:gridCol w="1134294">
                  <a:extLst>
                    <a:ext uri="{9D8B030D-6E8A-4147-A177-3AD203B41FA5}">
                      <a16:colId xmlns:a16="http://schemas.microsoft.com/office/drawing/2014/main" val="1307183144"/>
                    </a:ext>
                  </a:extLst>
                </a:gridCol>
                <a:gridCol w="1134294">
                  <a:extLst>
                    <a:ext uri="{9D8B030D-6E8A-4147-A177-3AD203B41FA5}">
                      <a16:colId xmlns:a16="http://schemas.microsoft.com/office/drawing/2014/main" val="529078552"/>
                    </a:ext>
                  </a:extLst>
                </a:gridCol>
                <a:gridCol w="1134294">
                  <a:extLst>
                    <a:ext uri="{9D8B030D-6E8A-4147-A177-3AD203B41FA5}">
                      <a16:colId xmlns:a16="http://schemas.microsoft.com/office/drawing/2014/main" val="1148566128"/>
                    </a:ext>
                  </a:extLst>
                </a:gridCol>
                <a:gridCol w="1134294">
                  <a:extLst>
                    <a:ext uri="{9D8B030D-6E8A-4147-A177-3AD203B41FA5}">
                      <a16:colId xmlns:a16="http://schemas.microsoft.com/office/drawing/2014/main" val="890032844"/>
                    </a:ext>
                  </a:extLst>
                </a:gridCol>
                <a:gridCol w="1134294">
                  <a:extLst>
                    <a:ext uri="{9D8B030D-6E8A-4147-A177-3AD203B41FA5}">
                      <a16:colId xmlns:a16="http://schemas.microsoft.com/office/drawing/2014/main" val="3483467154"/>
                    </a:ext>
                  </a:extLst>
                </a:gridCol>
                <a:gridCol w="1134294">
                  <a:extLst>
                    <a:ext uri="{9D8B030D-6E8A-4147-A177-3AD203B41FA5}">
                      <a16:colId xmlns:a16="http://schemas.microsoft.com/office/drawing/2014/main" val="249868932"/>
                    </a:ext>
                  </a:extLst>
                </a:gridCol>
                <a:gridCol w="1134294">
                  <a:extLst>
                    <a:ext uri="{9D8B030D-6E8A-4147-A177-3AD203B41FA5}">
                      <a16:colId xmlns:a16="http://schemas.microsoft.com/office/drawing/2014/main" val="1157815368"/>
                    </a:ext>
                  </a:extLst>
                </a:gridCol>
                <a:gridCol w="1134294">
                  <a:extLst>
                    <a:ext uri="{9D8B030D-6E8A-4147-A177-3AD203B41FA5}">
                      <a16:colId xmlns:a16="http://schemas.microsoft.com/office/drawing/2014/main" val="3885844635"/>
                    </a:ext>
                  </a:extLst>
                </a:gridCol>
                <a:gridCol w="1134294">
                  <a:extLst>
                    <a:ext uri="{9D8B030D-6E8A-4147-A177-3AD203B41FA5}">
                      <a16:colId xmlns:a16="http://schemas.microsoft.com/office/drawing/2014/main" val="2768607293"/>
                    </a:ext>
                  </a:extLst>
                </a:gridCol>
                <a:gridCol w="1134294">
                  <a:extLst>
                    <a:ext uri="{9D8B030D-6E8A-4147-A177-3AD203B41FA5}">
                      <a16:colId xmlns:a16="http://schemas.microsoft.com/office/drawing/2014/main" val="4124178060"/>
                    </a:ext>
                  </a:extLst>
                </a:gridCol>
                <a:gridCol w="1134294">
                  <a:extLst>
                    <a:ext uri="{9D8B030D-6E8A-4147-A177-3AD203B41FA5}">
                      <a16:colId xmlns:a16="http://schemas.microsoft.com/office/drawing/2014/main" val="600509160"/>
                    </a:ext>
                  </a:extLst>
                </a:gridCol>
                <a:gridCol w="1134294">
                  <a:extLst>
                    <a:ext uri="{9D8B030D-6E8A-4147-A177-3AD203B41FA5}">
                      <a16:colId xmlns:a16="http://schemas.microsoft.com/office/drawing/2014/main" val="1347713346"/>
                    </a:ext>
                  </a:extLst>
                </a:gridCol>
                <a:gridCol w="1134294">
                  <a:extLst>
                    <a:ext uri="{9D8B030D-6E8A-4147-A177-3AD203B41FA5}">
                      <a16:colId xmlns:a16="http://schemas.microsoft.com/office/drawing/2014/main" val="2034063366"/>
                    </a:ext>
                  </a:extLst>
                </a:gridCol>
                <a:gridCol w="1134294">
                  <a:extLst>
                    <a:ext uri="{9D8B030D-6E8A-4147-A177-3AD203B41FA5}">
                      <a16:colId xmlns:a16="http://schemas.microsoft.com/office/drawing/2014/main" val="3193941968"/>
                    </a:ext>
                  </a:extLst>
                </a:gridCol>
              </a:tblGrid>
              <a:tr h="1234440">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139347171"/>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295421445"/>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711885527"/>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7650188"/>
                  </a:ext>
                </a:extLst>
              </a:tr>
            </a:tbl>
          </a:graphicData>
        </a:graphic>
      </p:graphicFrame>
      <p:sp>
        <p:nvSpPr>
          <p:cNvPr id="38" name="TextBox 37">
            <a:extLst>
              <a:ext uri="{FF2B5EF4-FFF2-40B4-BE49-F238E27FC236}">
                <a16:creationId xmlns:a16="http://schemas.microsoft.com/office/drawing/2014/main" id="{FB856E1A-1A7D-4EFE-EAD1-F5958FBA583D}"/>
              </a:ext>
            </a:extLst>
          </p:cNvPr>
          <p:cNvSpPr txBox="1"/>
          <p:nvPr/>
        </p:nvSpPr>
        <p:spPr>
          <a:xfrm>
            <a:off x="2021378" y="8695661"/>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39" name="TextBox 38">
            <a:extLst>
              <a:ext uri="{FF2B5EF4-FFF2-40B4-BE49-F238E27FC236}">
                <a16:creationId xmlns:a16="http://schemas.microsoft.com/office/drawing/2014/main" id="{3BC80CE3-7943-3A1A-1365-072F2476192F}"/>
              </a:ext>
            </a:extLst>
          </p:cNvPr>
          <p:cNvSpPr txBox="1"/>
          <p:nvPr/>
        </p:nvSpPr>
        <p:spPr>
          <a:xfrm>
            <a:off x="2021378" y="990709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0" name="TextBox 39">
            <a:extLst>
              <a:ext uri="{FF2B5EF4-FFF2-40B4-BE49-F238E27FC236}">
                <a16:creationId xmlns:a16="http://schemas.microsoft.com/office/drawing/2014/main" id="{86DC6EC4-42EF-A6FC-9E14-06B189251970}"/>
              </a:ext>
            </a:extLst>
          </p:cNvPr>
          <p:cNvSpPr txBox="1"/>
          <p:nvPr/>
        </p:nvSpPr>
        <p:spPr>
          <a:xfrm>
            <a:off x="2021378" y="1111852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1" name="TextBox 40">
            <a:extLst>
              <a:ext uri="{FF2B5EF4-FFF2-40B4-BE49-F238E27FC236}">
                <a16:creationId xmlns:a16="http://schemas.microsoft.com/office/drawing/2014/main" id="{AF1F996A-41F1-E67B-F890-77C6100EA913}"/>
              </a:ext>
            </a:extLst>
          </p:cNvPr>
          <p:cNvSpPr txBox="1"/>
          <p:nvPr/>
        </p:nvSpPr>
        <p:spPr>
          <a:xfrm>
            <a:off x="2021378" y="1232996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2" name="Group 41">
            <a:extLst>
              <a:ext uri="{FF2B5EF4-FFF2-40B4-BE49-F238E27FC236}">
                <a16:creationId xmlns:a16="http://schemas.microsoft.com/office/drawing/2014/main" id="{6E56C0AB-1D6E-241C-1990-E325DD543952}"/>
              </a:ext>
            </a:extLst>
          </p:cNvPr>
          <p:cNvGrpSpPr/>
          <p:nvPr/>
        </p:nvGrpSpPr>
        <p:grpSpPr>
          <a:xfrm>
            <a:off x="6661467" y="7470335"/>
            <a:ext cx="5200582" cy="1015662"/>
            <a:chOff x="764821" y="6178396"/>
            <a:chExt cx="1733527" cy="338554"/>
          </a:xfrm>
        </p:grpSpPr>
        <p:sp>
          <p:nvSpPr>
            <p:cNvPr id="43" name="TextBox 42">
              <a:extLst>
                <a:ext uri="{FF2B5EF4-FFF2-40B4-BE49-F238E27FC236}">
                  <a16:creationId xmlns:a16="http://schemas.microsoft.com/office/drawing/2014/main" id="{F54F9212-6B08-ED32-D711-6FA4DDA66D76}"/>
                </a:ext>
              </a:extLst>
            </p:cNvPr>
            <p:cNvSpPr txBox="1"/>
            <p:nvPr/>
          </p:nvSpPr>
          <p:spPr>
            <a:xfrm>
              <a:off x="764821" y="6178396"/>
              <a:ext cx="843224" cy="338554"/>
            </a:xfrm>
            <a:prstGeom prst="rect">
              <a:avLst/>
            </a:prstGeom>
            <a:noFill/>
          </p:spPr>
          <p:txBody>
            <a:bodyPr wrap="square" rtlCol="0">
              <a:spAutoFit/>
            </a:bodyPr>
            <a:lstStyle/>
            <a:p>
              <a:pP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Time</a:t>
              </a:r>
            </a:p>
          </p:txBody>
        </p:sp>
        <p:cxnSp>
          <p:nvCxnSpPr>
            <p:cNvPr id="44" name="Straight Arrow Connector 43">
              <a:extLst>
                <a:ext uri="{FF2B5EF4-FFF2-40B4-BE49-F238E27FC236}">
                  <a16:creationId xmlns:a16="http://schemas.microsoft.com/office/drawing/2014/main" id="{73F5C9C9-8B72-D809-484D-0B0AE6B2D20E}"/>
                </a:ext>
              </a:extLst>
            </p:cNvPr>
            <p:cNvCxnSpPr>
              <a:cxnSpLocks/>
            </p:cNvCxnSpPr>
            <p:nvPr/>
          </p:nvCxnSpPr>
          <p:spPr>
            <a:xfrm>
              <a:off x="1640594" y="6372275"/>
              <a:ext cx="857754" cy="0"/>
            </a:xfrm>
            <a:prstGeom prst="straightConnector1">
              <a:avLst/>
            </a:prstGeom>
            <a:noFill/>
            <a:ln w="19050" cap="flat" cmpd="sng" algn="ctr">
              <a:solidFill>
                <a:srgbClr val="000000"/>
              </a:solidFill>
              <a:prstDash val="solid"/>
              <a:tailEnd type="triangle"/>
            </a:ln>
            <a:effectLst/>
          </p:spPr>
        </p:cxnSp>
      </p:grpSp>
      <p:sp>
        <p:nvSpPr>
          <p:cNvPr id="2" name="Rectangle 1">
            <a:extLst>
              <a:ext uri="{FF2B5EF4-FFF2-40B4-BE49-F238E27FC236}">
                <a16:creationId xmlns:a16="http://schemas.microsoft.com/office/drawing/2014/main" id="{2C3FF832-22DD-5118-EBBC-5C5E11BC183D}"/>
              </a:ext>
            </a:extLst>
          </p:cNvPr>
          <p:cNvSpPr/>
          <p:nvPr/>
        </p:nvSpPr>
        <p:spPr>
          <a:xfrm>
            <a:off x="31823892" y="16199122"/>
            <a:ext cx="554180" cy="1257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Rectangle 45">
            <a:extLst>
              <a:ext uri="{FF2B5EF4-FFF2-40B4-BE49-F238E27FC236}">
                <a16:creationId xmlns:a16="http://schemas.microsoft.com/office/drawing/2014/main" id="{067C392A-FC21-EC8E-7C8F-1BE24E51114B}"/>
              </a:ext>
            </a:extLst>
          </p:cNvPr>
          <p:cNvSpPr/>
          <p:nvPr/>
        </p:nvSpPr>
        <p:spPr>
          <a:xfrm>
            <a:off x="31823892" y="17917084"/>
            <a:ext cx="554180" cy="125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 name="TextBox 2">
            <a:extLst>
              <a:ext uri="{FF2B5EF4-FFF2-40B4-BE49-F238E27FC236}">
                <a16:creationId xmlns:a16="http://schemas.microsoft.com/office/drawing/2014/main" id="{28666D01-B52A-380A-D1A2-8A10FB2B42FD}"/>
              </a:ext>
            </a:extLst>
          </p:cNvPr>
          <p:cNvSpPr txBox="1"/>
          <p:nvPr/>
        </p:nvSpPr>
        <p:spPr>
          <a:xfrm>
            <a:off x="31629927" y="16504566"/>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31823893" y="18222528"/>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Backward pass</a:t>
            </a:r>
          </a:p>
        </p:txBody>
      </p:sp>
    </p:spTree>
    <p:extLst>
      <p:ext uri="{BB962C8B-B14F-4D97-AF65-F5344CB8AC3E}">
        <p14:creationId xmlns:p14="http://schemas.microsoft.com/office/powerpoint/2010/main" val="578458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1661160" y="1737363"/>
            <a:ext cx="33253680" cy="1969770"/>
          </a:xfrm>
          <a:prstGeom prst="rect">
            <a:avLst/>
          </a:prstGeom>
          <a:noFill/>
          <a:ln w="9525">
            <a:noFill/>
            <a:miter lim="800000"/>
            <a:headEnd/>
            <a:tailEnd/>
          </a:ln>
        </p:spPr>
        <p:txBody>
          <a:bodyPr spcFirstLastPara="1" vert="horz" wrap="square" lIns="304750" tIns="152302" rIns="304750" bIns="152302"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1828800"/>
            <a:r>
              <a:rPr lang="en-US" sz="9600"/>
              <a:t>Pipeline PARALLELISM</a:t>
            </a:r>
            <a:endParaRPr lang="en-US" sz="9600"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US" sz="4800">
                <a:solidFill>
                  <a:schemeClr val="lt2"/>
                </a:solidFill>
              </a:rPr>
              <a:t>Challenges – Idle Workers </a:t>
            </a:r>
            <a:endParaRPr lang="en-GB" sz="4800">
              <a:solidFill>
                <a:schemeClr val="lt2"/>
              </a:solidFill>
            </a:endParaRPr>
          </a:p>
        </p:txBody>
      </p:sp>
      <p:graphicFrame>
        <p:nvGraphicFramePr>
          <p:cNvPr id="37" name="Table 36">
            <a:extLst>
              <a:ext uri="{FF2B5EF4-FFF2-40B4-BE49-F238E27FC236}">
                <a16:creationId xmlns:a16="http://schemas.microsoft.com/office/drawing/2014/main" id="{7ECBD8C0-6788-857E-EF69-430030D6579D}"/>
              </a:ext>
            </a:extLst>
          </p:cNvPr>
          <p:cNvGraphicFramePr>
            <a:graphicFrameLocks noGrp="1"/>
          </p:cNvGraphicFramePr>
          <p:nvPr/>
        </p:nvGraphicFramePr>
        <p:xfrm>
          <a:off x="6799293" y="8638310"/>
          <a:ext cx="26060394" cy="4937760"/>
        </p:xfrm>
        <a:graphic>
          <a:graphicData uri="http://schemas.openxmlformats.org/drawingml/2006/table">
            <a:tbl>
              <a:tblPr/>
              <a:tblGrid>
                <a:gridCol w="1127202">
                  <a:extLst>
                    <a:ext uri="{9D8B030D-6E8A-4147-A177-3AD203B41FA5}">
                      <a16:colId xmlns:a16="http://schemas.microsoft.com/office/drawing/2014/main" val="2942081769"/>
                    </a:ext>
                  </a:extLst>
                </a:gridCol>
                <a:gridCol w="1127202">
                  <a:extLst>
                    <a:ext uri="{9D8B030D-6E8A-4147-A177-3AD203B41FA5}">
                      <a16:colId xmlns:a16="http://schemas.microsoft.com/office/drawing/2014/main" val="1763210178"/>
                    </a:ext>
                  </a:extLst>
                </a:gridCol>
                <a:gridCol w="1127202">
                  <a:extLst>
                    <a:ext uri="{9D8B030D-6E8A-4147-A177-3AD203B41FA5}">
                      <a16:colId xmlns:a16="http://schemas.microsoft.com/office/drawing/2014/main" val="1084574587"/>
                    </a:ext>
                  </a:extLst>
                </a:gridCol>
                <a:gridCol w="1127202">
                  <a:extLst>
                    <a:ext uri="{9D8B030D-6E8A-4147-A177-3AD203B41FA5}">
                      <a16:colId xmlns:a16="http://schemas.microsoft.com/office/drawing/2014/main" val="328448625"/>
                    </a:ext>
                  </a:extLst>
                </a:gridCol>
                <a:gridCol w="1134294">
                  <a:extLst>
                    <a:ext uri="{9D8B030D-6E8A-4147-A177-3AD203B41FA5}">
                      <a16:colId xmlns:a16="http://schemas.microsoft.com/office/drawing/2014/main" val="341591262"/>
                    </a:ext>
                  </a:extLst>
                </a:gridCol>
                <a:gridCol w="1134294">
                  <a:extLst>
                    <a:ext uri="{9D8B030D-6E8A-4147-A177-3AD203B41FA5}">
                      <a16:colId xmlns:a16="http://schemas.microsoft.com/office/drawing/2014/main" val="4211512656"/>
                    </a:ext>
                  </a:extLst>
                </a:gridCol>
                <a:gridCol w="1134294">
                  <a:extLst>
                    <a:ext uri="{9D8B030D-6E8A-4147-A177-3AD203B41FA5}">
                      <a16:colId xmlns:a16="http://schemas.microsoft.com/office/drawing/2014/main" val="459953466"/>
                    </a:ext>
                  </a:extLst>
                </a:gridCol>
                <a:gridCol w="1134294">
                  <a:extLst>
                    <a:ext uri="{9D8B030D-6E8A-4147-A177-3AD203B41FA5}">
                      <a16:colId xmlns:a16="http://schemas.microsoft.com/office/drawing/2014/main" val="3933915988"/>
                    </a:ext>
                  </a:extLst>
                </a:gridCol>
                <a:gridCol w="1134294">
                  <a:extLst>
                    <a:ext uri="{9D8B030D-6E8A-4147-A177-3AD203B41FA5}">
                      <a16:colId xmlns:a16="http://schemas.microsoft.com/office/drawing/2014/main" val="3172655911"/>
                    </a:ext>
                  </a:extLst>
                </a:gridCol>
                <a:gridCol w="1134294">
                  <a:extLst>
                    <a:ext uri="{9D8B030D-6E8A-4147-A177-3AD203B41FA5}">
                      <a16:colId xmlns:a16="http://schemas.microsoft.com/office/drawing/2014/main" val="1307183144"/>
                    </a:ext>
                  </a:extLst>
                </a:gridCol>
                <a:gridCol w="1134294">
                  <a:extLst>
                    <a:ext uri="{9D8B030D-6E8A-4147-A177-3AD203B41FA5}">
                      <a16:colId xmlns:a16="http://schemas.microsoft.com/office/drawing/2014/main" val="529078552"/>
                    </a:ext>
                  </a:extLst>
                </a:gridCol>
                <a:gridCol w="1134294">
                  <a:extLst>
                    <a:ext uri="{9D8B030D-6E8A-4147-A177-3AD203B41FA5}">
                      <a16:colId xmlns:a16="http://schemas.microsoft.com/office/drawing/2014/main" val="1148566128"/>
                    </a:ext>
                  </a:extLst>
                </a:gridCol>
                <a:gridCol w="1134294">
                  <a:extLst>
                    <a:ext uri="{9D8B030D-6E8A-4147-A177-3AD203B41FA5}">
                      <a16:colId xmlns:a16="http://schemas.microsoft.com/office/drawing/2014/main" val="890032844"/>
                    </a:ext>
                  </a:extLst>
                </a:gridCol>
                <a:gridCol w="1134294">
                  <a:extLst>
                    <a:ext uri="{9D8B030D-6E8A-4147-A177-3AD203B41FA5}">
                      <a16:colId xmlns:a16="http://schemas.microsoft.com/office/drawing/2014/main" val="3483467154"/>
                    </a:ext>
                  </a:extLst>
                </a:gridCol>
                <a:gridCol w="1134294">
                  <a:extLst>
                    <a:ext uri="{9D8B030D-6E8A-4147-A177-3AD203B41FA5}">
                      <a16:colId xmlns:a16="http://schemas.microsoft.com/office/drawing/2014/main" val="249868932"/>
                    </a:ext>
                  </a:extLst>
                </a:gridCol>
                <a:gridCol w="1134294">
                  <a:extLst>
                    <a:ext uri="{9D8B030D-6E8A-4147-A177-3AD203B41FA5}">
                      <a16:colId xmlns:a16="http://schemas.microsoft.com/office/drawing/2014/main" val="1157815368"/>
                    </a:ext>
                  </a:extLst>
                </a:gridCol>
                <a:gridCol w="1134294">
                  <a:extLst>
                    <a:ext uri="{9D8B030D-6E8A-4147-A177-3AD203B41FA5}">
                      <a16:colId xmlns:a16="http://schemas.microsoft.com/office/drawing/2014/main" val="3885844635"/>
                    </a:ext>
                  </a:extLst>
                </a:gridCol>
                <a:gridCol w="1134294">
                  <a:extLst>
                    <a:ext uri="{9D8B030D-6E8A-4147-A177-3AD203B41FA5}">
                      <a16:colId xmlns:a16="http://schemas.microsoft.com/office/drawing/2014/main" val="2768607293"/>
                    </a:ext>
                  </a:extLst>
                </a:gridCol>
                <a:gridCol w="1134294">
                  <a:extLst>
                    <a:ext uri="{9D8B030D-6E8A-4147-A177-3AD203B41FA5}">
                      <a16:colId xmlns:a16="http://schemas.microsoft.com/office/drawing/2014/main" val="4124178060"/>
                    </a:ext>
                  </a:extLst>
                </a:gridCol>
                <a:gridCol w="1134294">
                  <a:extLst>
                    <a:ext uri="{9D8B030D-6E8A-4147-A177-3AD203B41FA5}">
                      <a16:colId xmlns:a16="http://schemas.microsoft.com/office/drawing/2014/main" val="600509160"/>
                    </a:ext>
                  </a:extLst>
                </a:gridCol>
                <a:gridCol w="1134294">
                  <a:extLst>
                    <a:ext uri="{9D8B030D-6E8A-4147-A177-3AD203B41FA5}">
                      <a16:colId xmlns:a16="http://schemas.microsoft.com/office/drawing/2014/main" val="1347713346"/>
                    </a:ext>
                  </a:extLst>
                </a:gridCol>
                <a:gridCol w="1134294">
                  <a:extLst>
                    <a:ext uri="{9D8B030D-6E8A-4147-A177-3AD203B41FA5}">
                      <a16:colId xmlns:a16="http://schemas.microsoft.com/office/drawing/2014/main" val="2034063366"/>
                    </a:ext>
                  </a:extLst>
                </a:gridCol>
                <a:gridCol w="1134294">
                  <a:extLst>
                    <a:ext uri="{9D8B030D-6E8A-4147-A177-3AD203B41FA5}">
                      <a16:colId xmlns:a16="http://schemas.microsoft.com/office/drawing/2014/main" val="3193941968"/>
                    </a:ext>
                  </a:extLst>
                </a:gridCol>
              </a:tblGrid>
              <a:tr h="1234440">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139347171"/>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295421445"/>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711885527"/>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7650188"/>
                  </a:ext>
                </a:extLst>
              </a:tr>
            </a:tbl>
          </a:graphicData>
        </a:graphic>
      </p:graphicFrame>
      <p:sp>
        <p:nvSpPr>
          <p:cNvPr id="38" name="TextBox 37">
            <a:extLst>
              <a:ext uri="{FF2B5EF4-FFF2-40B4-BE49-F238E27FC236}">
                <a16:creationId xmlns:a16="http://schemas.microsoft.com/office/drawing/2014/main" id="{FB856E1A-1A7D-4EFE-EAD1-F5958FBA583D}"/>
              </a:ext>
            </a:extLst>
          </p:cNvPr>
          <p:cNvSpPr txBox="1"/>
          <p:nvPr/>
        </p:nvSpPr>
        <p:spPr>
          <a:xfrm>
            <a:off x="2021378" y="8695661"/>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39" name="TextBox 38">
            <a:extLst>
              <a:ext uri="{FF2B5EF4-FFF2-40B4-BE49-F238E27FC236}">
                <a16:creationId xmlns:a16="http://schemas.microsoft.com/office/drawing/2014/main" id="{3BC80CE3-7943-3A1A-1365-072F2476192F}"/>
              </a:ext>
            </a:extLst>
          </p:cNvPr>
          <p:cNvSpPr txBox="1"/>
          <p:nvPr/>
        </p:nvSpPr>
        <p:spPr>
          <a:xfrm>
            <a:off x="2021378" y="990709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0" name="TextBox 39">
            <a:extLst>
              <a:ext uri="{FF2B5EF4-FFF2-40B4-BE49-F238E27FC236}">
                <a16:creationId xmlns:a16="http://schemas.microsoft.com/office/drawing/2014/main" id="{86DC6EC4-42EF-A6FC-9E14-06B189251970}"/>
              </a:ext>
            </a:extLst>
          </p:cNvPr>
          <p:cNvSpPr txBox="1"/>
          <p:nvPr/>
        </p:nvSpPr>
        <p:spPr>
          <a:xfrm>
            <a:off x="2021378" y="1111852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1" name="TextBox 40">
            <a:extLst>
              <a:ext uri="{FF2B5EF4-FFF2-40B4-BE49-F238E27FC236}">
                <a16:creationId xmlns:a16="http://schemas.microsoft.com/office/drawing/2014/main" id="{AF1F996A-41F1-E67B-F890-77C6100EA913}"/>
              </a:ext>
            </a:extLst>
          </p:cNvPr>
          <p:cNvSpPr txBox="1"/>
          <p:nvPr/>
        </p:nvSpPr>
        <p:spPr>
          <a:xfrm>
            <a:off x="2021378" y="1232996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2" name="Group 41">
            <a:extLst>
              <a:ext uri="{FF2B5EF4-FFF2-40B4-BE49-F238E27FC236}">
                <a16:creationId xmlns:a16="http://schemas.microsoft.com/office/drawing/2014/main" id="{6E56C0AB-1D6E-241C-1990-E325DD543952}"/>
              </a:ext>
            </a:extLst>
          </p:cNvPr>
          <p:cNvGrpSpPr/>
          <p:nvPr/>
        </p:nvGrpSpPr>
        <p:grpSpPr>
          <a:xfrm>
            <a:off x="6661467" y="7470335"/>
            <a:ext cx="5200582" cy="1015662"/>
            <a:chOff x="764821" y="6178396"/>
            <a:chExt cx="1733527" cy="338554"/>
          </a:xfrm>
        </p:grpSpPr>
        <p:sp>
          <p:nvSpPr>
            <p:cNvPr id="43" name="TextBox 42">
              <a:extLst>
                <a:ext uri="{FF2B5EF4-FFF2-40B4-BE49-F238E27FC236}">
                  <a16:creationId xmlns:a16="http://schemas.microsoft.com/office/drawing/2014/main" id="{F54F9212-6B08-ED32-D711-6FA4DDA66D76}"/>
                </a:ext>
              </a:extLst>
            </p:cNvPr>
            <p:cNvSpPr txBox="1"/>
            <p:nvPr/>
          </p:nvSpPr>
          <p:spPr>
            <a:xfrm>
              <a:off x="764821" y="6178396"/>
              <a:ext cx="843224" cy="338554"/>
            </a:xfrm>
            <a:prstGeom prst="rect">
              <a:avLst/>
            </a:prstGeom>
            <a:noFill/>
          </p:spPr>
          <p:txBody>
            <a:bodyPr wrap="square" rtlCol="0">
              <a:spAutoFit/>
            </a:bodyPr>
            <a:lstStyle/>
            <a:p>
              <a:pP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Time</a:t>
              </a:r>
            </a:p>
          </p:txBody>
        </p:sp>
        <p:cxnSp>
          <p:nvCxnSpPr>
            <p:cNvPr id="44" name="Straight Arrow Connector 43">
              <a:extLst>
                <a:ext uri="{FF2B5EF4-FFF2-40B4-BE49-F238E27FC236}">
                  <a16:creationId xmlns:a16="http://schemas.microsoft.com/office/drawing/2014/main" id="{73F5C9C9-8B72-D809-484D-0B0AE6B2D20E}"/>
                </a:ext>
              </a:extLst>
            </p:cNvPr>
            <p:cNvCxnSpPr>
              <a:cxnSpLocks/>
            </p:cNvCxnSpPr>
            <p:nvPr/>
          </p:nvCxnSpPr>
          <p:spPr>
            <a:xfrm>
              <a:off x="1640594" y="6372275"/>
              <a:ext cx="857754" cy="0"/>
            </a:xfrm>
            <a:prstGeom prst="straightConnector1">
              <a:avLst/>
            </a:prstGeom>
            <a:noFill/>
            <a:ln w="19050" cap="flat" cmpd="sng" algn="ctr">
              <a:solidFill>
                <a:srgbClr val="000000"/>
              </a:solidFill>
              <a:prstDash val="solid"/>
              <a:tailEnd type="triangle"/>
            </a:ln>
            <a:effectLst/>
          </p:spPr>
        </p:cxnSp>
      </p:grpSp>
      <p:sp>
        <p:nvSpPr>
          <p:cNvPr id="2" name="Rectangle 1">
            <a:extLst>
              <a:ext uri="{FF2B5EF4-FFF2-40B4-BE49-F238E27FC236}">
                <a16:creationId xmlns:a16="http://schemas.microsoft.com/office/drawing/2014/main" id="{2C3FF832-22DD-5118-EBBC-5C5E11BC183D}"/>
              </a:ext>
            </a:extLst>
          </p:cNvPr>
          <p:cNvSpPr/>
          <p:nvPr/>
        </p:nvSpPr>
        <p:spPr>
          <a:xfrm>
            <a:off x="31823892" y="16199122"/>
            <a:ext cx="554180" cy="1257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Rectangle 45">
            <a:extLst>
              <a:ext uri="{FF2B5EF4-FFF2-40B4-BE49-F238E27FC236}">
                <a16:creationId xmlns:a16="http://schemas.microsoft.com/office/drawing/2014/main" id="{067C392A-FC21-EC8E-7C8F-1BE24E51114B}"/>
              </a:ext>
            </a:extLst>
          </p:cNvPr>
          <p:cNvSpPr/>
          <p:nvPr/>
        </p:nvSpPr>
        <p:spPr>
          <a:xfrm>
            <a:off x="31823892" y="17917084"/>
            <a:ext cx="554180" cy="125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 name="TextBox 2">
            <a:extLst>
              <a:ext uri="{FF2B5EF4-FFF2-40B4-BE49-F238E27FC236}">
                <a16:creationId xmlns:a16="http://schemas.microsoft.com/office/drawing/2014/main" id="{28666D01-B52A-380A-D1A2-8A10FB2B42FD}"/>
              </a:ext>
            </a:extLst>
          </p:cNvPr>
          <p:cNvSpPr txBox="1"/>
          <p:nvPr/>
        </p:nvSpPr>
        <p:spPr>
          <a:xfrm>
            <a:off x="31629927" y="16504566"/>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31823893" y="18222528"/>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Backward pass</a:t>
            </a:r>
          </a:p>
        </p:txBody>
      </p:sp>
      <p:sp>
        <p:nvSpPr>
          <p:cNvPr id="4" name="Freeform: Shape 3">
            <a:extLst>
              <a:ext uri="{FF2B5EF4-FFF2-40B4-BE49-F238E27FC236}">
                <a16:creationId xmlns:a16="http://schemas.microsoft.com/office/drawing/2014/main" id="{53A176D2-9A25-E774-B2DD-0426CC0D472F}"/>
              </a:ext>
            </a:extLst>
          </p:cNvPr>
          <p:cNvSpPr/>
          <p:nvPr/>
        </p:nvSpPr>
        <p:spPr>
          <a:xfrm rot="441755">
            <a:off x="14593722" y="8185594"/>
            <a:ext cx="18261224" cy="2772868"/>
          </a:xfrm>
          <a:custGeom>
            <a:avLst/>
            <a:gdLst>
              <a:gd name="connsiteX0" fmla="*/ 1685690 w 2553923"/>
              <a:gd name="connsiteY0" fmla="*/ 332509 h 1752600"/>
              <a:gd name="connsiteX1" fmla="*/ 1651054 w 2553923"/>
              <a:gd name="connsiteY1" fmla="*/ 304800 h 1752600"/>
              <a:gd name="connsiteX2" fmla="*/ 889054 w 2553923"/>
              <a:gd name="connsiteY2" fmla="*/ 96982 h 1752600"/>
              <a:gd name="connsiteX3" fmla="*/ 106272 w 2553923"/>
              <a:gd name="connsiteY3" fmla="*/ 346363 h 1752600"/>
              <a:gd name="connsiteX4" fmla="*/ 2363 w 2553923"/>
              <a:gd name="connsiteY4" fmla="*/ 644236 h 1752600"/>
              <a:gd name="connsiteX5" fmla="*/ 30072 w 2553923"/>
              <a:gd name="connsiteY5" fmla="*/ 1108363 h 1752600"/>
              <a:gd name="connsiteX6" fmla="*/ 757436 w 2553923"/>
              <a:gd name="connsiteY6" fmla="*/ 1704109 h 1752600"/>
              <a:gd name="connsiteX7" fmla="*/ 1235418 w 2553923"/>
              <a:gd name="connsiteY7" fmla="*/ 1752600 h 1752600"/>
              <a:gd name="connsiteX8" fmla="*/ 2371490 w 2553923"/>
              <a:gd name="connsiteY8" fmla="*/ 1524000 h 1752600"/>
              <a:gd name="connsiteX9" fmla="*/ 2544672 w 2553923"/>
              <a:gd name="connsiteY9" fmla="*/ 1239982 h 1752600"/>
              <a:gd name="connsiteX10" fmla="*/ 2537745 w 2553923"/>
              <a:gd name="connsiteY10" fmla="*/ 935182 h 1752600"/>
              <a:gd name="connsiteX11" fmla="*/ 1886581 w 2553923"/>
              <a:gd name="connsiteY11" fmla="*/ 96982 h 1752600"/>
              <a:gd name="connsiteX12" fmla="*/ 1540218 w 2553923"/>
              <a:gd name="connsiteY12" fmla="*/ 0 h 1752600"/>
              <a:gd name="connsiteX13" fmla="*/ 1318545 w 2553923"/>
              <a:gd name="connsiteY13" fmla="*/ 13854 h 175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3923" h="1752600">
                <a:moveTo>
                  <a:pt x="1685690" y="332509"/>
                </a:moveTo>
                <a:cubicBezTo>
                  <a:pt x="1674145" y="323273"/>
                  <a:pt x="1664514" y="310918"/>
                  <a:pt x="1651054" y="304800"/>
                </a:cubicBezTo>
                <a:cubicBezTo>
                  <a:pt x="1379963" y="181577"/>
                  <a:pt x="1234402" y="177002"/>
                  <a:pt x="889054" y="96982"/>
                </a:cubicBezTo>
                <a:cubicBezTo>
                  <a:pt x="489363" y="102692"/>
                  <a:pt x="360646" y="4275"/>
                  <a:pt x="106272" y="346363"/>
                </a:cubicBezTo>
                <a:cubicBezTo>
                  <a:pt x="43523" y="430749"/>
                  <a:pt x="36999" y="544945"/>
                  <a:pt x="2363" y="644236"/>
                </a:cubicBezTo>
                <a:cubicBezTo>
                  <a:pt x="11599" y="798945"/>
                  <a:pt x="-22209" y="962463"/>
                  <a:pt x="30072" y="1108363"/>
                </a:cubicBezTo>
                <a:cubicBezTo>
                  <a:pt x="144999" y="1429089"/>
                  <a:pt x="451657" y="1613508"/>
                  <a:pt x="757436" y="1704109"/>
                </a:cubicBezTo>
                <a:cubicBezTo>
                  <a:pt x="910983" y="1749604"/>
                  <a:pt x="1076091" y="1736436"/>
                  <a:pt x="1235418" y="1752600"/>
                </a:cubicBezTo>
                <a:cubicBezTo>
                  <a:pt x="1676056" y="1737229"/>
                  <a:pt x="1983630" y="1791360"/>
                  <a:pt x="2371490" y="1524000"/>
                </a:cubicBezTo>
                <a:cubicBezTo>
                  <a:pt x="2462786" y="1461068"/>
                  <a:pt x="2486945" y="1334655"/>
                  <a:pt x="2544672" y="1239982"/>
                </a:cubicBezTo>
                <a:cubicBezTo>
                  <a:pt x="2542363" y="1138382"/>
                  <a:pt x="2570957" y="1031228"/>
                  <a:pt x="2537745" y="935182"/>
                </a:cubicBezTo>
                <a:cubicBezTo>
                  <a:pt x="2439528" y="651148"/>
                  <a:pt x="2129731" y="259082"/>
                  <a:pt x="1886581" y="96982"/>
                </a:cubicBezTo>
                <a:cubicBezTo>
                  <a:pt x="1786822" y="30476"/>
                  <a:pt x="1655672" y="32327"/>
                  <a:pt x="1540218" y="0"/>
                </a:cubicBezTo>
                <a:lnTo>
                  <a:pt x="1318545" y="1385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5" name="Freeform: Shape 4">
            <a:extLst>
              <a:ext uri="{FF2B5EF4-FFF2-40B4-BE49-F238E27FC236}">
                <a16:creationId xmlns:a16="http://schemas.microsoft.com/office/drawing/2014/main" id="{BF2DAE1C-5E99-26A4-04AD-3F9CF3A4F8E2}"/>
              </a:ext>
            </a:extLst>
          </p:cNvPr>
          <p:cNvSpPr/>
          <p:nvPr/>
        </p:nvSpPr>
        <p:spPr>
          <a:xfrm>
            <a:off x="6661467" y="10883555"/>
            <a:ext cx="10595530" cy="4004042"/>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Tree>
    <p:extLst>
      <p:ext uri="{BB962C8B-B14F-4D97-AF65-F5344CB8AC3E}">
        <p14:creationId xmlns:p14="http://schemas.microsoft.com/office/powerpoint/2010/main" val="3853819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1661160" y="1737363"/>
            <a:ext cx="33253680" cy="1969770"/>
          </a:xfrm>
          <a:prstGeom prst="rect">
            <a:avLst/>
          </a:prstGeom>
          <a:noFill/>
          <a:ln w="9525">
            <a:noFill/>
            <a:miter lim="800000"/>
            <a:headEnd/>
            <a:tailEnd/>
          </a:ln>
        </p:spPr>
        <p:txBody>
          <a:bodyPr spcFirstLastPara="1" vert="horz" wrap="square" lIns="304750" tIns="152302" rIns="304750" bIns="152302"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1828800"/>
            <a:r>
              <a:rPr lang="en-US" sz="9600"/>
              <a:t>Pipeline PARALLELISM</a:t>
            </a:r>
            <a:endParaRPr lang="en-US" sz="9600"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GB" sz="4800">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31629927" y="16504566"/>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31823893" y="18222528"/>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Backward pass</a:t>
            </a:r>
          </a:p>
        </p:txBody>
      </p:sp>
      <p:graphicFrame>
        <p:nvGraphicFramePr>
          <p:cNvPr id="36" name="Table 35">
            <a:extLst>
              <a:ext uri="{FF2B5EF4-FFF2-40B4-BE49-F238E27FC236}">
                <a16:creationId xmlns:a16="http://schemas.microsoft.com/office/drawing/2014/main" id="{13C30A41-3444-24E3-AE15-B55ADFEF77C8}"/>
              </a:ext>
            </a:extLst>
          </p:cNvPr>
          <p:cNvGraphicFramePr>
            <a:graphicFrameLocks noGrp="1"/>
          </p:cNvGraphicFramePr>
          <p:nvPr/>
        </p:nvGraphicFramePr>
        <p:xfrm>
          <a:off x="5083593" y="5492804"/>
          <a:ext cx="26060394" cy="4937760"/>
        </p:xfrm>
        <a:graphic>
          <a:graphicData uri="http://schemas.openxmlformats.org/drawingml/2006/table">
            <a:tbl>
              <a:tblPr/>
              <a:tblGrid>
                <a:gridCol w="1127202">
                  <a:extLst>
                    <a:ext uri="{9D8B030D-6E8A-4147-A177-3AD203B41FA5}">
                      <a16:colId xmlns:a16="http://schemas.microsoft.com/office/drawing/2014/main" val="2942081769"/>
                    </a:ext>
                  </a:extLst>
                </a:gridCol>
                <a:gridCol w="1127202">
                  <a:extLst>
                    <a:ext uri="{9D8B030D-6E8A-4147-A177-3AD203B41FA5}">
                      <a16:colId xmlns:a16="http://schemas.microsoft.com/office/drawing/2014/main" val="1763210178"/>
                    </a:ext>
                  </a:extLst>
                </a:gridCol>
                <a:gridCol w="1127202">
                  <a:extLst>
                    <a:ext uri="{9D8B030D-6E8A-4147-A177-3AD203B41FA5}">
                      <a16:colId xmlns:a16="http://schemas.microsoft.com/office/drawing/2014/main" val="1084574587"/>
                    </a:ext>
                  </a:extLst>
                </a:gridCol>
                <a:gridCol w="1127202">
                  <a:extLst>
                    <a:ext uri="{9D8B030D-6E8A-4147-A177-3AD203B41FA5}">
                      <a16:colId xmlns:a16="http://schemas.microsoft.com/office/drawing/2014/main" val="328448625"/>
                    </a:ext>
                  </a:extLst>
                </a:gridCol>
                <a:gridCol w="1134294">
                  <a:extLst>
                    <a:ext uri="{9D8B030D-6E8A-4147-A177-3AD203B41FA5}">
                      <a16:colId xmlns:a16="http://schemas.microsoft.com/office/drawing/2014/main" val="341591262"/>
                    </a:ext>
                  </a:extLst>
                </a:gridCol>
                <a:gridCol w="1134294">
                  <a:extLst>
                    <a:ext uri="{9D8B030D-6E8A-4147-A177-3AD203B41FA5}">
                      <a16:colId xmlns:a16="http://schemas.microsoft.com/office/drawing/2014/main" val="4211512656"/>
                    </a:ext>
                  </a:extLst>
                </a:gridCol>
                <a:gridCol w="1134294">
                  <a:extLst>
                    <a:ext uri="{9D8B030D-6E8A-4147-A177-3AD203B41FA5}">
                      <a16:colId xmlns:a16="http://schemas.microsoft.com/office/drawing/2014/main" val="459953466"/>
                    </a:ext>
                  </a:extLst>
                </a:gridCol>
                <a:gridCol w="1134294">
                  <a:extLst>
                    <a:ext uri="{9D8B030D-6E8A-4147-A177-3AD203B41FA5}">
                      <a16:colId xmlns:a16="http://schemas.microsoft.com/office/drawing/2014/main" val="3933915988"/>
                    </a:ext>
                  </a:extLst>
                </a:gridCol>
                <a:gridCol w="1134294">
                  <a:extLst>
                    <a:ext uri="{9D8B030D-6E8A-4147-A177-3AD203B41FA5}">
                      <a16:colId xmlns:a16="http://schemas.microsoft.com/office/drawing/2014/main" val="3172655911"/>
                    </a:ext>
                  </a:extLst>
                </a:gridCol>
                <a:gridCol w="1134294">
                  <a:extLst>
                    <a:ext uri="{9D8B030D-6E8A-4147-A177-3AD203B41FA5}">
                      <a16:colId xmlns:a16="http://schemas.microsoft.com/office/drawing/2014/main" val="1307183144"/>
                    </a:ext>
                  </a:extLst>
                </a:gridCol>
                <a:gridCol w="1134294">
                  <a:extLst>
                    <a:ext uri="{9D8B030D-6E8A-4147-A177-3AD203B41FA5}">
                      <a16:colId xmlns:a16="http://schemas.microsoft.com/office/drawing/2014/main" val="529078552"/>
                    </a:ext>
                  </a:extLst>
                </a:gridCol>
                <a:gridCol w="1134294">
                  <a:extLst>
                    <a:ext uri="{9D8B030D-6E8A-4147-A177-3AD203B41FA5}">
                      <a16:colId xmlns:a16="http://schemas.microsoft.com/office/drawing/2014/main" val="1148566128"/>
                    </a:ext>
                  </a:extLst>
                </a:gridCol>
                <a:gridCol w="1134294">
                  <a:extLst>
                    <a:ext uri="{9D8B030D-6E8A-4147-A177-3AD203B41FA5}">
                      <a16:colId xmlns:a16="http://schemas.microsoft.com/office/drawing/2014/main" val="890032844"/>
                    </a:ext>
                  </a:extLst>
                </a:gridCol>
                <a:gridCol w="1134294">
                  <a:extLst>
                    <a:ext uri="{9D8B030D-6E8A-4147-A177-3AD203B41FA5}">
                      <a16:colId xmlns:a16="http://schemas.microsoft.com/office/drawing/2014/main" val="3483467154"/>
                    </a:ext>
                  </a:extLst>
                </a:gridCol>
                <a:gridCol w="1134294">
                  <a:extLst>
                    <a:ext uri="{9D8B030D-6E8A-4147-A177-3AD203B41FA5}">
                      <a16:colId xmlns:a16="http://schemas.microsoft.com/office/drawing/2014/main" val="249868932"/>
                    </a:ext>
                  </a:extLst>
                </a:gridCol>
                <a:gridCol w="1134294">
                  <a:extLst>
                    <a:ext uri="{9D8B030D-6E8A-4147-A177-3AD203B41FA5}">
                      <a16:colId xmlns:a16="http://schemas.microsoft.com/office/drawing/2014/main" val="1157815368"/>
                    </a:ext>
                  </a:extLst>
                </a:gridCol>
                <a:gridCol w="1134294">
                  <a:extLst>
                    <a:ext uri="{9D8B030D-6E8A-4147-A177-3AD203B41FA5}">
                      <a16:colId xmlns:a16="http://schemas.microsoft.com/office/drawing/2014/main" val="3885844635"/>
                    </a:ext>
                  </a:extLst>
                </a:gridCol>
                <a:gridCol w="1134294">
                  <a:extLst>
                    <a:ext uri="{9D8B030D-6E8A-4147-A177-3AD203B41FA5}">
                      <a16:colId xmlns:a16="http://schemas.microsoft.com/office/drawing/2014/main" val="2768607293"/>
                    </a:ext>
                  </a:extLst>
                </a:gridCol>
                <a:gridCol w="1134294">
                  <a:extLst>
                    <a:ext uri="{9D8B030D-6E8A-4147-A177-3AD203B41FA5}">
                      <a16:colId xmlns:a16="http://schemas.microsoft.com/office/drawing/2014/main" val="4124178060"/>
                    </a:ext>
                  </a:extLst>
                </a:gridCol>
                <a:gridCol w="1134294">
                  <a:extLst>
                    <a:ext uri="{9D8B030D-6E8A-4147-A177-3AD203B41FA5}">
                      <a16:colId xmlns:a16="http://schemas.microsoft.com/office/drawing/2014/main" val="600509160"/>
                    </a:ext>
                  </a:extLst>
                </a:gridCol>
                <a:gridCol w="1134294">
                  <a:extLst>
                    <a:ext uri="{9D8B030D-6E8A-4147-A177-3AD203B41FA5}">
                      <a16:colId xmlns:a16="http://schemas.microsoft.com/office/drawing/2014/main" val="1347713346"/>
                    </a:ext>
                  </a:extLst>
                </a:gridCol>
                <a:gridCol w="1134294">
                  <a:extLst>
                    <a:ext uri="{9D8B030D-6E8A-4147-A177-3AD203B41FA5}">
                      <a16:colId xmlns:a16="http://schemas.microsoft.com/office/drawing/2014/main" val="2034063366"/>
                    </a:ext>
                  </a:extLst>
                </a:gridCol>
                <a:gridCol w="1134294">
                  <a:extLst>
                    <a:ext uri="{9D8B030D-6E8A-4147-A177-3AD203B41FA5}">
                      <a16:colId xmlns:a16="http://schemas.microsoft.com/office/drawing/2014/main" val="3193941968"/>
                    </a:ext>
                  </a:extLst>
                </a:gridCol>
              </a:tblGrid>
              <a:tr h="1234440">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139347171"/>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295421445"/>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711885527"/>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FFFFFF"/>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200" b="0" i="0" u="none" strike="noStrike">
                          <a:solidFill>
                            <a:srgbClr val="000000"/>
                          </a:solidFill>
                          <a:effectLst/>
                          <a:latin typeface="Roboto" panose="02000000000000000000" pitchFamily="2" charset="0"/>
                        </a:rPr>
                        <a:t>1</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7650188"/>
                  </a:ext>
                </a:extLst>
              </a:tr>
            </a:tbl>
          </a:graphicData>
        </a:graphic>
      </p:graphicFrame>
      <p:sp>
        <p:nvSpPr>
          <p:cNvPr id="48" name="Down Arrow 20">
            <a:extLst>
              <a:ext uri="{FF2B5EF4-FFF2-40B4-BE49-F238E27FC236}">
                <a16:creationId xmlns:a16="http://schemas.microsoft.com/office/drawing/2014/main" id="{06A2085F-C446-1B39-D210-9D85760776E8}"/>
              </a:ext>
            </a:extLst>
          </p:cNvPr>
          <p:cNvSpPr/>
          <p:nvPr/>
        </p:nvSpPr>
        <p:spPr>
          <a:xfrm>
            <a:off x="14467085" y="11119158"/>
            <a:ext cx="2573262" cy="2266332"/>
          </a:xfrm>
          <a:prstGeom prst="downArrow">
            <a:avLst/>
          </a:prstGeom>
          <a:solidFill>
            <a:srgbClr val="CDCDCD"/>
          </a:solidFill>
          <a:ln w="25400" cap="flat" cmpd="sng" algn="ctr">
            <a:solidFill>
              <a:srgbClr val="CDCDCD"/>
            </a:solidFill>
            <a:prstDash val="solid"/>
          </a:ln>
          <a:effectLst/>
        </p:spPr>
        <p:txBody>
          <a:bodyPr lIns="274320" tIns="137160" rIns="274320" bIns="137160" rtlCol="0" anchor="ctr"/>
          <a:lstStyle/>
          <a:p>
            <a:pPr algn="ctr" defTabSz="1828890">
              <a:buClr>
                <a:srgbClr val="000000"/>
              </a:buClr>
              <a:defRPr/>
            </a:pPr>
            <a:endParaRPr lang="en-US" sz="2800" kern="0">
              <a:solidFill>
                <a:srgbClr val="FFFFFF"/>
              </a:solidFill>
              <a:latin typeface="Arial"/>
              <a:sym typeface="Arial"/>
            </a:endParaRPr>
          </a:p>
        </p:txBody>
      </p:sp>
      <p:sp>
        <p:nvSpPr>
          <p:cNvPr id="49" name="TextBox 48">
            <a:extLst>
              <a:ext uri="{FF2B5EF4-FFF2-40B4-BE49-F238E27FC236}">
                <a16:creationId xmlns:a16="http://schemas.microsoft.com/office/drawing/2014/main" id="{CAC68E91-AF1A-C21C-BB82-D7F3F1A9F769}"/>
              </a:ext>
            </a:extLst>
          </p:cNvPr>
          <p:cNvSpPr txBox="1"/>
          <p:nvPr/>
        </p:nvSpPr>
        <p:spPr>
          <a:xfrm>
            <a:off x="305678" y="5550155"/>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50" name="TextBox 49">
            <a:extLst>
              <a:ext uri="{FF2B5EF4-FFF2-40B4-BE49-F238E27FC236}">
                <a16:creationId xmlns:a16="http://schemas.microsoft.com/office/drawing/2014/main" id="{7B1192F4-6DB5-D327-B90C-79118312DB15}"/>
              </a:ext>
            </a:extLst>
          </p:cNvPr>
          <p:cNvSpPr txBox="1"/>
          <p:nvPr/>
        </p:nvSpPr>
        <p:spPr>
          <a:xfrm>
            <a:off x="305678" y="6761591"/>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51" name="TextBox 50">
            <a:extLst>
              <a:ext uri="{FF2B5EF4-FFF2-40B4-BE49-F238E27FC236}">
                <a16:creationId xmlns:a16="http://schemas.microsoft.com/office/drawing/2014/main" id="{4048328E-A461-910E-93FF-525681BCB8F4}"/>
              </a:ext>
            </a:extLst>
          </p:cNvPr>
          <p:cNvSpPr txBox="1"/>
          <p:nvPr/>
        </p:nvSpPr>
        <p:spPr>
          <a:xfrm>
            <a:off x="305678" y="7973021"/>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52" name="TextBox 51">
            <a:extLst>
              <a:ext uri="{FF2B5EF4-FFF2-40B4-BE49-F238E27FC236}">
                <a16:creationId xmlns:a16="http://schemas.microsoft.com/office/drawing/2014/main" id="{D5F362C8-2BAE-5EA4-6A79-C3CC7F4920E7}"/>
              </a:ext>
            </a:extLst>
          </p:cNvPr>
          <p:cNvSpPr txBox="1"/>
          <p:nvPr/>
        </p:nvSpPr>
        <p:spPr>
          <a:xfrm>
            <a:off x="305678" y="918445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60" name="Group 59">
            <a:extLst>
              <a:ext uri="{FF2B5EF4-FFF2-40B4-BE49-F238E27FC236}">
                <a16:creationId xmlns:a16="http://schemas.microsoft.com/office/drawing/2014/main" id="{9FDA0412-7252-2C38-F4DE-C183B88AEABC}"/>
              </a:ext>
            </a:extLst>
          </p:cNvPr>
          <p:cNvGrpSpPr/>
          <p:nvPr/>
        </p:nvGrpSpPr>
        <p:grpSpPr>
          <a:xfrm>
            <a:off x="4945767" y="4324829"/>
            <a:ext cx="5200582" cy="1015662"/>
            <a:chOff x="764821" y="6178396"/>
            <a:chExt cx="1733527" cy="338554"/>
          </a:xfrm>
        </p:grpSpPr>
        <p:sp>
          <p:nvSpPr>
            <p:cNvPr id="61" name="TextBox 60">
              <a:extLst>
                <a:ext uri="{FF2B5EF4-FFF2-40B4-BE49-F238E27FC236}">
                  <a16:creationId xmlns:a16="http://schemas.microsoft.com/office/drawing/2014/main" id="{7A2C7625-8FEF-C114-BB50-BBB3D113A873}"/>
                </a:ext>
              </a:extLst>
            </p:cNvPr>
            <p:cNvSpPr txBox="1"/>
            <p:nvPr/>
          </p:nvSpPr>
          <p:spPr>
            <a:xfrm>
              <a:off x="764821" y="6178396"/>
              <a:ext cx="843224" cy="338554"/>
            </a:xfrm>
            <a:prstGeom prst="rect">
              <a:avLst/>
            </a:prstGeom>
            <a:noFill/>
          </p:spPr>
          <p:txBody>
            <a:bodyPr wrap="square" rtlCol="0">
              <a:spAutoFit/>
            </a:bodyPr>
            <a:lstStyle/>
            <a:p>
              <a:pP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Time</a:t>
              </a:r>
            </a:p>
          </p:txBody>
        </p:sp>
        <p:cxnSp>
          <p:nvCxnSpPr>
            <p:cNvPr id="62" name="Straight Arrow Connector 61">
              <a:extLst>
                <a:ext uri="{FF2B5EF4-FFF2-40B4-BE49-F238E27FC236}">
                  <a16:creationId xmlns:a16="http://schemas.microsoft.com/office/drawing/2014/main" id="{F9216509-D5F2-3C27-4E9B-9C9AB95B736B}"/>
                </a:ext>
              </a:extLst>
            </p:cNvPr>
            <p:cNvCxnSpPr>
              <a:cxnSpLocks/>
            </p:cNvCxnSpPr>
            <p:nvPr/>
          </p:nvCxnSpPr>
          <p:spPr>
            <a:xfrm>
              <a:off x="1640594" y="6372275"/>
              <a:ext cx="857754" cy="0"/>
            </a:xfrm>
            <a:prstGeom prst="straightConnector1">
              <a:avLst/>
            </a:prstGeom>
            <a:noFill/>
            <a:ln w="19050" cap="flat" cmpd="sng" algn="ctr">
              <a:solidFill>
                <a:srgbClr val="000000"/>
              </a:solidFill>
              <a:prstDash val="solid"/>
              <a:tailEnd type="triangle"/>
            </a:ln>
            <a:effectLst/>
          </p:spPr>
        </p:cxnSp>
      </p:grpSp>
      <p:sp>
        <p:nvSpPr>
          <p:cNvPr id="65" name="TextBox 64">
            <a:extLst>
              <a:ext uri="{FF2B5EF4-FFF2-40B4-BE49-F238E27FC236}">
                <a16:creationId xmlns:a16="http://schemas.microsoft.com/office/drawing/2014/main" id="{B2B8EDCA-CA42-02F4-5627-7346B2428D55}"/>
              </a:ext>
            </a:extLst>
          </p:cNvPr>
          <p:cNvSpPr txBox="1"/>
          <p:nvPr/>
        </p:nvSpPr>
        <p:spPr>
          <a:xfrm>
            <a:off x="17255838" y="11592493"/>
            <a:ext cx="18384980"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1828890">
              <a:buClr>
                <a:srgbClr val="000000"/>
              </a:buClr>
              <a:defRPr/>
            </a:pPr>
            <a:r>
              <a:rPr lang="en-US" sz="3600" kern="0">
                <a:solidFill>
                  <a:srgbClr val="000000"/>
                </a:solidFill>
                <a:latin typeface="Roboto" panose="02000000000000000000" pitchFamily="2" charset="0"/>
                <a:ea typeface="Roboto" panose="02000000000000000000" pitchFamily="2" charset="0"/>
                <a:cs typeface="Roboto Condensed" charset="0"/>
                <a:sym typeface="Arial"/>
              </a:rPr>
              <a:t>Split batch into micro batches and pipeline execution</a:t>
            </a:r>
          </a:p>
        </p:txBody>
      </p:sp>
      <p:graphicFrame>
        <p:nvGraphicFramePr>
          <p:cNvPr id="74" name="Table 73">
            <a:extLst>
              <a:ext uri="{FF2B5EF4-FFF2-40B4-BE49-F238E27FC236}">
                <a16:creationId xmlns:a16="http://schemas.microsoft.com/office/drawing/2014/main" id="{8F3D2821-7706-6276-3EEC-1B2EE7D96D2B}"/>
              </a:ext>
            </a:extLst>
          </p:cNvPr>
          <p:cNvGraphicFramePr>
            <a:graphicFrameLocks noGrp="1"/>
          </p:cNvGraphicFramePr>
          <p:nvPr/>
        </p:nvGraphicFramePr>
        <p:xfrm>
          <a:off x="5083605" y="13937982"/>
          <a:ext cx="26060406" cy="4937760"/>
        </p:xfrm>
        <a:graphic>
          <a:graphicData uri="http://schemas.openxmlformats.org/drawingml/2006/table">
            <a:tbl>
              <a:tblPr/>
              <a:tblGrid>
                <a:gridCol w="1135530">
                  <a:extLst>
                    <a:ext uri="{9D8B030D-6E8A-4147-A177-3AD203B41FA5}">
                      <a16:colId xmlns:a16="http://schemas.microsoft.com/office/drawing/2014/main" val="3332326544"/>
                    </a:ext>
                  </a:extLst>
                </a:gridCol>
                <a:gridCol w="1135530">
                  <a:extLst>
                    <a:ext uri="{9D8B030D-6E8A-4147-A177-3AD203B41FA5}">
                      <a16:colId xmlns:a16="http://schemas.microsoft.com/office/drawing/2014/main" val="118580706"/>
                    </a:ext>
                  </a:extLst>
                </a:gridCol>
                <a:gridCol w="1135530">
                  <a:extLst>
                    <a:ext uri="{9D8B030D-6E8A-4147-A177-3AD203B41FA5}">
                      <a16:colId xmlns:a16="http://schemas.microsoft.com/office/drawing/2014/main" val="3373950543"/>
                    </a:ext>
                  </a:extLst>
                </a:gridCol>
                <a:gridCol w="1135530">
                  <a:extLst>
                    <a:ext uri="{9D8B030D-6E8A-4147-A177-3AD203B41FA5}">
                      <a16:colId xmlns:a16="http://schemas.microsoft.com/office/drawing/2014/main" val="3259103215"/>
                    </a:ext>
                  </a:extLst>
                </a:gridCol>
                <a:gridCol w="1135530">
                  <a:extLst>
                    <a:ext uri="{9D8B030D-6E8A-4147-A177-3AD203B41FA5}">
                      <a16:colId xmlns:a16="http://schemas.microsoft.com/office/drawing/2014/main" val="362755092"/>
                    </a:ext>
                  </a:extLst>
                </a:gridCol>
                <a:gridCol w="1135530">
                  <a:extLst>
                    <a:ext uri="{9D8B030D-6E8A-4147-A177-3AD203B41FA5}">
                      <a16:colId xmlns:a16="http://schemas.microsoft.com/office/drawing/2014/main" val="1764696134"/>
                    </a:ext>
                  </a:extLst>
                </a:gridCol>
                <a:gridCol w="1135530">
                  <a:extLst>
                    <a:ext uri="{9D8B030D-6E8A-4147-A177-3AD203B41FA5}">
                      <a16:colId xmlns:a16="http://schemas.microsoft.com/office/drawing/2014/main" val="3366693626"/>
                    </a:ext>
                  </a:extLst>
                </a:gridCol>
                <a:gridCol w="1135530">
                  <a:extLst>
                    <a:ext uri="{9D8B030D-6E8A-4147-A177-3AD203B41FA5}">
                      <a16:colId xmlns:a16="http://schemas.microsoft.com/office/drawing/2014/main" val="2658463724"/>
                    </a:ext>
                  </a:extLst>
                </a:gridCol>
                <a:gridCol w="1135530">
                  <a:extLst>
                    <a:ext uri="{9D8B030D-6E8A-4147-A177-3AD203B41FA5}">
                      <a16:colId xmlns:a16="http://schemas.microsoft.com/office/drawing/2014/main" val="1346196665"/>
                    </a:ext>
                  </a:extLst>
                </a:gridCol>
                <a:gridCol w="1135530">
                  <a:extLst>
                    <a:ext uri="{9D8B030D-6E8A-4147-A177-3AD203B41FA5}">
                      <a16:colId xmlns:a16="http://schemas.microsoft.com/office/drawing/2014/main" val="1812891405"/>
                    </a:ext>
                  </a:extLst>
                </a:gridCol>
                <a:gridCol w="1128432">
                  <a:extLst>
                    <a:ext uri="{9D8B030D-6E8A-4147-A177-3AD203B41FA5}">
                      <a16:colId xmlns:a16="http://schemas.microsoft.com/office/drawing/2014/main" val="3784968159"/>
                    </a:ext>
                  </a:extLst>
                </a:gridCol>
                <a:gridCol w="1128432">
                  <a:extLst>
                    <a:ext uri="{9D8B030D-6E8A-4147-A177-3AD203B41FA5}">
                      <a16:colId xmlns:a16="http://schemas.microsoft.com/office/drawing/2014/main" val="2666002649"/>
                    </a:ext>
                  </a:extLst>
                </a:gridCol>
                <a:gridCol w="1135530">
                  <a:extLst>
                    <a:ext uri="{9D8B030D-6E8A-4147-A177-3AD203B41FA5}">
                      <a16:colId xmlns:a16="http://schemas.microsoft.com/office/drawing/2014/main" val="1930428281"/>
                    </a:ext>
                  </a:extLst>
                </a:gridCol>
                <a:gridCol w="1128432">
                  <a:extLst>
                    <a:ext uri="{9D8B030D-6E8A-4147-A177-3AD203B41FA5}">
                      <a16:colId xmlns:a16="http://schemas.microsoft.com/office/drawing/2014/main" val="597051671"/>
                    </a:ext>
                  </a:extLst>
                </a:gridCol>
                <a:gridCol w="1128432">
                  <a:extLst>
                    <a:ext uri="{9D8B030D-6E8A-4147-A177-3AD203B41FA5}">
                      <a16:colId xmlns:a16="http://schemas.microsoft.com/office/drawing/2014/main" val="467445712"/>
                    </a:ext>
                  </a:extLst>
                </a:gridCol>
                <a:gridCol w="1135530">
                  <a:extLst>
                    <a:ext uri="{9D8B030D-6E8A-4147-A177-3AD203B41FA5}">
                      <a16:colId xmlns:a16="http://schemas.microsoft.com/office/drawing/2014/main" val="3850654"/>
                    </a:ext>
                  </a:extLst>
                </a:gridCol>
                <a:gridCol w="1128432">
                  <a:extLst>
                    <a:ext uri="{9D8B030D-6E8A-4147-A177-3AD203B41FA5}">
                      <a16:colId xmlns:a16="http://schemas.microsoft.com/office/drawing/2014/main" val="3115801889"/>
                    </a:ext>
                  </a:extLst>
                </a:gridCol>
                <a:gridCol w="1128432">
                  <a:extLst>
                    <a:ext uri="{9D8B030D-6E8A-4147-A177-3AD203B41FA5}">
                      <a16:colId xmlns:a16="http://schemas.microsoft.com/office/drawing/2014/main" val="2821401870"/>
                    </a:ext>
                  </a:extLst>
                </a:gridCol>
                <a:gridCol w="1135530">
                  <a:extLst>
                    <a:ext uri="{9D8B030D-6E8A-4147-A177-3AD203B41FA5}">
                      <a16:colId xmlns:a16="http://schemas.microsoft.com/office/drawing/2014/main" val="156774171"/>
                    </a:ext>
                  </a:extLst>
                </a:gridCol>
                <a:gridCol w="1128432">
                  <a:extLst>
                    <a:ext uri="{9D8B030D-6E8A-4147-A177-3AD203B41FA5}">
                      <a16:colId xmlns:a16="http://schemas.microsoft.com/office/drawing/2014/main" val="3331720776"/>
                    </a:ext>
                  </a:extLst>
                </a:gridCol>
                <a:gridCol w="1128432">
                  <a:extLst>
                    <a:ext uri="{9D8B030D-6E8A-4147-A177-3AD203B41FA5}">
                      <a16:colId xmlns:a16="http://schemas.microsoft.com/office/drawing/2014/main" val="889622437"/>
                    </a:ext>
                  </a:extLst>
                </a:gridCol>
                <a:gridCol w="1135530">
                  <a:extLst>
                    <a:ext uri="{9D8B030D-6E8A-4147-A177-3AD203B41FA5}">
                      <a16:colId xmlns:a16="http://schemas.microsoft.com/office/drawing/2014/main" val="2793964892"/>
                    </a:ext>
                  </a:extLst>
                </a:gridCol>
                <a:gridCol w="1135530">
                  <a:extLst>
                    <a:ext uri="{9D8B030D-6E8A-4147-A177-3AD203B41FA5}">
                      <a16:colId xmlns:a16="http://schemas.microsoft.com/office/drawing/2014/main" val="1483365184"/>
                    </a:ext>
                  </a:extLst>
                </a:gridCol>
              </a:tblGrid>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2a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2b</a:t>
                      </a:r>
                      <a:endParaRPr lang="en-US" sz="5400" b="0" i="0" u="none" strike="noStrike">
                        <a:solidFill>
                          <a:srgbClr val="000000"/>
                        </a:solidFill>
                        <a:effectLst/>
                        <a:latin typeface="Roboto" panose="02000000000000000000" pitchFamily="2" charset="0"/>
                        <a:ea typeface="Roboto" panose="02000000000000000000" pitchFamily="2" charset="0"/>
                      </a:endParaRP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885724122"/>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2a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991502144"/>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674394472"/>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518728724"/>
                  </a:ext>
                </a:extLst>
              </a:tr>
            </a:tbl>
          </a:graphicData>
        </a:graphic>
      </p:graphicFrame>
      <p:grpSp>
        <p:nvGrpSpPr>
          <p:cNvPr id="75" name="Group 74">
            <a:extLst>
              <a:ext uri="{FF2B5EF4-FFF2-40B4-BE49-F238E27FC236}">
                <a16:creationId xmlns:a16="http://schemas.microsoft.com/office/drawing/2014/main" id="{88612C32-EFCF-2847-CEBF-D08D6E8192FB}"/>
              </a:ext>
            </a:extLst>
          </p:cNvPr>
          <p:cNvGrpSpPr/>
          <p:nvPr/>
        </p:nvGrpSpPr>
        <p:grpSpPr>
          <a:xfrm>
            <a:off x="4900407" y="12791829"/>
            <a:ext cx="5200582" cy="1015662"/>
            <a:chOff x="764821" y="6178396"/>
            <a:chExt cx="1733527" cy="338554"/>
          </a:xfrm>
        </p:grpSpPr>
        <p:sp>
          <p:nvSpPr>
            <p:cNvPr id="76" name="TextBox 75">
              <a:extLst>
                <a:ext uri="{FF2B5EF4-FFF2-40B4-BE49-F238E27FC236}">
                  <a16:creationId xmlns:a16="http://schemas.microsoft.com/office/drawing/2014/main" id="{3E49F940-B148-E6FF-A8AE-374857150064}"/>
                </a:ext>
              </a:extLst>
            </p:cNvPr>
            <p:cNvSpPr txBox="1"/>
            <p:nvPr/>
          </p:nvSpPr>
          <p:spPr>
            <a:xfrm>
              <a:off x="764821" y="6178396"/>
              <a:ext cx="843224" cy="338554"/>
            </a:xfrm>
            <a:prstGeom prst="rect">
              <a:avLst/>
            </a:prstGeom>
            <a:noFill/>
          </p:spPr>
          <p:txBody>
            <a:bodyPr wrap="square" rtlCol="0">
              <a:spAutoFit/>
            </a:bodyPr>
            <a:lstStyle/>
            <a:p>
              <a:pP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Time</a:t>
              </a:r>
            </a:p>
          </p:txBody>
        </p:sp>
        <p:cxnSp>
          <p:nvCxnSpPr>
            <p:cNvPr id="77" name="Straight Arrow Connector 76">
              <a:extLst>
                <a:ext uri="{FF2B5EF4-FFF2-40B4-BE49-F238E27FC236}">
                  <a16:creationId xmlns:a16="http://schemas.microsoft.com/office/drawing/2014/main" id="{4EDE5A90-A710-6998-4C74-8E43A19592A6}"/>
                </a:ext>
              </a:extLst>
            </p:cNvPr>
            <p:cNvCxnSpPr>
              <a:cxnSpLocks/>
            </p:cNvCxnSpPr>
            <p:nvPr/>
          </p:nvCxnSpPr>
          <p:spPr>
            <a:xfrm>
              <a:off x="1640594" y="6372275"/>
              <a:ext cx="857754" cy="0"/>
            </a:xfrm>
            <a:prstGeom prst="straightConnector1">
              <a:avLst/>
            </a:prstGeom>
            <a:noFill/>
            <a:ln w="19050" cap="flat" cmpd="sng" algn="ctr">
              <a:solidFill>
                <a:srgbClr val="000000"/>
              </a:solidFill>
              <a:prstDash val="solid"/>
              <a:tailEnd type="triangle"/>
            </a:ln>
            <a:effectLst/>
          </p:spPr>
        </p:cxnSp>
      </p:grpSp>
      <p:sp>
        <p:nvSpPr>
          <p:cNvPr id="78" name="TextBox 77">
            <a:extLst>
              <a:ext uri="{FF2B5EF4-FFF2-40B4-BE49-F238E27FC236}">
                <a16:creationId xmlns:a16="http://schemas.microsoft.com/office/drawing/2014/main" id="{C2C1E836-F5C4-E5ED-5D22-4466CA68F8EC}"/>
              </a:ext>
            </a:extLst>
          </p:cNvPr>
          <p:cNvSpPr txBox="1"/>
          <p:nvPr/>
        </p:nvSpPr>
        <p:spPr>
          <a:xfrm>
            <a:off x="305678" y="1395639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79" name="TextBox 78">
            <a:extLst>
              <a:ext uri="{FF2B5EF4-FFF2-40B4-BE49-F238E27FC236}">
                <a16:creationId xmlns:a16="http://schemas.microsoft.com/office/drawing/2014/main" id="{A3204195-9E06-8A04-FDA1-7CA59462559A}"/>
              </a:ext>
            </a:extLst>
          </p:cNvPr>
          <p:cNvSpPr txBox="1"/>
          <p:nvPr/>
        </p:nvSpPr>
        <p:spPr>
          <a:xfrm>
            <a:off x="305678" y="1516782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80" name="TextBox 79">
            <a:extLst>
              <a:ext uri="{FF2B5EF4-FFF2-40B4-BE49-F238E27FC236}">
                <a16:creationId xmlns:a16="http://schemas.microsoft.com/office/drawing/2014/main" id="{923CFD38-197A-F7AC-4EC9-8E5AECBCEDCF}"/>
              </a:ext>
            </a:extLst>
          </p:cNvPr>
          <p:cNvSpPr txBox="1"/>
          <p:nvPr/>
        </p:nvSpPr>
        <p:spPr>
          <a:xfrm>
            <a:off x="305678" y="1637926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81" name="TextBox 80">
            <a:extLst>
              <a:ext uri="{FF2B5EF4-FFF2-40B4-BE49-F238E27FC236}">
                <a16:creationId xmlns:a16="http://schemas.microsoft.com/office/drawing/2014/main" id="{0A914E25-C050-1CEA-B177-0065A2239B37}"/>
              </a:ext>
            </a:extLst>
          </p:cNvPr>
          <p:cNvSpPr txBox="1"/>
          <p:nvPr/>
        </p:nvSpPr>
        <p:spPr>
          <a:xfrm>
            <a:off x="305678" y="1759069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sp>
        <p:nvSpPr>
          <p:cNvPr id="82" name="Rectangle 81">
            <a:extLst>
              <a:ext uri="{FF2B5EF4-FFF2-40B4-BE49-F238E27FC236}">
                <a16:creationId xmlns:a16="http://schemas.microsoft.com/office/drawing/2014/main" id="{316AA7DA-5396-C43B-604A-A228BACF963E}"/>
              </a:ext>
            </a:extLst>
          </p:cNvPr>
          <p:cNvSpPr/>
          <p:nvPr/>
        </p:nvSpPr>
        <p:spPr>
          <a:xfrm>
            <a:off x="31823892" y="16199122"/>
            <a:ext cx="554180" cy="1257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3" name="Rectangle 82">
            <a:extLst>
              <a:ext uri="{FF2B5EF4-FFF2-40B4-BE49-F238E27FC236}">
                <a16:creationId xmlns:a16="http://schemas.microsoft.com/office/drawing/2014/main" id="{C349DF44-74D2-31F6-FA15-E7449421B4C3}"/>
              </a:ext>
            </a:extLst>
          </p:cNvPr>
          <p:cNvSpPr/>
          <p:nvPr/>
        </p:nvSpPr>
        <p:spPr>
          <a:xfrm>
            <a:off x="31823892" y="17917084"/>
            <a:ext cx="554180" cy="125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4" name="Freeform: Shape 83">
            <a:extLst>
              <a:ext uri="{FF2B5EF4-FFF2-40B4-BE49-F238E27FC236}">
                <a16:creationId xmlns:a16="http://schemas.microsoft.com/office/drawing/2014/main" id="{4A09753C-5C0E-2533-81C1-69E20A3502A5}"/>
              </a:ext>
            </a:extLst>
          </p:cNvPr>
          <p:cNvSpPr/>
          <p:nvPr/>
        </p:nvSpPr>
        <p:spPr>
          <a:xfrm>
            <a:off x="10162246" y="13597804"/>
            <a:ext cx="5591468" cy="1394512"/>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6" name="Freeform: Shape 85">
            <a:extLst>
              <a:ext uri="{FF2B5EF4-FFF2-40B4-BE49-F238E27FC236}">
                <a16:creationId xmlns:a16="http://schemas.microsoft.com/office/drawing/2014/main" id="{A9CFAD3C-11AD-305E-62DC-AAB42FA16916}"/>
              </a:ext>
            </a:extLst>
          </p:cNvPr>
          <p:cNvSpPr/>
          <p:nvPr/>
        </p:nvSpPr>
        <p:spPr>
          <a:xfrm rot="7664839">
            <a:off x="24027937" y="15621692"/>
            <a:ext cx="5896174" cy="4759656"/>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7" name="Freeform: Shape 86">
            <a:extLst>
              <a:ext uri="{FF2B5EF4-FFF2-40B4-BE49-F238E27FC236}">
                <a16:creationId xmlns:a16="http://schemas.microsoft.com/office/drawing/2014/main" id="{764E2E68-1055-715A-62FE-50F83342E449}"/>
              </a:ext>
            </a:extLst>
          </p:cNvPr>
          <p:cNvSpPr/>
          <p:nvPr/>
        </p:nvSpPr>
        <p:spPr>
          <a:xfrm rot="1734243">
            <a:off x="3752991" y="16707198"/>
            <a:ext cx="4824502" cy="2027504"/>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Tree>
    <p:extLst>
      <p:ext uri="{BB962C8B-B14F-4D97-AF65-F5344CB8AC3E}">
        <p14:creationId xmlns:p14="http://schemas.microsoft.com/office/powerpoint/2010/main" val="320095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8" grpId="0"/>
      <p:bldP spid="79" grpId="0"/>
      <p:bldP spid="80" grpId="0"/>
      <p:bldP spid="8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3E1A2-0375-47E8-AA8D-81EED7013D48}"/>
              </a:ext>
            </a:extLst>
          </p:cNvPr>
          <p:cNvPicPr>
            <a:picLocks noChangeAspect="1"/>
          </p:cNvPicPr>
          <p:nvPr/>
        </p:nvPicPr>
        <p:blipFill>
          <a:blip r:embed="rId3"/>
          <a:stretch>
            <a:fillRect/>
          </a:stretch>
        </p:blipFill>
        <p:spPr>
          <a:xfrm>
            <a:off x="6285227" y="6732935"/>
            <a:ext cx="13256901" cy="1533213"/>
          </a:xfrm>
          <a:prstGeom prst="rect">
            <a:avLst/>
          </a:prstGeom>
        </p:spPr>
      </p:pic>
      <p:sp>
        <p:nvSpPr>
          <p:cNvPr id="2" name="Title 1">
            <a:extLst>
              <a:ext uri="{FF2B5EF4-FFF2-40B4-BE49-F238E27FC236}">
                <a16:creationId xmlns:a16="http://schemas.microsoft.com/office/drawing/2014/main" id="{1C37B4E0-19A7-4175-B0F7-5356510656E3}"/>
              </a:ext>
            </a:extLst>
          </p:cNvPr>
          <p:cNvSpPr>
            <a:spLocks noGrp="1"/>
          </p:cNvSpPr>
          <p:nvPr>
            <p:ph type="title"/>
          </p:nvPr>
        </p:nvSpPr>
        <p:spPr/>
        <p:txBody>
          <a:bodyPr/>
          <a:lstStyle/>
          <a:p>
            <a:r>
              <a:rPr lang="en-US" cap="none"/>
              <a:t>HISTORY OF LANGUAGE MODELS </a:t>
            </a:r>
            <a:endParaRPr lang="en-US"/>
          </a:p>
        </p:txBody>
      </p:sp>
      <p:sp>
        <p:nvSpPr>
          <p:cNvPr id="4" name="Text Placeholder 3">
            <a:extLst>
              <a:ext uri="{FF2B5EF4-FFF2-40B4-BE49-F238E27FC236}">
                <a16:creationId xmlns:a16="http://schemas.microsoft.com/office/drawing/2014/main" id="{FD74706A-5C60-4C7D-91DC-0D1CF7640690}"/>
              </a:ext>
            </a:extLst>
          </p:cNvPr>
          <p:cNvSpPr>
            <a:spLocks noGrp="1"/>
          </p:cNvSpPr>
          <p:nvPr>
            <p:ph type="body" sz="quarter" idx="10"/>
          </p:nvPr>
        </p:nvSpPr>
        <p:spPr/>
        <p:txBody>
          <a:bodyPr/>
          <a:lstStyle/>
          <a:p>
            <a:r>
              <a:rPr lang="en-US"/>
              <a:t>Language Model became more complex and larger</a:t>
            </a:r>
          </a:p>
        </p:txBody>
      </p:sp>
      <p:pic>
        <p:nvPicPr>
          <p:cNvPr id="1035" name="Picture 1034">
            <a:extLst>
              <a:ext uri="{FF2B5EF4-FFF2-40B4-BE49-F238E27FC236}">
                <a16:creationId xmlns:a16="http://schemas.microsoft.com/office/drawing/2014/main" id="{B617B0F8-575E-4745-BDC5-891CA35AD607}"/>
              </a:ext>
            </a:extLst>
          </p:cNvPr>
          <p:cNvPicPr>
            <a:picLocks noChangeAspect="1"/>
          </p:cNvPicPr>
          <p:nvPr/>
        </p:nvPicPr>
        <p:blipFill>
          <a:blip r:embed="rId4"/>
          <a:stretch>
            <a:fillRect/>
          </a:stretch>
        </p:blipFill>
        <p:spPr>
          <a:xfrm>
            <a:off x="3" y="14887020"/>
            <a:ext cx="32834142" cy="4868100"/>
          </a:xfrm>
          <a:prstGeom prst="rect">
            <a:avLst/>
          </a:prstGeom>
        </p:spPr>
      </p:pic>
      <p:pic>
        <p:nvPicPr>
          <p:cNvPr id="19" name="Picture 18">
            <a:extLst>
              <a:ext uri="{FF2B5EF4-FFF2-40B4-BE49-F238E27FC236}">
                <a16:creationId xmlns:a16="http://schemas.microsoft.com/office/drawing/2014/main" id="{CD83448F-BB95-4543-88BD-83F1B889EB2A}"/>
              </a:ext>
            </a:extLst>
          </p:cNvPr>
          <p:cNvPicPr>
            <a:picLocks noChangeAspect="1"/>
          </p:cNvPicPr>
          <p:nvPr/>
        </p:nvPicPr>
        <p:blipFill>
          <a:blip r:embed="rId5"/>
          <a:stretch>
            <a:fillRect/>
          </a:stretch>
        </p:blipFill>
        <p:spPr>
          <a:xfrm>
            <a:off x="1661162" y="8357013"/>
            <a:ext cx="18023841" cy="4638372"/>
          </a:xfrm>
          <a:prstGeom prst="rect">
            <a:avLst/>
          </a:prstGeom>
        </p:spPr>
      </p:pic>
      <p:grpSp>
        <p:nvGrpSpPr>
          <p:cNvPr id="9" name="Group 8">
            <a:extLst>
              <a:ext uri="{FF2B5EF4-FFF2-40B4-BE49-F238E27FC236}">
                <a16:creationId xmlns:a16="http://schemas.microsoft.com/office/drawing/2014/main" id="{56CDC5FC-6B56-4108-A73D-3C37AE7C5581}"/>
              </a:ext>
            </a:extLst>
          </p:cNvPr>
          <p:cNvGrpSpPr/>
          <p:nvPr/>
        </p:nvGrpSpPr>
        <p:grpSpPr>
          <a:xfrm>
            <a:off x="22954487" y="4776126"/>
            <a:ext cx="13573137" cy="13014036"/>
            <a:chOff x="6886345" y="1432837"/>
            <a:chExt cx="4071941" cy="3904211"/>
          </a:xfrm>
        </p:grpSpPr>
        <p:pic>
          <p:nvPicPr>
            <p:cNvPr id="10" name="Picture 9">
              <a:extLst>
                <a:ext uri="{FF2B5EF4-FFF2-40B4-BE49-F238E27FC236}">
                  <a16:creationId xmlns:a16="http://schemas.microsoft.com/office/drawing/2014/main" id="{357CE6F8-80D4-420E-B66C-2EBAB271AD21}"/>
                </a:ext>
              </a:extLst>
            </p:cNvPr>
            <p:cNvPicPr>
              <a:picLocks noChangeAspect="1"/>
            </p:cNvPicPr>
            <p:nvPr/>
          </p:nvPicPr>
          <p:blipFill>
            <a:blip r:embed="rId6"/>
            <a:stretch>
              <a:fillRect/>
            </a:stretch>
          </p:blipFill>
          <p:spPr>
            <a:xfrm>
              <a:off x="6886345" y="1432837"/>
              <a:ext cx="4057427" cy="3207408"/>
            </a:xfrm>
            <a:prstGeom prst="rect">
              <a:avLst/>
            </a:prstGeom>
          </p:spPr>
        </p:pic>
        <p:pic>
          <p:nvPicPr>
            <p:cNvPr id="11" name="Picture 10">
              <a:extLst>
                <a:ext uri="{FF2B5EF4-FFF2-40B4-BE49-F238E27FC236}">
                  <a16:creationId xmlns:a16="http://schemas.microsoft.com/office/drawing/2014/main" id="{47130162-46D8-466A-9A73-4F3E2B464E0B}"/>
                </a:ext>
              </a:extLst>
            </p:cNvPr>
            <p:cNvPicPr>
              <a:picLocks noChangeAspect="1"/>
            </p:cNvPicPr>
            <p:nvPr/>
          </p:nvPicPr>
          <p:blipFill>
            <a:blip r:embed="rId7"/>
            <a:stretch>
              <a:fillRect/>
            </a:stretch>
          </p:blipFill>
          <p:spPr>
            <a:xfrm>
              <a:off x="7080894" y="1514525"/>
              <a:ext cx="3877392" cy="3822523"/>
            </a:xfrm>
            <a:prstGeom prst="rect">
              <a:avLst/>
            </a:prstGeom>
          </p:spPr>
        </p:pic>
      </p:grpSp>
    </p:spTree>
    <p:extLst>
      <p:ext uri="{BB962C8B-B14F-4D97-AF65-F5344CB8AC3E}">
        <p14:creationId xmlns:p14="http://schemas.microsoft.com/office/powerpoint/2010/main" val="18492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1661160" y="1737363"/>
            <a:ext cx="33253680" cy="1969770"/>
          </a:xfrm>
          <a:prstGeom prst="rect">
            <a:avLst/>
          </a:prstGeom>
          <a:noFill/>
          <a:ln w="9525">
            <a:noFill/>
            <a:miter lim="800000"/>
            <a:headEnd/>
            <a:tailEnd/>
          </a:ln>
        </p:spPr>
        <p:txBody>
          <a:bodyPr spcFirstLastPara="1" vert="horz" wrap="square" lIns="304750" tIns="152302" rIns="304750" bIns="152302"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1828800"/>
            <a:r>
              <a:rPr lang="en-US" sz="9600"/>
              <a:t>Pipeline PARALLELISM</a:t>
            </a:r>
            <a:endParaRPr lang="en-US" sz="9600"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GB" sz="4800">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31629927" y="16504566"/>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31823893" y="18222528"/>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Backward pass</a:t>
            </a:r>
          </a:p>
        </p:txBody>
      </p:sp>
      <p:sp>
        <p:nvSpPr>
          <p:cNvPr id="82" name="Rectangle 81">
            <a:extLst>
              <a:ext uri="{FF2B5EF4-FFF2-40B4-BE49-F238E27FC236}">
                <a16:creationId xmlns:a16="http://schemas.microsoft.com/office/drawing/2014/main" id="{316AA7DA-5396-C43B-604A-A228BACF963E}"/>
              </a:ext>
            </a:extLst>
          </p:cNvPr>
          <p:cNvSpPr/>
          <p:nvPr/>
        </p:nvSpPr>
        <p:spPr>
          <a:xfrm>
            <a:off x="31823892" y="16199122"/>
            <a:ext cx="554180" cy="1257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3" name="Rectangle 82">
            <a:extLst>
              <a:ext uri="{FF2B5EF4-FFF2-40B4-BE49-F238E27FC236}">
                <a16:creationId xmlns:a16="http://schemas.microsoft.com/office/drawing/2014/main" id="{C349DF44-74D2-31F6-FA15-E7449421B4C3}"/>
              </a:ext>
            </a:extLst>
          </p:cNvPr>
          <p:cNvSpPr/>
          <p:nvPr/>
        </p:nvSpPr>
        <p:spPr>
          <a:xfrm>
            <a:off x="31823892" y="17917084"/>
            <a:ext cx="554180" cy="125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graphicFrame>
        <p:nvGraphicFramePr>
          <p:cNvPr id="38" name="Table 37">
            <a:extLst>
              <a:ext uri="{FF2B5EF4-FFF2-40B4-BE49-F238E27FC236}">
                <a16:creationId xmlns:a16="http://schemas.microsoft.com/office/drawing/2014/main" id="{F509EC76-70F0-CE7E-493A-240FC9C32C96}"/>
              </a:ext>
            </a:extLst>
          </p:cNvPr>
          <p:cNvGraphicFramePr>
            <a:graphicFrameLocks noGrp="1"/>
          </p:cNvGraphicFramePr>
          <p:nvPr/>
        </p:nvGraphicFramePr>
        <p:xfrm>
          <a:off x="6981664" y="9353532"/>
          <a:ext cx="26060384" cy="4937760"/>
        </p:xfrm>
        <a:graphic>
          <a:graphicData uri="http://schemas.openxmlformats.org/drawingml/2006/table">
            <a:tbl>
              <a:tblPr/>
              <a:tblGrid>
                <a:gridCol w="1133676">
                  <a:extLst>
                    <a:ext uri="{9D8B030D-6E8A-4147-A177-3AD203B41FA5}">
                      <a16:colId xmlns:a16="http://schemas.microsoft.com/office/drawing/2014/main" val="3086365785"/>
                    </a:ext>
                  </a:extLst>
                </a:gridCol>
                <a:gridCol w="1133676">
                  <a:extLst>
                    <a:ext uri="{9D8B030D-6E8A-4147-A177-3AD203B41FA5}">
                      <a16:colId xmlns:a16="http://schemas.microsoft.com/office/drawing/2014/main" val="2043442339"/>
                    </a:ext>
                  </a:extLst>
                </a:gridCol>
                <a:gridCol w="1133676">
                  <a:extLst>
                    <a:ext uri="{9D8B030D-6E8A-4147-A177-3AD203B41FA5}">
                      <a16:colId xmlns:a16="http://schemas.microsoft.com/office/drawing/2014/main" val="2065226122"/>
                    </a:ext>
                  </a:extLst>
                </a:gridCol>
                <a:gridCol w="1133676">
                  <a:extLst>
                    <a:ext uri="{9D8B030D-6E8A-4147-A177-3AD203B41FA5}">
                      <a16:colId xmlns:a16="http://schemas.microsoft.com/office/drawing/2014/main" val="3863564437"/>
                    </a:ext>
                  </a:extLst>
                </a:gridCol>
                <a:gridCol w="1133676">
                  <a:extLst>
                    <a:ext uri="{9D8B030D-6E8A-4147-A177-3AD203B41FA5}">
                      <a16:colId xmlns:a16="http://schemas.microsoft.com/office/drawing/2014/main" val="1578448885"/>
                    </a:ext>
                  </a:extLst>
                </a:gridCol>
                <a:gridCol w="1133676">
                  <a:extLst>
                    <a:ext uri="{9D8B030D-6E8A-4147-A177-3AD203B41FA5}">
                      <a16:colId xmlns:a16="http://schemas.microsoft.com/office/drawing/2014/main" val="2566517241"/>
                    </a:ext>
                  </a:extLst>
                </a:gridCol>
                <a:gridCol w="1133676">
                  <a:extLst>
                    <a:ext uri="{9D8B030D-6E8A-4147-A177-3AD203B41FA5}">
                      <a16:colId xmlns:a16="http://schemas.microsoft.com/office/drawing/2014/main" val="2427588872"/>
                    </a:ext>
                  </a:extLst>
                </a:gridCol>
                <a:gridCol w="1133676">
                  <a:extLst>
                    <a:ext uri="{9D8B030D-6E8A-4147-A177-3AD203B41FA5}">
                      <a16:colId xmlns:a16="http://schemas.microsoft.com/office/drawing/2014/main" val="2900283847"/>
                    </a:ext>
                  </a:extLst>
                </a:gridCol>
                <a:gridCol w="1133676">
                  <a:extLst>
                    <a:ext uri="{9D8B030D-6E8A-4147-A177-3AD203B41FA5}">
                      <a16:colId xmlns:a16="http://schemas.microsoft.com/office/drawing/2014/main" val="2493303002"/>
                    </a:ext>
                  </a:extLst>
                </a:gridCol>
                <a:gridCol w="1133676">
                  <a:extLst>
                    <a:ext uri="{9D8B030D-6E8A-4147-A177-3AD203B41FA5}">
                      <a16:colId xmlns:a16="http://schemas.microsoft.com/office/drawing/2014/main" val="4120918692"/>
                    </a:ext>
                  </a:extLst>
                </a:gridCol>
                <a:gridCol w="1126594">
                  <a:extLst>
                    <a:ext uri="{9D8B030D-6E8A-4147-A177-3AD203B41FA5}">
                      <a16:colId xmlns:a16="http://schemas.microsoft.com/office/drawing/2014/main" val="1665767381"/>
                    </a:ext>
                  </a:extLst>
                </a:gridCol>
                <a:gridCol w="1126594">
                  <a:extLst>
                    <a:ext uri="{9D8B030D-6E8A-4147-A177-3AD203B41FA5}">
                      <a16:colId xmlns:a16="http://schemas.microsoft.com/office/drawing/2014/main" val="1997349043"/>
                    </a:ext>
                  </a:extLst>
                </a:gridCol>
                <a:gridCol w="1133676">
                  <a:extLst>
                    <a:ext uri="{9D8B030D-6E8A-4147-A177-3AD203B41FA5}">
                      <a16:colId xmlns:a16="http://schemas.microsoft.com/office/drawing/2014/main" val="3886386326"/>
                    </a:ext>
                  </a:extLst>
                </a:gridCol>
                <a:gridCol w="1133676">
                  <a:extLst>
                    <a:ext uri="{9D8B030D-6E8A-4147-A177-3AD203B41FA5}">
                      <a16:colId xmlns:a16="http://schemas.microsoft.com/office/drawing/2014/main" val="3361285250"/>
                    </a:ext>
                  </a:extLst>
                </a:gridCol>
                <a:gridCol w="1133676">
                  <a:extLst>
                    <a:ext uri="{9D8B030D-6E8A-4147-A177-3AD203B41FA5}">
                      <a16:colId xmlns:a16="http://schemas.microsoft.com/office/drawing/2014/main" val="3076355450"/>
                    </a:ext>
                  </a:extLst>
                </a:gridCol>
                <a:gridCol w="1133676">
                  <a:extLst>
                    <a:ext uri="{9D8B030D-6E8A-4147-A177-3AD203B41FA5}">
                      <a16:colId xmlns:a16="http://schemas.microsoft.com/office/drawing/2014/main" val="3244106500"/>
                    </a:ext>
                  </a:extLst>
                </a:gridCol>
                <a:gridCol w="1133676">
                  <a:extLst>
                    <a:ext uri="{9D8B030D-6E8A-4147-A177-3AD203B41FA5}">
                      <a16:colId xmlns:a16="http://schemas.microsoft.com/office/drawing/2014/main" val="1570645532"/>
                    </a:ext>
                  </a:extLst>
                </a:gridCol>
                <a:gridCol w="1133676">
                  <a:extLst>
                    <a:ext uri="{9D8B030D-6E8A-4147-A177-3AD203B41FA5}">
                      <a16:colId xmlns:a16="http://schemas.microsoft.com/office/drawing/2014/main" val="3789977909"/>
                    </a:ext>
                  </a:extLst>
                </a:gridCol>
                <a:gridCol w="1133676">
                  <a:extLst>
                    <a:ext uri="{9D8B030D-6E8A-4147-A177-3AD203B41FA5}">
                      <a16:colId xmlns:a16="http://schemas.microsoft.com/office/drawing/2014/main" val="2339435218"/>
                    </a:ext>
                  </a:extLst>
                </a:gridCol>
                <a:gridCol w="1133676">
                  <a:extLst>
                    <a:ext uri="{9D8B030D-6E8A-4147-A177-3AD203B41FA5}">
                      <a16:colId xmlns:a16="http://schemas.microsoft.com/office/drawing/2014/main" val="4001589419"/>
                    </a:ext>
                  </a:extLst>
                </a:gridCol>
                <a:gridCol w="1133676">
                  <a:extLst>
                    <a:ext uri="{9D8B030D-6E8A-4147-A177-3AD203B41FA5}">
                      <a16:colId xmlns:a16="http://schemas.microsoft.com/office/drawing/2014/main" val="4232854361"/>
                    </a:ext>
                  </a:extLst>
                </a:gridCol>
                <a:gridCol w="1133676">
                  <a:extLst>
                    <a:ext uri="{9D8B030D-6E8A-4147-A177-3AD203B41FA5}">
                      <a16:colId xmlns:a16="http://schemas.microsoft.com/office/drawing/2014/main" val="3594935594"/>
                    </a:ext>
                  </a:extLst>
                </a:gridCol>
                <a:gridCol w="1133676">
                  <a:extLst>
                    <a:ext uri="{9D8B030D-6E8A-4147-A177-3AD203B41FA5}">
                      <a16:colId xmlns:a16="http://schemas.microsoft.com/office/drawing/2014/main" val="914136394"/>
                    </a:ext>
                  </a:extLst>
                </a:gridCol>
              </a:tblGrid>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902142424"/>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008708830"/>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501250378"/>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20" marR="25720" marT="257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542669141"/>
                  </a:ext>
                </a:extLst>
              </a:tr>
            </a:tbl>
          </a:graphicData>
        </a:graphic>
      </p:graphicFrame>
      <p:sp>
        <p:nvSpPr>
          <p:cNvPr id="39" name="TextBox 38">
            <a:extLst>
              <a:ext uri="{FF2B5EF4-FFF2-40B4-BE49-F238E27FC236}">
                <a16:creationId xmlns:a16="http://schemas.microsoft.com/office/drawing/2014/main" id="{C5C2983F-ABEF-0040-8E2F-EA37CAB34077}"/>
              </a:ext>
            </a:extLst>
          </p:cNvPr>
          <p:cNvSpPr txBox="1"/>
          <p:nvPr/>
        </p:nvSpPr>
        <p:spPr>
          <a:xfrm>
            <a:off x="2203750" y="937194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40" name="TextBox 39">
            <a:extLst>
              <a:ext uri="{FF2B5EF4-FFF2-40B4-BE49-F238E27FC236}">
                <a16:creationId xmlns:a16="http://schemas.microsoft.com/office/drawing/2014/main" id="{4F819276-0115-0AF0-AD61-6A67AE558EAF}"/>
              </a:ext>
            </a:extLst>
          </p:cNvPr>
          <p:cNvSpPr txBox="1"/>
          <p:nvPr/>
        </p:nvSpPr>
        <p:spPr>
          <a:xfrm>
            <a:off x="2203750" y="1058337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1" name="TextBox 40">
            <a:extLst>
              <a:ext uri="{FF2B5EF4-FFF2-40B4-BE49-F238E27FC236}">
                <a16:creationId xmlns:a16="http://schemas.microsoft.com/office/drawing/2014/main" id="{305E8F55-A546-6A22-FBCF-098656B4E402}"/>
              </a:ext>
            </a:extLst>
          </p:cNvPr>
          <p:cNvSpPr txBox="1"/>
          <p:nvPr/>
        </p:nvSpPr>
        <p:spPr>
          <a:xfrm>
            <a:off x="2203750" y="1179481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2" name="TextBox 41">
            <a:extLst>
              <a:ext uri="{FF2B5EF4-FFF2-40B4-BE49-F238E27FC236}">
                <a16:creationId xmlns:a16="http://schemas.microsoft.com/office/drawing/2014/main" id="{C5F2E81E-38CB-E09D-A0A0-BDDB5E373B68}"/>
              </a:ext>
            </a:extLst>
          </p:cNvPr>
          <p:cNvSpPr txBox="1"/>
          <p:nvPr/>
        </p:nvSpPr>
        <p:spPr>
          <a:xfrm>
            <a:off x="2203750" y="1300624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3" name="Group 42">
            <a:extLst>
              <a:ext uri="{FF2B5EF4-FFF2-40B4-BE49-F238E27FC236}">
                <a16:creationId xmlns:a16="http://schemas.microsoft.com/office/drawing/2014/main" id="{0F1AAB1B-A565-16B7-DCB6-C3FCA2BCF446}"/>
              </a:ext>
            </a:extLst>
          </p:cNvPr>
          <p:cNvGrpSpPr/>
          <p:nvPr/>
        </p:nvGrpSpPr>
        <p:grpSpPr>
          <a:xfrm>
            <a:off x="6798479" y="8207380"/>
            <a:ext cx="5200582" cy="1015664"/>
            <a:chOff x="3399239" y="6249290"/>
            <a:chExt cx="2600291" cy="507832"/>
          </a:xfrm>
        </p:grpSpPr>
        <p:sp>
          <p:nvSpPr>
            <p:cNvPr id="44" name="TextBox 43">
              <a:extLst>
                <a:ext uri="{FF2B5EF4-FFF2-40B4-BE49-F238E27FC236}">
                  <a16:creationId xmlns:a16="http://schemas.microsoft.com/office/drawing/2014/main" id="{DC7F2B34-5C38-80F7-5825-E60F96B1156A}"/>
                </a:ext>
              </a:extLst>
            </p:cNvPr>
            <p:cNvSpPr txBox="1"/>
            <p:nvPr/>
          </p:nvSpPr>
          <p:spPr>
            <a:xfrm>
              <a:off x="3399239" y="6249290"/>
              <a:ext cx="1264836" cy="507832"/>
            </a:xfrm>
            <a:prstGeom prst="rect">
              <a:avLst/>
            </a:prstGeom>
            <a:noFill/>
          </p:spPr>
          <p:txBody>
            <a:bodyPr wrap="square" rtlCol="0">
              <a:spAutoFit/>
            </a:bodyPr>
            <a:lstStyle/>
            <a:p>
              <a:pP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Time</a:t>
              </a:r>
            </a:p>
          </p:txBody>
        </p:sp>
        <p:cxnSp>
          <p:nvCxnSpPr>
            <p:cNvPr id="45" name="Straight Arrow Connector 44">
              <a:extLst>
                <a:ext uri="{FF2B5EF4-FFF2-40B4-BE49-F238E27FC236}">
                  <a16:creationId xmlns:a16="http://schemas.microsoft.com/office/drawing/2014/main" id="{4C0F3399-0442-5829-3B29-60B8A4CEDBA6}"/>
                </a:ext>
              </a:extLst>
            </p:cNvPr>
            <p:cNvCxnSpPr>
              <a:cxnSpLocks/>
            </p:cNvCxnSpPr>
            <p:nvPr/>
          </p:nvCxnSpPr>
          <p:spPr>
            <a:xfrm>
              <a:off x="4712899" y="6540109"/>
              <a:ext cx="1286631" cy="0"/>
            </a:xfrm>
            <a:prstGeom prst="straightConnector1">
              <a:avLst/>
            </a:prstGeom>
            <a:noFill/>
            <a:ln w="19050" cap="flat" cmpd="sng" algn="ctr">
              <a:solidFill>
                <a:srgbClr val="000000"/>
              </a:solidFill>
              <a:prstDash val="solid"/>
              <a:tailEnd type="triangle"/>
            </a:ln>
            <a:effectLst/>
          </p:spPr>
        </p:cxnSp>
      </p:grpSp>
    </p:spTree>
    <p:extLst>
      <p:ext uri="{BB962C8B-B14F-4D97-AF65-F5344CB8AC3E}">
        <p14:creationId xmlns:p14="http://schemas.microsoft.com/office/powerpoint/2010/main" val="217523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1661160" y="1737363"/>
            <a:ext cx="33253680" cy="1969770"/>
          </a:xfrm>
          <a:prstGeom prst="rect">
            <a:avLst/>
          </a:prstGeom>
          <a:noFill/>
          <a:ln w="9525">
            <a:noFill/>
            <a:miter lim="800000"/>
            <a:headEnd/>
            <a:tailEnd/>
          </a:ln>
        </p:spPr>
        <p:txBody>
          <a:bodyPr spcFirstLastPara="1" vert="horz" wrap="square" lIns="304750" tIns="152302" rIns="304750" bIns="152302"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1828800"/>
            <a:r>
              <a:rPr lang="en-US" sz="9600"/>
              <a:t>Pipeline PARALLELISM</a:t>
            </a:r>
            <a:endParaRPr lang="en-US" sz="9600"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GB" sz="4800">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31629927" y="16504566"/>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31823893" y="18222528"/>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Backward pass</a:t>
            </a:r>
          </a:p>
        </p:txBody>
      </p:sp>
      <p:sp>
        <p:nvSpPr>
          <p:cNvPr id="82" name="Rectangle 81">
            <a:extLst>
              <a:ext uri="{FF2B5EF4-FFF2-40B4-BE49-F238E27FC236}">
                <a16:creationId xmlns:a16="http://schemas.microsoft.com/office/drawing/2014/main" id="{316AA7DA-5396-C43B-604A-A228BACF963E}"/>
              </a:ext>
            </a:extLst>
          </p:cNvPr>
          <p:cNvSpPr/>
          <p:nvPr/>
        </p:nvSpPr>
        <p:spPr>
          <a:xfrm>
            <a:off x="31823892" y="16199122"/>
            <a:ext cx="554180" cy="1257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3" name="Rectangle 82">
            <a:extLst>
              <a:ext uri="{FF2B5EF4-FFF2-40B4-BE49-F238E27FC236}">
                <a16:creationId xmlns:a16="http://schemas.microsoft.com/office/drawing/2014/main" id="{C349DF44-74D2-31F6-FA15-E7449421B4C3}"/>
              </a:ext>
            </a:extLst>
          </p:cNvPr>
          <p:cNvSpPr/>
          <p:nvPr/>
        </p:nvSpPr>
        <p:spPr>
          <a:xfrm>
            <a:off x="31823892" y="17917084"/>
            <a:ext cx="554180" cy="125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9" name="TextBox 38">
            <a:extLst>
              <a:ext uri="{FF2B5EF4-FFF2-40B4-BE49-F238E27FC236}">
                <a16:creationId xmlns:a16="http://schemas.microsoft.com/office/drawing/2014/main" id="{C5C2983F-ABEF-0040-8E2F-EA37CAB34077}"/>
              </a:ext>
            </a:extLst>
          </p:cNvPr>
          <p:cNvSpPr txBox="1"/>
          <p:nvPr/>
        </p:nvSpPr>
        <p:spPr>
          <a:xfrm>
            <a:off x="2203750" y="937194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40" name="TextBox 39">
            <a:extLst>
              <a:ext uri="{FF2B5EF4-FFF2-40B4-BE49-F238E27FC236}">
                <a16:creationId xmlns:a16="http://schemas.microsoft.com/office/drawing/2014/main" id="{4F819276-0115-0AF0-AD61-6A67AE558EAF}"/>
              </a:ext>
            </a:extLst>
          </p:cNvPr>
          <p:cNvSpPr txBox="1"/>
          <p:nvPr/>
        </p:nvSpPr>
        <p:spPr>
          <a:xfrm>
            <a:off x="2203750" y="1058337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1" name="TextBox 40">
            <a:extLst>
              <a:ext uri="{FF2B5EF4-FFF2-40B4-BE49-F238E27FC236}">
                <a16:creationId xmlns:a16="http://schemas.microsoft.com/office/drawing/2014/main" id="{305E8F55-A546-6A22-FBCF-098656B4E402}"/>
              </a:ext>
            </a:extLst>
          </p:cNvPr>
          <p:cNvSpPr txBox="1"/>
          <p:nvPr/>
        </p:nvSpPr>
        <p:spPr>
          <a:xfrm>
            <a:off x="2203750" y="1179481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2" name="TextBox 41">
            <a:extLst>
              <a:ext uri="{FF2B5EF4-FFF2-40B4-BE49-F238E27FC236}">
                <a16:creationId xmlns:a16="http://schemas.microsoft.com/office/drawing/2014/main" id="{C5F2E81E-38CB-E09D-A0A0-BDDB5E373B68}"/>
              </a:ext>
            </a:extLst>
          </p:cNvPr>
          <p:cNvSpPr txBox="1"/>
          <p:nvPr/>
        </p:nvSpPr>
        <p:spPr>
          <a:xfrm>
            <a:off x="2203750" y="1300624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3" name="Group 42">
            <a:extLst>
              <a:ext uri="{FF2B5EF4-FFF2-40B4-BE49-F238E27FC236}">
                <a16:creationId xmlns:a16="http://schemas.microsoft.com/office/drawing/2014/main" id="{0F1AAB1B-A565-16B7-DCB6-C3FCA2BCF446}"/>
              </a:ext>
            </a:extLst>
          </p:cNvPr>
          <p:cNvGrpSpPr/>
          <p:nvPr/>
        </p:nvGrpSpPr>
        <p:grpSpPr>
          <a:xfrm>
            <a:off x="6798479" y="8207380"/>
            <a:ext cx="5200582" cy="1015664"/>
            <a:chOff x="3399239" y="6249290"/>
            <a:chExt cx="2600291" cy="507832"/>
          </a:xfrm>
        </p:grpSpPr>
        <p:sp>
          <p:nvSpPr>
            <p:cNvPr id="44" name="TextBox 43">
              <a:extLst>
                <a:ext uri="{FF2B5EF4-FFF2-40B4-BE49-F238E27FC236}">
                  <a16:creationId xmlns:a16="http://schemas.microsoft.com/office/drawing/2014/main" id="{DC7F2B34-5C38-80F7-5825-E60F96B1156A}"/>
                </a:ext>
              </a:extLst>
            </p:cNvPr>
            <p:cNvSpPr txBox="1"/>
            <p:nvPr/>
          </p:nvSpPr>
          <p:spPr>
            <a:xfrm>
              <a:off x="3399239" y="6249290"/>
              <a:ext cx="1264836" cy="507832"/>
            </a:xfrm>
            <a:prstGeom prst="rect">
              <a:avLst/>
            </a:prstGeom>
            <a:noFill/>
          </p:spPr>
          <p:txBody>
            <a:bodyPr wrap="square" rtlCol="0">
              <a:spAutoFit/>
            </a:bodyPr>
            <a:lstStyle/>
            <a:p>
              <a:pP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Time</a:t>
              </a:r>
            </a:p>
          </p:txBody>
        </p:sp>
        <p:cxnSp>
          <p:nvCxnSpPr>
            <p:cNvPr id="45" name="Straight Arrow Connector 44">
              <a:extLst>
                <a:ext uri="{FF2B5EF4-FFF2-40B4-BE49-F238E27FC236}">
                  <a16:creationId xmlns:a16="http://schemas.microsoft.com/office/drawing/2014/main" id="{4C0F3399-0442-5829-3B29-60B8A4CEDBA6}"/>
                </a:ext>
              </a:extLst>
            </p:cNvPr>
            <p:cNvCxnSpPr>
              <a:cxnSpLocks/>
            </p:cNvCxnSpPr>
            <p:nvPr/>
          </p:nvCxnSpPr>
          <p:spPr>
            <a:xfrm>
              <a:off x="4712899" y="6540109"/>
              <a:ext cx="1286631" cy="0"/>
            </a:xfrm>
            <a:prstGeom prst="straightConnector1">
              <a:avLst/>
            </a:prstGeom>
            <a:noFill/>
            <a:ln w="19050" cap="flat" cmpd="sng" algn="ctr">
              <a:solidFill>
                <a:srgbClr val="000000"/>
              </a:solidFill>
              <a:prstDash val="solid"/>
              <a:tailEnd type="triangle"/>
            </a:ln>
            <a:effectLst/>
          </p:spPr>
        </p:cxnSp>
      </p:grpSp>
      <p:graphicFrame>
        <p:nvGraphicFramePr>
          <p:cNvPr id="18" name="Table 17">
            <a:extLst>
              <a:ext uri="{FF2B5EF4-FFF2-40B4-BE49-F238E27FC236}">
                <a16:creationId xmlns:a16="http://schemas.microsoft.com/office/drawing/2014/main" id="{67D22ABD-9702-38CC-805D-0CB01D8EA05D}"/>
              </a:ext>
            </a:extLst>
          </p:cNvPr>
          <p:cNvGraphicFramePr>
            <a:graphicFrameLocks noGrp="1"/>
          </p:cNvGraphicFramePr>
          <p:nvPr/>
        </p:nvGraphicFramePr>
        <p:xfrm>
          <a:off x="6981665" y="9353532"/>
          <a:ext cx="26060394" cy="4937760"/>
        </p:xfrm>
        <a:graphic>
          <a:graphicData uri="http://schemas.openxmlformats.org/drawingml/2006/table">
            <a:tbl>
              <a:tblPr/>
              <a:tblGrid>
                <a:gridCol w="1134294">
                  <a:extLst>
                    <a:ext uri="{9D8B030D-6E8A-4147-A177-3AD203B41FA5}">
                      <a16:colId xmlns:a16="http://schemas.microsoft.com/office/drawing/2014/main" val="360395029"/>
                    </a:ext>
                  </a:extLst>
                </a:gridCol>
                <a:gridCol w="1134294">
                  <a:extLst>
                    <a:ext uri="{9D8B030D-6E8A-4147-A177-3AD203B41FA5}">
                      <a16:colId xmlns:a16="http://schemas.microsoft.com/office/drawing/2014/main" val="1662171784"/>
                    </a:ext>
                  </a:extLst>
                </a:gridCol>
                <a:gridCol w="1134294">
                  <a:extLst>
                    <a:ext uri="{9D8B030D-6E8A-4147-A177-3AD203B41FA5}">
                      <a16:colId xmlns:a16="http://schemas.microsoft.com/office/drawing/2014/main" val="401122679"/>
                    </a:ext>
                  </a:extLst>
                </a:gridCol>
                <a:gridCol w="1134294">
                  <a:extLst>
                    <a:ext uri="{9D8B030D-6E8A-4147-A177-3AD203B41FA5}">
                      <a16:colId xmlns:a16="http://schemas.microsoft.com/office/drawing/2014/main" val="3825136618"/>
                    </a:ext>
                  </a:extLst>
                </a:gridCol>
                <a:gridCol w="1134294">
                  <a:extLst>
                    <a:ext uri="{9D8B030D-6E8A-4147-A177-3AD203B41FA5}">
                      <a16:colId xmlns:a16="http://schemas.microsoft.com/office/drawing/2014/main" val="2210184677"/>
                    </a:ext>
                  </a:extLst>
                </a:gridCol>
                <a:gridCol w="1134294">
                  <a:extLst>
                    <a:ext uri="{9D8B030D-6E8A-4147-A177-3AD203B41FA5}">
                      <a16:colId xmlns:a16="http://schemas.microsoft.com/office/drawing/2014/main" val="2308562213"/>
                    </a:ext>
                  </a:extLst>
                </a:gridCol>
                <a:gridCol w="1134294">
                  <a:extLst>
                    <a:ext uri="{9D8B030D-6E8A-4147-A177-3AD203B41FA5}">
                      <a16:colId xmlns:a16="http://schemas.microsoft.com/office/drawing/2014/main" val="400485516"/>
                    </a:ext>
                  </a:extLst>
                </a:gridCol>
                <a:gridCol w="1134294">
                  <a:extLst>
                    <a:ext uri="{9D8B030D-6E8A-4147-A177-3AD203B41FA5}">
                      <a16:colId xmlns:a16="http://schemas.microsoft.com/office/drawing/2014/main" val="671669042"/>
                    </a:ext>
                  </a:extLst>
                </a:gridCol>
                <a:gridCol w="1134294">
                  <a:extLst>
                    <a:ext uri="{9D8B030D-6E8A-4147-A177-3AD203B41FA5}">
                      <a16:colId xmlns:a16="http://schemas.microsoft.com/office/drawing/2014/main" val="919910486"/>
                    </a:ext>
                  </a:extLst>
                </a:gridCol>
                <a:gridCol w="1134294">
                  <a:extLst>
                    <a:ext uri="{9D8B030D-6E8A-4147-A177-3AD203B41FA5}">
                      <a16:colId xmlns:a16="http://schemas.microsoft.com/office/drawing/2014/main" val="902691207"/>
                    </a:ext>
                  </a:extLst>
                </a:gridCol>
                <a:gridCol w="1127202">
                  <a:extLst>
                    <a:ext uri="{9D8B030D-6E8A-4147-A177-3AD203B41FA5}">
                      <a16:colId xmlns:a16="http://schemas.microsoft.com/office/drawing/2014/main" val="1352816646"/>
                    </a:ext>
                  </a:extLst>
                </a:gridCol>
                <a:gridCol w="1127202">
                  <a:extLst>
                    <a:ext uri="{9D8B030D-6E8A-4147-A177-3AD203B41FA5}">
                      <a16:colId xmlns:a16="http://schemas.microsoft.com/office/drawing/2014/main" val="810424220"/>
                    </a:ext>
                  </a:extLst>
                </a:gridCol>
                <a:gridCol w="1134294">
                  <a:extLst>
                    <a:ext uri="{9D8B030D-6E8A-4147-A177-3AD203B41FA5}">
                      <a16:colId xmlns:a16="http://schemas.microsoft.com/office/drawing/2014/main" val="1863146530"/>
                    </a:ext>
                  </a:extLst>
                </a:gridCol>
                <a:gridCol w="1127202">
                  <a:extLst>
                    <a:ext uri="{9D8B030D-6E8A-4147-A177-3AD203B41FA5}">
                      <a16:colId xmlns:a16="http://schemas.microsoft.com/office/drawing/2014/main" val="2831835779"/>
                    </a:ext>
                  </a:extLst>
                </a:gridCol>
                <a:gridCol w="1127202">
                  <a:extLst>
                    <a:ext uri="{9D8B030D-6E8A-4147-A177-3AD203B41FA5}">
                      <a16:colId xmlns:a16="http://schemas.microsoft.com/office/drawing/2014/main" val="770033446"/>
                    </a:ext>
                  </a:extLst>
                </a:gridCol>
                <a:gridCol w="1134294">
                  <a:extLst>
                    <a:ext uri="{9D8B030D-6E8A-4147-A177-3AD203B41FA5}">
                      <a16:colId xmlns:a16="http://schemas.microsoft.com/office/drawing/2014/main" val="2014409305"/>
                    </a:ext>
                  </a:extLst>
                </a:gridCol>
                <a:gridCol w="1134294">
                  <a:extLst>
                    <a:ext uri="{9D8B030D-6E8A-4147-A177-3AD203B41FA5}">
                      <a16:colId xmlns:a16="http://schemas.microsoft.com/office/drawing/2014/main" val="1300228542"/>
                    </a:ext>
                  </a:extLst>
                </a:gridCol>
                <a:gridCol w="1134294">
                  <a:extLst>
                    <a:ext uri="{9D8B030D-6E8A-4147-A177-3AD203B41FA5}">
                      <a16:colId xmlns:a16="http://schemas.microsoft.com/office/drawing/2014/main" val="1020449753"/>
                    </a:ext>
                  </a:extLst>
                </a:gridCol>
                <a:gridCol w="1134294">
                  <a:extLst>
                    <a:ext uri="{9D8B030D-6E8A-4147-A177-3AD203B41FA5}">
                      <a16:colId xmlns:a16="http://schemas.microsoft.com/office/drawing/2014/main" val="3006146695"/>
                    </a:ext>
                  </a:extLst>
                </a:gridCol>
                <a:gridCol w="1134294">
                  <a:extLst>
                    <a:ext uri="{9D8B030D-6E8A-4147-A177-3AD203B41FA5}">
                      <a16:colId xmlns:a16="http://schemas.microsoft.com/office/drawing/2014/main" val="2057567786"/>
                    </a:ext>
                  </a:extLst>
                </a:gridCol>
                <a:gridCol w="1134294">
                  <a:extLst>
                    <a:ext uri="{9D8B030D-6E8A-4147-A177-3AD203B41FA5}">
                      <a16:colId xmlns:a16="http://schemas.microsoft.com/office/drawing/2014/main" val="2782332597"/>
                    </a:ext>
                  </a:extLst>
                </a:gridCol>
                <a:gridCol w="1134294">
                  <a:extLst>
                    <a:ext uri="{9D8B030D-6E8A-4147-A177-3AD203B41FA5}">
                      <a16:colId xmlns:a16="http://schemas.microsoft.com/office/drawing/2014/main" val="1378197455"/>
                    </a:ext>
                  </a:extLst>
                </a:gridCol>
                <a:gridCol w="1134294">
                  <a:extLst>
                    <a:ext uri="{9D8B030D-6E8A-4147-A177-3AD203B41FA5}">
                      <a16:colId xmlns:a16="http://schemas.microsoft.com/office/drawing/2014/main" val="1864340468"/>
                    </a:ext>
                  </a:extLst>
                </a:gridCol>
              </a:tblGrid>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622879227"/>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961873498"/>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602229676"/>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345667603"/>
                  </a:ext>
                </a:extLst>
              </a:tr>
            </a:tbl>
          </a:graphicData>
        </a:graphic>
      </p:graphicFrame>
    </p:spTree>
    <p:extLst>
      <p:ext uri="{BB962C8B-B14F-4D97-AF65-F5344CB8AC3E}">
        <p14:creationId xmlns:p14="http://schemas.microsoft.com/office/powerpoint/2010/main" val="2533526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1661160" y="1737363"/>
            <a:ext cx="33253680" cy="1969770"/>
          </a:xfrm>
          <a:prstGeom prst="rect">
            <a:avLst/>
          </a:prstGeom>
          <a:noFill/>
          <a:ln w="9525">
            <a:noFill/>
            <a:miter lim="800000"/>
            <a:headEnd/>
            <a:tailEnd/>
          </a:ln>
        </p:spPr>
        <p:txBody>
          <a:bodyPr spcFirstLastPara="1" vert="horz" wrap="square" lIns="304750" tIns="152302" rIns="304750" bIns="152302"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1828800"/>
            <a:r>
              <a:rPr lang="en-US" sz="9600"/>
              <a:t>Pipeline PARALLELISM</a:t>
            </a:r>
            <a:endParaRPr lang="en-US" sz="9600"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GB" sz="4800">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31629927" y="16504566"/>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31823893" y="18222528"/>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Backward pass</a:t>
            </a:r>
          </a:p>
        </p:txBody>
      </p:sp>
      <p:sp>
        <p:nvSpPr>
          <p:cNvPr id="82" name="Rectangle 81">
            <a:extLst>
              <a:ext uri="{FF2B5EF4-FFF2-40B4-BE49-F238E27FC236}">
                <a16:creationId xmlns:a16="http://schemas.microsoft.com/office/drawing/2014/main" id="{316AA7DA-5396-C43B-604A-A228BACF963E}"/>
              </a:ext>
            </a:extLst>
          </p:cNvPr>
          <p:cNvSpPr/>
          <p:nvPr/>
        </p:nvSpPr>
        <p:spPr>
          <a:xfrm>
            <a:off x="31823892" y="16199122"/>
            <a:ext cx="554180" cy="1257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3" name="Rectangle 82">
            <a:extLst>
              <a:ext uri="{FF2B5EF4-FFF2-40B4-BE49-F238E27FC236}">
                <a16:creationId xmlns:a16="http://schemas.microsoft.com/office/drawing/2014/main" id="{C349DF44-74D2-31F6-FA15-E7449421B4C3}"/>
              </a:ext>
            </a:extLst>
          </p:cNvPr>
          <p:cNvSpPr/>
          <p:nvPr/>
        </p:nvSpPr>
        <p:spPr>
          <a:xfrm>
            <a:off x="31823892" y="17917084"/>
            <a:ext cx="554180" cy="125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9" name="TextBox 38">
            <a:extLst>
              <a:ext uri="{FF2B5EF4-FFF2-40B4-BE49-F238E27FC236}">
                <a16:creationId xmlns:a16="http://schemas.microsoft.com/office/drawing/2014/main" id="{C5C2983F-ABEF-0040-8E2F-EA37CAB34077}"/>
              </a:ext>
            </a:extLst>
          </p:cNvPr>
          <p:cNvSpPr txBox="1"/>
          <p:nvPr/>
        </p:nvSpPr>
        <p:spPr>
          <a:xfrm>
            <a:off x="2203750" y="937194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40" name="TextBox 39">
            <a:extLst>
              <a:ext uri="{FF2B5EF4-FFF2-40B4-BE49-F238E27FC236}">
                <a16:creationId xmlns:a16="http://schemas.microsoft.com/office/drawing/2014/main" id="{4F819276-0115-0AF0-AD61-6A67AE558EAF}"/>
              </a:ext>
            </a:extLst>
          </p:cNvPr>
          <p:cNvSpPr txBox="1"/>
          <p:nvPr/>
        </p:nvSpPr>
        <p:spPr>
          <a:xfrm>
            <a:off x="2203750" y="1058337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1" name="TextBox 40">
            <a:extLst>
              <a:ext uri="{FF2B5EF4-FFF2-40B4-BE49-F238E27FC236}">
                <a16:creationId xmlns:a16="http://schemas.microsoft.com/office/drawing/2014/main" id="{305E8F55-A546-6A22-FBCF-098656B4E402}"/>
              </a:ext>
            </a:extLst>
          </p:cNvPr>
          <p:cNvSpPr txBox="1"/>
          <p:nvPr/>
        </p:nvSpPr>
        <p:spPr>
          <a:xfrm>
            <a:off x="2203750" y="1179481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2" name="TextBox 41">
            <a:extLst>
              <a:ext uri="{FF2B5EF4-FFF2-40B4-BE49-F238E27FC236}">
                <a16:creationId xmlns:a16="http://schemas.microsoft.com/office/drawing/2014/main" id="{C5F2E81E-38CB-E09D-A0A0-BDDB5E373B68}"/>
              </a:ext>
            </a:extLst>
          </p:cNvPr>
          <p:cNvSpPr txBox="1"/>
          <p:nvPr/>
        </p:nvSpPr>
        <p:spPr>
          <a:xfrm>
            <a:off x="2203750" y="1300624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3" name="Group 42">
            <a:extLst>
              <a:ext uri="{FF2B5EF4-FFF2-40B4-BE49-F238E27FC236}">
                <a16:creationId xmlns:a16="http://schemas.microsoft.com/office/drawing/2014/main" id="{0F1AAB1B-A565-16B7-DCB6-C3FCA2BCF446}"/>
              </a:ext>
            </a:extLst>
          </p:cNvPr>
          <p:cNvGrpSpPr/>
          <p:nvPr/>
        </p:nvGrpSpPr>
        <p:grpSpPr>
          <a:xfrm>
            <a:off x="6798479" y="8207380"/>
            <a:ext cx="5200582" cy="1015664"/>
            <a:chOff x="3399239" y="6249290"/>
            <a:chExt cx="2600291" cy="507832"/>
          </a:xfrm>
        </p:grpSpPr>
        <p:sp>
          <p:nvSpPr>
            <p:cNvPr id="44" name="TextBox 43">
              <a:extLst>
                <a:ext uri="{FF2B5EF4-FFF2-40B4-BE49-F238E27FC236}">
                  <a16:creationId xmlns:a16="http://schemas.microsoft.com/office/drawing/2014/main" id="{DC7F2B34-5C38-80F7-5825-E60F96B1156A}"/>
                </a:ext>
              </a:extLst>
            </p:cNvPr>
            <p:cNvSpPr txBox="1"/>
            <p:nvPr/>
          </p:nvSpPr>
          <p:spPr>
            <a:xfrm>
              <a:off x="3399239" y="6249290"/>
              <a:ext cx="1264836" cy="507832"/>
            </a:xfrm>
            <a:prstGeom prst="rect">
              <a:avLst/>
            </a:prstGeom>
            <a:noFill/>
          </p:spPr>
          <p:txBody>
            <a:bodyPr wrap="square" rtlCol="0">
              <a:spAutoFit/>
            </a:bodyPr>
            <a:lstStyle/>
            <a:p>
              <a:pP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Time</a:t>
              </a:r>
            </a:p>
          </p:txBody>
        </p:sp>
        <p:cxnSp>
          <p:nvCxnSpPr>
            <p:cNvPr id="45" name="Straight Arrow Connector 44">
              <a:extLst>
                <a:ext uri="{FF2B5EF4-FFF2-40B4-BE49-F238E27FC236}">
                  <a16:creationId xmlns:a16="http://schemas.microsoft.com/office/drawing/2014/main" id="{4C0F3399-0442-5829-3B29-60B8A4CEDBA6}"/>
                </a:ext>
              </a:extLst>
            </p:cNvPr>
            <p:cNvCxnSpPr>
              <a:cxnSpLocks/>
            </p:cNvCxnSpPr>
            <p:nvPr/>
          </p:nvCxnSpPr>
          <p:spPr>
            <a:xfrm>
              <a:off x="4712899" y="6540109"/>
              <a:ext cx="1286631" cy="0"/>
            </a:xfrm>
            <a:prstGeom prst="straightConnector1">
              <a:avLst/>
            </a:prstGeom>
            <a:noFill/>
            <a:ln w="19050" cap="flat" cmpd="sng" algn="ctr">
              <a:solidFill>
                <a:srgbClr val="000000"/>
              </a:solidFill>
              <a:prstDash val="solid"/>
              <a:tailEnd type="triangle"/>
            </a:ln>
            <a:effectLst/>
          </p:spPr>
        </p:cxnSp>
      </p:grpSp>
      <p:graphicFrame>
        <p:nvGraphicFramePr>
          <p:cNvPr id="18" name="Table 17">
            <a:extLst>
              <a:ext uri="{FF2B5EF4-FFF2-40B4-BE49-F238E27FC236}">
                <a16:creationId xmlns:a16="http://schemas.microsoft.com/office/drawing/2014/main" id="{FF964A57-2E7D-59C9-558E-1724367E57A4}"/>
              </a:ext>
            </a:extLst>
          </p:cNvPr>
          <p:cNvGraphicFramePr>
            <a:graphicFrameLocks noGrp="1"/>
          </p:cNvGraphicFramePr>
          <p:nvPr/>
        </p:nvGraphicFramePr>
        <p:xfrm>
          <a:off x="6981676" y="9353532"/>
          <a:ext cx="26060412" cy="4937760"/>
        </p:xfrm>
        <a:graphic>
          <a:graphicData uri="http://schemas.openxmlformats.org/drawingml/2006/table">
            <a:tbl>
              <a:tblPr/>
              <a:tblGrid>
                <a:gridCol w="1134912">
                  <a:extLst>
                    <a:ext uri="{9D8B030D-6E8A-4147-A177-3AD203B41FA5}">
                      <a16:colId xmlns:a16="http://schemas.microsoft.com/office/drawing/2014/main" val="1561081687"/>
                    </a:ext>
                  </a:extLst>
                </a:gridCol>
                <a:gridCol w="1134912">
                  <a:extLst>
                    <a:ext uri="{9D8B030D-6E8A-4147-A177-3AD203B41FA5}">
                      <a16:colId xmlns:a16="http://schemas.microsoft.com/office/drawing/2014/main" val="3709537232"/>
                    </a:ext>
                  </a:extLst>
                </a:gridCol>
                <a:gridCol w="1134912">
                  <a:extLst>
                    <a:ext uri="{9D8B030D-6E8A-4147-A177-3AD203B41FA5}">
                      <a16:colId xmlns:a16="http://schemas.microsoft.com/office/drawing/2014/main" val="2592925231"/>
                    </a:ext>
                  </a:extLst>
                </a:gridCol>
                <a:gridCol w="1134912">
                  <a:extLst>
                    <a:ext uri="{9D8B030D-6E8A-4147-A177-3AD203B41FA5}">
                      <a16:colId xmlns:a16="http://schemas.microsoft.com/office/drawing/2014/main" val="1281161588"/>
                    </a:ext>
                  </a:extLst>
                </a:gridCol>
                <a:gridCol w="1134912">
                  <a:extLst>
                    <a:ext uri="{9D8B030D-6E8A-4147-A177-3AD203B41FA5}">
                      <a16:colId xmlns:a16="http://schemas.microsoft.com/office/drawing/2014/main" val="1346191126"/>
                    </a:ext>
                  </a:extLst>
                </a:gridCol>
                <a:gridCol w="1134912">
                  <a:extLst>
                    <a:ext uri="{9D8B030D-6E8A-4147-A177-3AD203B41FA5}">
                      <a16:colId xmlns:a16="http://schemas.microsoft.com/office/drawing/2014/main" val="3833262100"/>
                    </a:ext>
                  </a:extLst>
                </a:gridCol>
                <a:gridCol w="1134912">
                  <a:extLst>
                    <a:ext uri="{9D8B030D-6E8A-4147-A177-3AD203B41FA5}">
                      <a16:colId xmlns:a16="http://schemas.microsoft.com/office/drawing/2014/main" val="133552487"/>
                    </a:ext>
                  </a:extLst>
                </a:gridCol>
                <a:gridCol w="1134912">
                  <a:extLst>
                    <a:ext uri="{9D8B030D-6E8A-4147-A177-3AD203B41FA5}">
                      <a16:colId xmlns:a16="http://schemas.microsoft.com/office/drawing/2014/main" val="3858969645"/>
                    </a:ext>
                  </a:extLst>
                </a:gridCol>
                <a:gridCol w="1134912">
                  <a:extLst>
                    <a:ext uri="{9D8B030D-6E8A-4147-A177-3AD203B41FA5}">
                      <a16:colId xmlns:a16="http://schemas.microsoft.com/office/drawing/2014/main" val="1378664301"/>
                    </a:ext>
                  </a:extLst>
                </a:gridCol>
                <a:gridCol w="1134912">
                  <a:extLst>
                    <a:ext uri="{9D8B030D-6E8A-4147-A177-3AD203B41FA5}">
                      <a16:colId xmlns:a16="http://schemas.microsoft.com/office/drawing/2014/main" val="4290915183"/>
                    </a:ext>
                  </a:extLst>
                </a:gridCol>
                <a:gridCol w="1127818">
                  <a:extLst>
                    <a:ext uri="{9D8B030D-6E8A-4147-A177-3AD203B41FA5}">
                      <a16:colId xmlns:a16="http://schemas.microsoft.com/office/drawing/2014/main" val="2270302409"/>
                    </a:ext>
                  </a:extLst>
                </a:gridCol>
                <a:gridCol w="1127818">
                  <a:extLst>
                    <a:ext uri="{9D8B030D-6E8A-4147-A177-3AD203B41FA5}">
                      <a16:colId xmlns:a16="http://schemas.microsoft.com/office/drawing/2014/main" val="67085143"/>
                    </a:ext>
                  </a:extLst>
                </a:gridCol>
                <a:gridCol w="1134912">
                  <a:extLst>
                    <a:ext uri="{9D8B030D-6E8A-4147-A177-3AD203B41FA5}">
                      <a16:colId xmlns:a16="http://schemas.microsoft.com/office/drawing/2014/main" val="396619325"/>
                    </a:ext>
                  </a:extLst>
                </a:gridCol>
                <a:gridCol w="1127818">
                  <a:extLst>
                    <a:ext uri="{9D8B030D-6E8A-4147-A177-3AD203B41FA5}">
                      <a16:colId xmlns:a16="http://schemas.microsoft.com/office/drawing/2014/main" val="546774718"/>
                    </a:ext>
                  </a:extLst>
                </a:gridCol>
                <a:gridCol w="1127818">
                  <a:extLst>
                    <a:ext uri="{9D8B030D-6E8A-4147-A177-3AD203B41FA5}">
                      <a16:colId xmlns:a16="http://schemas.microsoft.com/office/drawing/2014/main" val="1844014341"/>
                    </a:ext>
                  </a:extLst>
                </a:gridCol>
                <a:gridCol w="1134912">
                  <a:extLst>
                    <a:ext uri="{9D8B030D-6E8A-4147-A177-3AD203B41FA5}">
                      <a16:colId xmlns:a16="http://schemas.microsoft.com/office/drawing/2014/main" val="4151660413"/>
                    </a:ext>
                  </a:extLst>
                </a:gridCol>
                <a:gridCol w="1127818">
                  <a:extLst>
                    <a:ext uri="{9D8B030D-6E8A-4147-A177-3AD203B41FA5}">
                      <a16:colId xmlns:a16="http://schemas.microsoft.com/office/drawing/2014/main" val="674485116"/>
                    </a:ext>
                  </a:extLst>
                </a:gridCol>
                <a:gridCol w="1127818">
                  <a:extLst>
                    <a:ext uri="{9D8B030D-6E8A-4147-A177-3AD203B41FA5}">
                      <a16:colId xmlns:a16="http://schemas.microsoft.com/office/drawing/2014/main" val="2745972983"/>
                    </a:ext>
                  </a:extLst>
                </a:gridCol>
                <a:gridCol w="1134912">
                  <a:extLst>
                    <a:ext uri="{9D8B030D-6E8A-4147-A177-3AD203B41FA5}">
                      <a16:colId xmlns:a16="http://schemas.microsoft.com/office/drawing/2014/main" val="1034368207"/>
                    </a:ext>
                  </a:extLst>
                </a:gridCol>
                <a:gridCol w="1134912">
                  <a:extLst>
                    <a:ext uri="{9D8B030D-6E8A-4147-A177-3AD203B41FA5}">
                      <a16:colId xmlns:a16="http://schemas.microsoft.com/office/drawing/2014/main" val="630848377"/>
                    </a:ext>
                  </a:extLst>
                </a:gridCol>
                <a:gridCol w="1134912">
                  <a:extLst>
                    <a:ext uri="{9D8B030D-6E8A-4147-A177-3AD203B41FA5}">
                      <a16:colId xmlns:a16="http://schemas.microsoft.com/office/drawing/2014/main" val="3782532568"/>
                    </a:ext>
                  </a:extLst>
                </a:gridCol>
                <a:gridCol w="1134912">
                  <a:extLst>
                    <a:ext uri="{9D8B030D-6E8A-4147-A177-3AD203B41FA5}">
                      <a16:colId xmlns:a16="http://schemas.microsoft.com/office/drawing/2014/main" val="2636564753"/>
                    </a:ext>
                  </a:extLst>
                </a:gridCol>
                <a:gridCol w="1134912">
                  <a:extLst>
                    <a:ext uri="{9D8B030D-6E8A-4147-A177-3AD203B41FA5}">
                      <a16:colId xmlns:a16="http://schemas.microsoft.com/office/drawing/2014/main" val="1222520480"/>
                    </a:ext>
                  </a:extLst>
                </a:gridCol>
              </a:tblGrid>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322970269"/>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516817793"/>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134830478"/>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057582204"/>
                  </a:ext>
                </a:extLst>
              </a:tr>
            </a:tbl>
          </a:graphicData>
        </a:graphic>
      </p:graphicFrame>
    </p:spTree>
    <p:extLst>
      <p:ext uri="{BB962C8B-B14F-4D97-AF65-F5344CB8AC3E}">
        <p14:creationId xmlns:p14="http://schemas.microsoft.com/office/powerpoint/2010/main" val="3098922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1661160" y="1737363"/>
            <a:ext cx="33253680" cy="1969770"/>
          </a:xfrm>
          <a:prstGeom prst="rect">
            <a:avLst/>
          </a:prstGeom>
          <a:noFill/>
          <a:ln w="9525">
            <a:noFill/>
            <a:miter lim="800000"/>
            <a:headEnd/>
            <a:tailEnd/>
          </a:ln>
        </p:spPr>
        <p:txBody>
          <a:bodyPr spcFirstLastPara="1" vert="horz" wrap="square" lIns="304750" tIns="152302" rIns="304750" bIns="152302"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1828800"/>
            <a:r>
              <a:rPr lang="en-US" sz="9600"/>
              <a:t>Pipeline PARALLELISM</a:t>
            </a:r>
            <a:endParaRPr lang="en-US" sz="9600"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GB" sz="4800">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31629927" y="16504566"/>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31823893" y="18222528"/>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Backward pass</a:t>
            </a:r>
          </a:p>
        </p:txBody>
      </p:sp>
      <p:sp>
        <p:nvSpPr>
          <p:cNvPr id="82" name="Rectangle 81">
            <a:extLst>
              <a:ext uri="{FF2B5EF4-FFF2-40B4-BE49-F238E27FC236}">
                <a16:creationId xmlns:a16="http://schemas.microsoft.com/office/drawing/2014/main" id="{316AA7DA-5396-C43B-604A-A228BACF963E}"/>
              </a:ext>
            </a:extLst>
          </p:cNvPr>
          <p:cNvSpPr/>
          <p:nvPr/>
        </p:nvSpPr>
        <p:spPr>
          <a:xfrm>
            <a:off x="31823892" y="16199122"/>
            <a:ext cx="554180" cy="1257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3" name="Rectangle 82">
            <a:extLst>
              <a:ext uri="{FF2B5EF4-FFF2-40B4-BE49-F238E27FC236}">
                <a16:creationId xmlns:a16="http://schemas.microsoft.com/office/drawing/2014/main" id="{C349DF44-74D2-31F6-FA15-E7449421B4C3}"/>
              </a:ext>
            </a:extLst>
          </p:cNvPr>
          <p:cNvSpPr/>
          <p:nvPr/>
        </p:nvSpPr>
        <p:spPr>
          <a:xfrm>
            <a:off x="31823892" y="17917084"/>
            <a:ext cx="554180" cy="125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9" name="TextBox 38">
            <a:extLst>
              <a:ext uri="{FF2B5EF4-FFF2-40B4-BE49-F238E27FC236}">
                <a16:creationId xmlns:a16="http://schemas.microsoft.com/office/drawing/2014/main" id="{C5C2983F-ABEF-0040-8E2F-EA37CAB34077}"/>
              </a:ext>
            </a:extLst>
          </p:cNvPr>
          <p:cNvSpPr txBox="1"/>
          <p:nvPr/>
        </p:nvSpPr>
        <p:spPr>
          <a:xfrm>
            <a:off x="2203750" y="937194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40" name="TextBox 39">
            <a:extLst>
              <a:ext uri="{FF2B5EF4-FFF2-40B4-BE49-F238E27FC236}">
                <a16:creationId xmlns:a16="http://schemas.microsoft.com/office/drawing/2014/main" id="{4F819276-0115-0AF0-AD61-6A67AE558EAF}"/>
              </a:ext>
            </a:extLst>
          </p:cNvPr>
          <p:cNvSpPr txBox="1"/>
          <p:nvPr/>
        </p:nvSpPr>
        <p:spPr>
          <a:xfrm>
            <a:off x="2203750" y="1058337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1" name="TextBox 40">
            <a:extLst>
              <a:ext uri="{FF2B5EF4-FFF2-40B4-BE49-F238E27FC236}">
                <a16:creationId xmlns:a16="http://schemas.microsoft.com/office/drawing/2014/main" id="{305E8F55-A546-6A22-FBCF-098656B4E402}"/>
              </a:ext>
            </a:extLst>
          </p:cNvPr>
          <p:cNvSpPr txBox="1"/>
          <p:nvPr/>
        </p:nvSpPr>
        <p:spPr>
          <a:xfrm>
            <a:off x="2203750" y="1179481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2" name="TextBox 41">
            <a:extLst>
              <a:ext uri="{FF2B5EF4-FFF2-40B4-BE49-F238E27FC236}">
                <a16:creationId xmlns:a16="http://schemas.microsoft.com/office/drawing/2014/main" id="{C5F2E81E-38CB-E09D-A0A0-BDDB5E373B68}"/>
              </a:ext>
            </a:extLst>
          </p:cNvPr>
          <p:cNvSpPr txBox="1"/>
          <p:nvPr/>
        </p:nvSpPr>
        <p:spPr>
          <a:xfrm>
            <a:off x="2203750" y="1300624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3" name="Group 42">
            <a:extLst>
              <a:ext uri="{FF2B5EF4-FFF2-40B4-BE49-F238E27FC236}">
                <a16:creationId xmlns:a16="http://schemas.microsoft.com/office/drawing/2014/main" id="{0F1AAB1B-A565-16B7-DCB6-C3FCA2BCF446}"/>
              </a:ext>
            </a:extLst>
          </p:cNvPr>
          <p:cNvGrpSpPr/>
          <p:nvPr/>
        </p:nvGrpSpPr>
        <p:grpSpPr>
          <a:xfrm>
            <a:off x="6798479" y="8207380"/>
            <a:ext cx="5200582" cy="1015664"/>
            <a:chOff x="3399239" y="6249290"/>
            <a:chExt cx="2600291" cy="507832"/>
          </a:xfrm>
        </p:grpSpPr>
        <p:sp>
          <p:nvSpPr>
            <p:cNvPr id="44" name="TextBox 43">
              <a:extLst>
                <a:ext uri="{FF2B5EF4-FFF2-40B4-BE49-F238E27FC236}">
                  <a16:creationId xmlns:a16="http://schemas.microsoft.com/office/drawing/2014/main" id="{DC7F2B34-5C38-80F7-5825-E60F96B1156A}"/>
                </a:ext>
              </a:extLst>
            </p:cNvPr>
            <p:cNvSpPr txBox="1"/>
            <p:nvPr/>
          </p:nvSpPr>
          <p:spPr>
            <a:xfrm>
              <a:off x="3399239" y="6249290"/>
              <a:ext cx="1264836" cy="507832"/>
            </a:xfrm>
            <a:prstGeom prst="rect">
              <a:avLst/>
            </a:prstGeom>
            <a:noFill/>
          </p:spPr>
          <p:txBody>
            <a:bodyPr wrap="square" rtlCol="0">
              <a:spAutoFit/>
            </a:bodyPr>
            <a:lstStyle/>
            <a:p>
              <a:pP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Time</a:t>
              </a:r>
            </a:p>
          </p:txBody>
        </p:sp>
        <p:cxnSp>
          <p:nvCxnSpPr>
            <p:cNvPr id="45" name="Straight Arrow Connector 44">
              <a:extLst>
                <a:ext uri="{FF2B5EF4-FFF2-40B4-BE49-F238E27FC236}">
                  <a16:creationId xmlns:a16="http://schemas.microsoft.com/office/drawing/2014/main" id="{4C0F3399-0442-5829-3B29-60B8A4CEDBA6}"/>
                </a:ext>
              </a:extLst>
            </p:cNvPr>
            <p:cNvCxnSpPr>
              <a:cxnSpLocks/>
            </p:cNvCxnSpPr>
            <p:nvPr/>
          </p:nvCxnSpPr>
          <p:spPr>
            <a:xfrm>
              <a:off x="4712899" y="6540109"/>
              <a:ext cx="1286631" cy="0"/>
            </a:xfrm>
            <a:prstGeom prst="straightConnector1">
              <a:avLst/>
            </a:prstGeom>
            <a:noFill/>
            <a:ln w="19050" cap="flat" cmpd="sng" algn="ctr">
              <a:solidFill>
                <a:srgbClr val="000000"/>
              </a:solidFill>
              <a:prstDash val="solid"/>
              <a:tailEnd type="triangle"/>
            </a:ln>
            <a:effectLst/>
          </p:spPr>
        </p:cxnSp>
      </p:grpSp>
      <p:graphicFrame>
        <p:nvGraphicFramePr>
          <p:cNvPr id="17" name="Table 16">
            <a:extLst>
              <a:ext uri="{FF2B5EF4-FFF2-40B4-BE49-F238E27FC236}">
                <a16:creationId xmlns:a16="http://schemas.microsoft.com/office/drawing/2014/main" id="{109B2F16-52FB-2687-1591-B17ACD55F842}"/>
              </a:ext>
            </a:extLst>
          </p:cNvPr>
          <p:cNvGraphicFramePr>
            <a:graphicFrameLocks noGrp="1"/>
          </p:cNvGraphicFramePr>
          <p:nvPr/>
        </p:nvGraphicFramePr>
        <p:xfrm>
          <a:off x="6981676" y="9353532"/>
          <a:ext cx="26060412" cy="4937760"/>
        </p:xfrm>
        <a:graphic>
          <a:graphicData uri="http://schemas.openxmlformats.org/drawingml/2006/table">
            <a:tbl>
              <a:tblPr/>
              <a:tblGrid>
                <a:gridCol w="1134912">
                  <a:extLst>
                    <a:ext uri="{9D8B030D-6E8A-4147-A177-3AD203B41FA5}">
                      <a16:colId xmlns:a16="http://schemas.microsoft.com/office/drawing/2014/main" val="1561081687"/>
                    </a:ext>
                  </a:extLst>
                </a:gridCol>
                <a:gridCol w="1134912">
                  <a:extLst>
                    <a:ext uri="{9D8B030D-6E8A-4147-A177-3AD203B41FA5}">
                      <a16:colId xmlns:a16="http://schemas.microsoft.com/office/drawing/2014/main" val="3709537232"/>
                    </a:ext>
                  </a:extLst>
                </a:gridCol>
                <a:gridCol w="1134912">
                  <a:extLst>
                    <a:ext uri="{9D8B030D-6E8A-4147-A177-3AD203B41FA5}">
                      <a16:colId xmlns:a16="http://schemas.microsoft.com/office/drawing/2014/main" val="2592925231"/>
                    </a:ext>
                  </a:extLst>
                </a:gridCol>
                <a:gridCol w="1134912">
                  <a:extLst>
                    <a:ext uri="{9D8B030D-6E8A-4147-A177-3AD203B41FA5}">
                      <a16:colId xmlns:a16="http://schemas.microsoft.com/office/drawing/2014/main" val="1281161588"/>
                    </a:ext>
                  </a:extLst>
                </a:gridCol>
                <a:gridCol w="1134912">
                  <a:extLst>
                    <a:ext uri="{9D8B030D-6E8A-4147-A177-3AD203B41FA5}">
                      <a16:colId xmlns:a16="http://schemas.microsoft.com/office/drawing/2014/main" val="1346191126"/>
                    </a:ext>
                  </a:extLst>
                </a:gridCol>
                <a:gridCol w="1134912">
                  <a:extLst>
                    <a:ext uri="{9D8B030D-6E8A-4147-A177-3AD203B41FA5}">
                      <a16:colId xmlns:a16="http://schemas.microsoft.com/office/drawing/2014/main" val="3833262100"/>
                    </a:ext>
                  </a:extLst>
                </a:gridCol>
                <a:gridCol w="1134912">
                  <a:extLst>
                    <a:ext uri="{9D8B030D-6E8A-4147-A177-3AD203B41FA5}">
                      <a16:colId xmlns:a16="http://schemas.microsoft.com/office/drawing/2014/main" val="133552487"/>
                    </a:ext>
                  </a:extLst>
                </a:gridCol>
                <a:gridCol w="1134912">
                  <a:extLst>
                    <a:ext uri="{9D8B030D-6E8A-4147-A177-3AD203B41FA5}">
                      <a16:colId xmlns:a16="http://schemas.microsoft.com/office/drawing/2014/main" val="3858969645"/>
                    </a:ext>
                  </a:extLst>
                </a:gridCol>
                <a:gridCol w="1134912">
                  <a:extLst>
                    <a:ext uri="{9D8B030D-6E8A-4147-A177-3AD203B41FA5}">
                      <a16:colId xmlns:a16="http://schemas.microsoft.com/office/drawing/2014/main" val="1378664301"/>
                    </a:ext>
                  </a:extLst>
                </a:gridCol>
                <a:gridCol w="1134912">
                  <a:extLst>
                    <a:ext uri="{9D8B030D-6E8A-4147-A177-3AD203B41FA5}">
                      <a16:colId xmlns:a16="http://schemas.microsoft.com/office/drawing/2014/main" val="4290915183"/>
                    </a:ext>
                  </a:extLst>
                </a:gridCol>
                <a:gridCol w="1127818">
                  <a:extLst>
                    <a:ext uri="{9D8B030D-6E8A-4147-A177-3AD203B41FA5}">
                      <a16:colId xmlns:a16="http://schemas.microsoft.com/office/drawing/2014/main" val="2270302409"/>
                    </a:ext>
                  </a:extLst>
                </a:gridCol>
                <a:gridCol w="1127818">
                  <a:extLst>
                    <a:ext uri="{9D8B030D-6E8A-4147-A177-3AD203B41FA5}">
                      <a16:colId xmlns:a16="http://schemas.microsoft.com/office/drawing/2014/main" val="67085143"/>
                    </a:ext>
                  </a:extLst>
                </a:gridCol>
                <a:gridCol w="1134912">
                  <a:extLst>
                    <a:ext uri="{9D8B030D-6E8A-4147-A177-3AD203B41FA5}">
                      <a16:colId xmlns:a16="http://schemas.microsoft.com/office/drawing/2014/main" val="396619325"/>
                    </a:ext>
                  </a:extLst>
                </a:gridCol>
                <a:gridCol w="1127818">
                  <a:extLst>
                    <a:ext uri="{9D8B030D-6E8A-4147-A177-3AD203B41FA5}">
                      <a16:colId xmlns:a16="http://schemas.microsoft.com/office/drawing/2014/main" val="546774718"/>
                    </a:ext>
                  </a:extLst>
                </a:gridCol>
                <a:gridCol w="1127818">
                  <a:extLst>
                    <a:ext uri="{9D8B030D-6E8A-4147-A177-3AD203B41FA5}">
                      <a16:colId xmlns:a16="http://schemas.microsoft.com/office/drawing/2014/main" val="1844014341"/>
                    </a:ext>
                  </a:extLst>
                </a:gridCol>
                <a:gridCol w="1134912">
                  <a:extLst>
                    <a:ext uri="{9D8B030D-6E8A-4147-A177-3AD203B41FA5}">
                      <a16:colId xmlns:a16="http://schemas.microsoft.com/office/drawing/2014/main" val="4151660413"/>
                    </a:ext>
                  </a:extLst>
                </a:gridCol>
                <a:gridCol w="1127818">
                  <a:extLst>
                    <a:ext uri="{9D8B030D-6E8A-4147-A177-3AD203B41FA5}">
                      <a16:colId xmlns:a16="http://schemas.microsoft.com/office/drawing/2014/main" val="674485116"/>
                    </a:ext>
                  </a:extLst>
                </a:gridCol>
                <a:gridCol w="1127818">
                  <a:extLst>
                    <a:ext uri="{9D8B030D-6E8A-4147-A177-3AD203B41FA5}">
                      <a16:colId xmlns:a16="http://schemas.microsoft.com/office/drawing/2014/main" val="2745972983"/>
                    </a:ext>
                  </a:extLst>
                </a:gridCol>
                <a:gridCol w="1134912">
                  <a:extLst>
                    <a:ext uri="{9D8B030D-6E8A-4147-A177-3AD203B41FA5}">
                      <a16:colId xmlns:a16="http://schemas.microsoft.com/office/drawing/2014/main" val="1034368207"/>
                    </a:ext>
                  </a:extLst>
                </a:gridCol>
                <a:gridCol w="1134912">
                  <a:extLst>
                    <a:ext uri="{9D8B030D-6E8A-4147-A177-3AD203B41FA5}">
                      <a16:colId xmlns:a16="http://schemas.microsoft.com/office/drawing/2014/main" val="630848377"/>
                    </a:ext>
                  </a:extLst>
                </a:gridCol>
                <a:gridCol w="1134912">
                  <a:extLst>
                    <a:ext uri="{9D8B030D-6E8A-4147-A177-3AD203B41FA5}">
                      <a16:colId xmlns:a16="http://schemas.microsoft.com/office/drawing/2014/main" val="3782532568"/>
                    </a:ext>
                  </a:extLst>
                </a:gridCol>
                <a:gridCol w="1134912">
                  <a:extLst>
                    <a:ext uri="{9D8B030D-6E8A-4147-A177-3AD203B41FA5}">
                      <a16:colId xmlns:a16="http://schemas.microsoft.com/office/drawing/2014/main" val="2636564753"/>
                    </a:ext>
                  </a:extLst>
                </a:gridCol>
                <a:gridCol w="1134912">
                  <a:extLst>
                    <a:ext uri="{9D8B030D-6E8A-4147-A177-3AD203B41FA5}">
                      <a16:colId xmlns:a16="http://schemas.microsoft.com/office/drawing/2014/main" val="1222520480"/>
                    </a:ext>
                  </a:extLst>
                </a:gridCol>
              </a:tblGrid>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322970269"/>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516817793"/>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134830478"/>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057582204"/>
                  </a:ext>
                </a:extLst>
              </a:tr>
            </a:tbl>
          </a:graphicData>
        </a:graphic>
      </p:graphicFrame>
      <p:graphicFrame>
        <p:nvGraphicFramePr>
          <p:cNvPr id="19" name="Table 18">
            <a:extLst>
              <a:ext uri="{FF2B5EF4-FFF2-40B4-BE49-F238E27FC236}">
                <a16:creationId xmlns:a16="http://schemas.microsoft.com/office/drawing/2014/main" id="{1E4139EB-C237-253A-3C1E-A9C103315174}"/>
              </a:ext>
            </a:extLst>
          </p:cNvPr>
          <p:cNvGraphicFramePr>
            <a:graphicFrameLocks noGrp="1"/>
          </p:cNvGraphicFramePr>
          <p:nvPr/>
        </p:nvGraphicFramePr>
        <p:xfrm>
          <a:off x="6981677" y="9353532"/>
          <a:ext cx="26060406" cy="4937760"/>
        </p:xfrm>
        <a:graphic>
          <a:graphicData uri="http://schemas.openxmlformats.org/drawingml/2006/table">
            <a:tbl>
              <a:tblPr/>
              <a:tblGrid>
                <a:gridCol w="1135530">
                  <a:extLst>
                    <a:ext uri="{9D8B030D-6E8A-4147-A177-3AD203B41FA5}">
                      <a16:colId xmlns:a16="http://schemas.microsoft.com/office/drawing/2014/main" val="2922027924"/>
                    </a:ext>
                  </a:extLst>
                </a:gridCol>
                <a:gridCol w="1135530">
                  <a:extLst>
                    <a:ext uri="{9D8B030D-6E8A-4147-A177-3AD203B41FA5}">
                      <a16:colId xmlns:a16="http://schemas.microsoft.com/office/drawing/2014/main" val="1691161223"/>
                    </a:ext>
                  </a:extLst>
                </a:gridCol>
                <a:gridCol w="1135530">
                  <a:extLst>
                    <a:ext uri="{9D8B030D-6E8A-4147-A177-3AD203B41FA5}">
                      <a16:colId xmlns:a16="http://schemas.microsoft.com/office/drawing/2014/main" val="2127171514"/>
                    </a:ext>
                  </a:extLst>
                </a:gridCol>
                <a:gridCol w="1135530">
                  <a:extLst>
                    <a:ext uri="{9D8B030D-6E8A-4147-A177-3AD203B41FA5}">
                      <a16:colId xmlns:a16="http://schemas.microsoft.com/office/drawing/2014/main" val="1873508731"/>
                    </a:ext>
                  </a:extLst>
                </a:gridCol>
                <a:gridCol w="1135530">
                  <a:extLst>
                    <a:ext uri="{9D8B030D-6E8A-4147-A177-3AD203B41FA5}">
                      <a16:colId xmlns:a16="http://schemas.microsoft.com/office/drawing/2014/main" val="3358219802"/>
                    </a:ext>
                  </a:extLst>
                </a:gridCol>
                <a:gridCol w="1135530">
                  <a:extLst>
                    <a:ext uri="{9D8B030D-6E8A-4147-A177-3AD203B41FA5}">
                      <a16:colId xmlns:a16="http://schemas.microsoft.com/office/drawing/2014/main" val="4279158581"/>
                    </a:ext>
                  </a:extLst>
                </a:gridCol>
                <a:gridCol w="1135530">
                  <a:extLst>
                    <a:ext uri="{9D8B030D-6E8A-4147-A177-3AD203B41FA5}">
                      <a16:colId xmlns:a16="http://schemas.microsoft.com/office/drawing/2014/main" val="2597849878"/>
                    </a:ext>
                  </a:extLst>
                </a:gridCol>
                <a:gridCol w="1135530">
                  <a:extLst>
                    <a:ext uri="{9D8B030D-6E8A-4147-A177-3AD203B41FA5}">
                      <a16:colId xmlns:a16="http://schemas.microsoft.com/office/drawing/2014/main" val="3458664993"/>
                    </a:ext>
                  </a:extLst>
                </a:gridCol>
                <a:gridCol w="1135530">
                  <a:extLst>
                    <a:ext uri="{9D8B030D-6E8A-4147-A177-3AD203B41FA5}">
                      <a16:colId xmlns:a16="http://schemas.microsoft.com/office/drawing/2014/main" val="3448905494"/>
                    </a:ext>
                  </a:extLst>
                </a:gridCol>
                <a:gridCol w="1135530">
                  <a:extLst>
                    <a:ext uri="{9D8B030D-6E8A-4147-A177-3AD203B41FA5}">
                      <a16:colId xmlns:a16="http://schemas.microsoft.com/office/drawing/2014/main" val="2190993900"/>
                    </a:ext>
                  </a:extLst>
                </a:gridCol>
                <a:gridCol w="1128432">
                  <a:extLst>
                    <a:ext uri="{9D8B030D-6E8A-4147-A177-3AD203B41FA5}">
                      <a16:colId xmlns:a16="http://schemas.microsoft.com/office/drawing/2014/main" val="3302875613"/>
                    </a:ext>
                  </a:extLst>
                </a:gridCol>
                <a:gridCol w="1128432">
                  <a:extLst>
                    <a:ext uri="{9D8B030D-6E8A-4147-A177-3AD203B41FA5}">
                      <a16:colId xmlns:a16="http://schemas.microsoft.com/office/drawing/2014/main" val="3097365389"/>
                    </a:ext>
                  </a:extLst>
                </a:gridCol>
                <a:gridCol w="1135530">
                  <a:extLst>
                    <a:ext uri="{9D8B030D-6E8A-4147-A177-3AD203B41FA5}">
                      <a16:colId xmlns:a16="http://schemas.microsoft.com/office/drawing/2014/main" val="1204246050"/>
                    </a:ext>
                  </a:extLst>
                </a:gridCol>
                <a:gridCol w="1128432">
                  <a:extLst>
                    <a:ext uri="{9D8B030D-6E8A-4147-A177-3AD203B41FA5}">
                      <a16:colId xmlns:a16="http://schemas.microsoft.com/office/drawing/2014/main" val="1598470485"/>
                    </a:ext>
                  </a:extLst>
                </a:gridCol>
                <a:gridCol w="1128432">
                  <a:extLst>
                    <a:ext uri="{9D8B030D-6E8A-4147-A177-3AD203B41FA5}">
                      <a16:colId xmlns:a16="http://schemas.microsoft.com/office/drawing/2014/main" val="1646571399"/>
                    </a:ext>
                  </a:extLst>
                </a:gridCol>
                <a:gridCol w="1135530">
                  <a:extLst>
                    <a:ext uri="{9D8B030D-6E8A-4147-A177-3AD203B41FA5}">
                      <a16:colId xmlns:a16="http://schemas.microsoft.com/office/drawing/2014/main" val="3908111037"/>
                    </a:ext>
                  </a:extLst>
                </a:gridCol>
                <a:gridCol w="1128432">
                  <a:extLst>
                    <a:ext uri="{9D8B030D-6E8A-4147-A177-3AD203B41FA5}">
                      <a16:colId xmlns:a16="http://schemas.microsoft.com/office/drawing/2014/main" val="2631198718"/>
                    </a:ext>
                  </a:extLst>
                </a:gridCol>
                <a:gridCol w="1128432">
                  <a:extLst>
                    <a:ext uri="{9D8B030D-6E8A-4147-A177-3AD203B41FA5}">
                      <a16:colId xmlns:a16="http://schemas.microsoft.com/office/drawing/2014/main" val="3675536810"/>
                    </a:ext>
                  </a:extLst>
                </a:gridCol>
                <a:gridCol w="1135530">
                  <a:extLst>
                    <a:ext uri="{9D8B030D-6E8A-4147-A177-3AD203B41FA5}">
                      <a16:colId xmlns:a16="http://schemas.microsoft.com/office/drawing/2014/main" val="3529774626"/>
                    </a:ext>
                  </a:extLst>
                </a:gridCol>
                <a:gridCol w="1128432">
                  <a:extLst>
                    <a:ext uri="{9D8B030D-6E8A-4147-A177-3AD203B41FA5}">
                      <a16:colId xmlns:a16="http://schemas.microsoft.com/office/drawing/2014/main" val="1030032808"/>
                    </a:ext>
                  </a:extLst>
                </a:gridCol>
                <a:gridCol w="1128432">
                  <a:extLst>
                    <a:ext uri="{9D8B030D-6E8A-4147-A177-3AD203B41FA5}">
                      <a16:colId xmlns:a16="http://schemas.microsoft.com/office/drawing/2014/main" val="2987293213"/>
                    </a:ext>
                  </a:extLst>
                </a:gridCol>
                <a:gridCol w="1135530">
                  <a:extLst>
                    <a:ext uri="{9D8B030D-6E8A-4147-A177-3AD203B41FA5}">
                      <a16:colId xmlns:a16="http://schemas.microsoft.com/office/drawing/2014/main" val="2109398179"/>
                    </a:ext>
                  </a:extLst>
                </a:gridCol>
                <a:gridCol w="1135530">
                  <a:extLst>
                    <a:ext uri="{9D8B030D-6E8A-4147-A177-3AD203B41FA5}">
                      <a16:colId xmlns:a16="http://schemas.microsoft.com/office/drawing/2014/main" val="1995138098"/>
                    </a:ext>
                  </a:extLst>
                </a:gridCol>
              </a:tblGrid>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863574729"/>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4004384531"/>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795684279"/>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008505990"/>
                  </a:ext>
                </a:extLst>
              </a:tr>
            </a:tbl>
          </a:graphicData>
        </a:graphic>
      </p:graphicFrame>
    </p:spTree>
    <p:extLst>
      <p:ext uri="{BB962C8B-B14F-4D97-AF65-F5344CB8AC3E}">
        <p14:creationId xmlns:p14="http://schemas.microsoft.com/office/powerpoint/2010/main" val="3982809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1661160" y="1737363"/>
            <a:ext cx="33253680" cy="1969770"/>
          </a:xfrm>
          <a:prstGeom prst="rect">
            <a:avLst/>
          </a:prstGeom>
          <a:noFill/>
          <a:ln w="9525">
            <a:noFill/>
            <a:miter lim="800000"/>
            <a:headEnd/>
            <a:tailEnd/>
          </a:ln>
        </p:spPr>
        <p:txBody>
          <a:bodyPr spcFirstLastPara="1" vert="horz" wrap="square" lIns="304750" tIns="152302" rIns="304750" bIns="152302"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1828800"/>
            <a:r>
              <a:rPr lang="en-US" sz="9600"/>
              <a:t>Pipeline PARALLELISM</a:t>
            </a:r>
            <a:endParaRPr lang="en-US" sz="9600"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r>
              <a:rPr lang="en-GB" sz="4800">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31629927" y="16504566"/>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31823893" y="18222528"/>
            <a:ext cx="4946074"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4000">
                <a:solidFill>
                  <a:schemeClr val="bg1"/>
                </a:solidFill>
                <a:latin typeface="Trebuchet MS" panose="020B0603020202020204" pitchFamily="34" charset="0"/>
              </a:rPr>
              <a:t>Backward pass</a:t>
            </a:r>
          </a:p>
        </p:txBody>
      </p:sp>
      <p:sp>
        <p:nvSpPr>
          <p:cNvPr id="82" name="Rectangle 81">
            <a:extLst>
              <a:ext uri="{FF2B5EF4-FFF2-40B4-BE49-F238E27FC236}">
                <a16:creationId xmlns:a16="http://schemas.microsoft.com/office/drawing/2014/main" id="{316AA7DA-5396-C43B-604A-A228BACF963E}"/>
              </a:ext>
            </a:extLst>
          </p:cNvPr>
          <p:cNvSpPr/>
          <p:nvPr/>
        </p:nvSpPr>
        <p:spPr>
          <a:xfrm>
            <a:off x="31823892" y="16199122"/>
            <a:ext cx="554180" cy="1257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83" name="Rectangle 82">
            <a:extLst>
              <a:ext uri="{FF2B5EF4-FFF2-40B4-BE49-F238E27FC236}">
                <a16:creationId xmlns:a16="http://schemas.microsoft.com/office/drawing/2014/main" id="{C349DF44-74D2-31F6-FA15-E7449421B4C3}"/>
              </a:ext>
            </a:extLst>
          </p:cNvPr>
          <p:cNvSpPr/>
          <p:nvPr/>
        </p:nvSpPr>
        <p:spPr>
          <a:xfrm>
            <a:off x="31823892" y="17917084"/>
            <a:ext cx="554180" cy="1257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39" name="TextBox 38">
            <a:extLst>
              <a:ext uri="{FF2B5EF4-FFF2-40B4-BE49-F238E27FC236}">
                <a16:creationId xmlns:a16="http://schemas.microsoft.com/office/drawing/2014/main" id="{C5C2983F-ABEF-0040-8E2F-EA37CAB34077}"/>
              </a:ext>
            </a:extLst>
          </p:cNvPr>
          <p:cNvSpPr txBox="1"/>
          <p:nvPr/>
        </p:nvSpPr>
        <p:spPr>
          <a:xfrm>
            <a:off x="2203750" y="937194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40" name="TextBox 39">
            <a:extLst>
              <a:ext uri="{FF2B5EF4-FFF2-40B4-BE49-F238E27FC236}">
                <a16:creationId xmlns:a16="http://schemas.microsoft.com/office/drawing/2014/main" id="{4F819276-0115-0AF0-AD61-6A67AE558EAF}"/>
              </a:ext>
            </a:extLst>
          </p:cNvPr>
          <p:cNvSpPr txBox="1"/>
          <p:nvPr/>
        </p:nvSpPr>
        <p:spPr>
          <a:xfrm>
            <a:off x="2203750" y="10583377"/>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1" name="TextBox 40">
            <a:extLst>
              <a:ext uri="{FF2B5EF4-FFF2-40B4-BE49-F238E27FC236}">
                <a16:creationId xmlns:a16="http://schemas.microsoft.com/office/drawing/2014/main" id="{305E8F55-A546-6A22-FBCF-098656B4E402}"/>
              </a:ext>
            </a:extLst>
          </p:cNvPr>
          <p:cNvSpPr txBox="1"/>
          <p:nvPr/>
        </p:nvSpPr>
        <p:spPr>
          <a:xfrm>
            <a:off x="2203750" y="1179481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2" name="TextBox 41">
            <a:extLst>
              <a:ext uri="{FF2B5EF4-FFF2-40B4-BE49-F238E27FC236}">
                <a16:creationId xmlns:a16="http://schemas.microsoft.com/office/drawing/2014/main" id="{C5F2E81E-38CB-E09D-A0A0-BDDB5E373B68}"/>
              </a:ext>
            </a:extLst>
          </p:cNvPr>
          <p:cNvSpPr txBox="1"/>
          <p:nvPr/>
        </p:nvSpPr>
        <p:spPr>
          <a:xfrm>
            <a:off x="2203750" y="13006243"/>
            <a:ext cx="4285632" cy="1200329"/>
          </a:xfrm>
          <a:prstGeom prst="rect">
            <a:avLst/>
          </a:prstGeom>
          <a:noFill/>
        </p:spPr>
        <p:txBody>
          <a:bodyPr wrap="square" lIns="274320" tIns="137160" rIns="274320" bIns="137160" rtlCol="0">
            <a:spAutoFit/>
          </a:bodyPr>
          <a:lstStyle/>
          <a:p>
            <a:pPr algn="ct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3" name="Group 42">
            <a:extLst>
              <a:ext uri="{FF2B5EF4-FFF2-40B4-BE49-F238E27FC236}">
                <a16:creationId xmlns:a16="http://schemas.microsoft.com/office/drawing/2014/main" id="{0F1AAB1B-A565-16B7-DCB6-C3FCA2BCF446}"/>
              </a:ext>
            </a:extLst>
          </p:cNvPr>
          <p:cNvGrpSpPr/>
          <p:nvPr/>
        </p:nvGrpSpPr>
        <p:grpSpPr>
          <a:xfrm>
            <a:off x="6798479" y="8207380"/>
            <a:ext cx="5200582" cy="1015664"/>
            <a:chOff x="3399239" y="6249290"/>
            <a:chExt cx="2600291" cy="507832"/>
          </a:xfrm>
        </p:grpSpPr>
        <p:sp>
          <p:nvSpPr>
            <p:cNvPr id="44" name="TextBox 43">
              <a:extLst>
                <a:ext uri="{FF2B5EF4-FFF2-40B4-BE49-F238E27FC236}">
                  <a16:creationId xmlns:a16="http://schemas.microsoft.com/office/drawing/2014/main" id="{DC7F2B34-5C38-80F7-5825-E60F96B1156A}"/>
                </a:ext>
              </a:extLst>
            </p:cNvPr>
            <p:cNvSpPr txBox="1"/>
            <p:nvPr/>
          </p:nvSpPr>
          <p:spPr>
            <a:xfrm>
              <a:off x="3399239" y="6249290"/>
              <a:ext cx="1264836" cy="507832"/>
            </a:xfrm>
            <a:prstGeom prst="rect">
              <a:avLst/>
            </a:prstGeom>
            <a:noFill/>
          </p:spPr>
          <p:txBody>
            <a:bodyPr wrap="square" rtlCol="0">
              <a:spAutoFit/>
            </a:bodyPr>
            <a:lstStyle/>
            <a:p>
              <a:pPr defTabSz="1828890">
                <a:buClr>
                  <a:srgbClr val="000000"/>
                </a:buClr>
                <a:defRPr/>
              </a:pPr>
              <a:r>
                <a:rPr lang="en-US" sz="6000" kern="0">
                  <a:solidFill>
                    <a:srgbClr val="000000"/>
                  </a:solidFill>
                  <a:latin typeface="Roboto" panose="02000000000000000000" pitchFamily="2" charset="0"/>
                  <a:ea typeface="Roboto" panose="02000000000000000000" pitchFamily="2" charset="0"/>
                  <a:cs typeface="Roboto Condensed" charset="0"/>
                  <a:sym typeface="Arial"/>
                </a:rPr>
                <a:t>Time</a:t>
              </a:r>
            </a:p>
          </p:txBody>
        </p:sp>
        <p:cxnSp>
          <p:nvCxnSpPr>
            <p:cNvPr id="45" name="Straight Arrow Connector 44">
              <a:extLst>
                <a:ext uri="{FF2B5EF4-FFF2-40B4-BE49-F238E27FC236}">
                  <a16:creationId xmlns:a16="http://schemas.microsoft.com/office/drawing/2014/main" id="{4C0F3399-0442-5829-3B29-60B8A4CEDBA6}"/>
                </a:ext>
              </a:extLst>
            </p:cNvPr>
            <p:cNvCxnSpPr>
              <a:cxnSpLocks/>
            </p:cNvCxnSpPr>
            <p:nvPr/>
          </p:nvCxnSpPr>
          <p:spPr>
            <a:xfrm>
              <a:off x="4712899" y="6540109"/>
              <a:ext cx="1286631" cy="0"/>
            </a:xfrm>
            <a:prstGeom prst="straightConnector1">
              <a:avLst/>
            </a:prstGeom>
            <a:noFill/>
            <a:ln w="19050" cap="flat" cmpd="sng" algn="ctr">
              <a:solidFill>
                <a:srgbClr val="000000"/>
              </a:solidFill>
              <a:prstDash val="solid"/>
              <a:tailEnd type="triangle"/>
            </a:ln>
            <a:effectLst/>
          </p:spPr>
        </p:cxnSp>
      </p:grpSp>
      <p:graphicFrame>
        <p:nvGraphicFramePr>
          <p:cNvPr id="17" name="Table 16">
            <a:extLst>
              <a:ext uri="{FF2B5EF4-FFF2-40B4-BE49-F238E27FC236}">
                <a16:creationId xmlns:a16="http://schemas.microsoft.com/office/drawing/2014/main" id="{261EEA73-6BA5-486F-2E0E-19EC2E301A39}"/>
              </a:ext>
            </a:extLst>
          </p:cNvPr>
          <p:cNvGraphicFramePr>
            <a:graphicFrameLocks noGrp="1"/>
          </p:cNvGraphicFramePr>
          <p:nvPr/>
        </p:nvGraphicFramePr>
        <p:xfrm>
          <a:off x="6981677" y="9353532"/>
          <a:ext cx="26060406" cy="4937760"/>
        </p:xfrm>
        <a:graphic>
          <a:graphicData uri="http://schemas.openxmlformats.org/drawingml/2006/table">
            <a:tbl>
              <a:tblPr/>
              <a:tblGrid>
                <a:gridCol w="1135530">
                  <a:extLst>
                    <a:ext uri="{9D8B030D-6E8A-4147-A177-3AD203B41FA5}">
                      <a16:colId xmlns:a16="http://schemas.microsoft.com/office/drawing/2014/main" val="2922027924"/>
                    </a:ext>
                  </a:extLst>
                </a:gridCol>
                <a:gridCol w="1135530">
                  <a:extLst>
                    <a:ext uri="{9D8B030D-6E8A-4147-A177-3AD203B41FA5}">
                      <a16:colId xmlns:a16="http://schemas.microsoft.com/office/drawing/2014/main" val="1691161223"/>
                    </a:ext>
                  </a:extLst>
                </a:gridCol>
                <a:gridCol w="1135530">
                  <a:extLst>
                    <a:ext uri="{9D8B030D-6E8A-4147-A177-3AD203B41FA5}">
                      <a16:colId xmlns:a16="http://schemas.microsoft.com/office/drawing/2014/main" val="2127171514"/>
                    </a:ext>
                  </a:extLst>
                </a:gridCol>
                <a:gridCol w="1135530">
                  <a:extLst>
                    <a:ext uri="{9D8B030D-6E8A-4147-A177-3AD203B41FA5}">
                      <a16:colId xmlns:a16="http://schemas.microsoft.com/office/drawing/2014/main" val="1873508731"/>
                    </a:ext>
                  </a:extLst>
                </a:gridCol>
                <a:gridCol w="1135530">
                  <a:extLst>
                    <a:ext uri="{9D8B030D-6E8A-4147-A177-3AD203B41FA5}">
                      <a16:colId xmlns:a16="http://schemas.microsoft.com/office/drawing/2014/main" val="3358219802"/>
                    </a:ext>
                  </a:extLst>
                </a:gridCol>
                <a:gridCol w="1135530">
                  <a:extLst>
                    <a:ext uri="{9D8B030D-6E8A-4147-A177-3AD203B41FA5}">
                      <a16:colId xmlns:a16="http://schemas.microsoft.com/office/drawing/2014/main" val="4279158581"/>
                    </a:ext>
                  </a:extLst>
                </a:gridCol>
                <a:gridCol w="1135530">
                  <a:extLst>
                    <a:ext uri="{9D8B030D-6E8A-4147-A177-3AD203B41FA5}">
                      <a16:colId xmlns:a16="http://schemas.microsoft.com/office/drawing/2014/main" val="2597849878"/>
                    </a:ext>
                  </a:extLst>
                </a:gridCol>
                <a:gridCol w="1135530">
                  <a:extLst>
                    <a:ext uri="{9D8B030D-6E8A-4147-A177-3AD203B41FA5}">
                      <a16:colId xmlns:a16="http://schemas.microsoft.com/office/drawing/2014/main" val="3458664993"/>
                    </a:ext>
                  </a:extLst>
                </a:gridCol>
                <a:gridCol w="1135530">
                  <a:extLst>
                    <a:ext uri="{9D8B030D-6E8A-4147-A177-3AD203B41FA5}">
                      <a16:colId xmlns:a16="http://schemas.microsoft.com/office/drawing/2014/main" val="3448905494"/>
                    </a:ext>
                  </a:extLst>
                </a:gridCol>
                <a:gridCol w="1135530">
                  <a:extLst>
                    <a:ext uri="{9D8B030D-6E8A-4147-A177-3AD203B41FA5}">
                      <a16:colId xmlns:a16="http://schemas.microsoft.com/office/drawing/2014/main" val="2190993900"/>
                    </a:ext>
                  </a:extLst>
                </a:gridCol>
                <a:gridCol w="1128432">
                  <a:extLst>
                    <a:ext uri="{9D8B030D-6E8A-4147-A177-3AD203B41FA5}">
                      <a16:colId xmlns:a16="http://schemas.microsoft.com/office/drawing/2014/main" val="3302875613"/>
                    </a:ext>
                  </a:extLst>
                </a:gridCol>
                <a:gridCol w="1128432">
                  <a:extLst>
                    <a:ext uri="{9D8B030D-6E8A-4147-A177-3AD203B41FA5}">
                      <a16:colId xmlns:a16="http://schemas.microsoft.com/office/drawing/2014/main" val="3097365389"/>
                    </a:ext>
                  </a:extLst>
                </a:gridCol>
                <a:gridCol w="1135530">
                  <a:extLst>
                    <a:ext uri="{9D8B030D-6E8A-4147-A177-3AD203B41FA5}">
                      <a16:colId xmlns:a16="http://schemas.microsoft.com/office/drawing/2014/main" val="1204246050"/>
                    </a:ext>
                  </a:extLst>
                </a:gridCol>
                <a:gridCol w="1128432">
                  <a:extLst>
                    <a:ext uri="{9D8B030D-6E8A-4147-A177-3AD203B41FA5}">
                      <a16:colId xmlns:a16="http://schemas.microsoft.com/office/drawing/2014/main" val="1598470485"/>
                    </a:ext>
                  </a:extLst>
                </a:gridCol>
                <a:gridCol w="1128432">
                  <a:extLst>
                    <a:ext uri="{9D8B030D-6E8A-4147-A177-3AD203B41FA5}">
                      <a16:colId xmlns:a16="http://schemas.microsoft.com/office/drawing/2014/main" val="1646571399"/>
                    </a:ext>
                  </a:extLst>
                </a:gridCol>
                <a:gridCol w="1135530">
                  <a:extLst>
                    <a:ext uri="{9D8B030D-6E8A-4147-A177-3AD203B41FA5}">
                      <a16:colId xmlns:a16="http://schemas.microsoft.com/office/drawing/2014/main" val="3908111037"/>
                    </a:ext>
                  </a:extLst>
                </a:gridCol>
                <a:gridCol w="1128432">
                  <a:extLst>
                    <a:ext uri="{9D8B030D-6E8A-4147-A177-3AD203B41FA5}">
                      <a16:colId xmlns:a16="http://schemas.microsoft.com/office/drawing/2014/main" val="2631198718"/>
                    </a:ext>
                  </a:extLst>
                </a:gridCol>
                <a:gridCol w="1128432">
                  <a:extLst>
                    <a:ext uri="{9D8B030D-6E8A-4147-A177-3AD203B41FA5}">
                      <a16:colId xmlns:a16="http://schemas.microsoft.com/office/drawing/2014/main" val="3675536810"/>
                    </a:ext>
                  </a:extLst>
                </a:gridCol>
                <a:gridCol w="1135530">
                  <a:extLst>
                    <a:ext uri="{9D8B030D-6E8A-4147-A177-3AD203B41FA5}">
                      <a16:colId xmlns:a16="http://schemas.microsoft.com/office/drawing/2014/main" val="3529774626"/>
                    </a:ext>
                  </a:extLst>
                </a:gridCol>
                <a:gridCol w="1128432">
                  <a:extLst>
                    <a:ext uri="{9D8B030D-6E8A-4147-A177-3AD203B41FA5}">
                      <a16:colId xmlns:a16="http://schemas.microsoft.com/office/drawing/2014/main" val="1030032808"/>
                    </a:ext>
                  </a:extLst>
                </a:gridCol>
                <a:gridCol w="1128432">
                  <a:extLst>
                    <a:ext uri="{9D8B030D-6E8A-4147-A177-3AD203B41FA5}">
                      <a16:colId xmlns:a16="http://schemas.microsoft.com/office/drawing/2014/main" val="2987293213"/>
                    </a:ext>
                  </a:extLst>
                </a:gridCol>
                <a:gridCol w="1135530">
                  <a:extLst>
                    <a:ext uri="{9D8B030D-6E8A-4147-A177-3AD203B41FA5}">
                      <a16:colId xmlns:a16="http://schemas.microsoft.com/office/drawing/2014/main" val="2109398179"/>
                    </a:ext>
                  </a:extLst>
                </a:gridCol>
                <a:gridCol w="1135530">
                  <a:extLst>
                    <a:ext uri="{9D8B030D-6E8A-4147-A177-3AD203B41FA5}">
                      <a16:colId xmlns:a16="http://schemas.microsoft.com/office/drawing/2014/main" val="1995138098"/>
                    </a:ext>
                  </a:extLst>
                </a:gridCol>
              </a:tblGrid>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863574729"/>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4004384531"/>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795684279"/>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008505990"/>
                  </a:ext>
                </a:extLst>
              </a:tr>
            </a:tbl>
          </a:graphicData>
        </a:graphic>
      </p:graphicFrame>
      <p:graphicFrame>
        <p:nvGraphicFramePr>
          <p:cNvPr id="19" name="Table 18">
            <a:extLst>
              <a:ext uri="{FF2B5EF4-FFF2-40B4-BE49-F238E27FC236}">
                <a16:creationId xmlns:a16="http://schemas.microsoft.com/office/drawing/2014/main" id="{FBEB0515-B59F-B25A-AE4E-2D5407CDD604}"/>
              </a:ext>
            </a:extLst>
          </p:cNvPr>
          <p:cNvGraphicFramePr>
            <a:graphicFrameLocks noGrp="1"/>
          </p:cNvGraphicFramePr>
          <p:nvPr/>
        </p:nvGraphicFramePr>
        <p:xfrm>
          <a:off x="6981677" y="9367932"/>
          <a:ext cx="26060406" cy="4937760"/>
        </p:xfrm>
        <a:graphic>
          <a:graphicData uri="http://schemas.openxmlformats.org/drawingml/2006/table">
            <a:tbl>
              <a:tblPr/>
              <a:tblGrid>
                <a:gridCol w="1135530">
                  <a:extLst>
                    <a:ext uri="{9D8B030D-6E8A-4147-A177-3AD203B41FA5}">
                      <a16:colId xmlns:a16="http://schemas.microsoft.com/office/drawing/2014/main" val="3332326544"/>
                    </a:ext>
                  </a:extLst>
                </a:gridCol>
                <a:gridCol w="1135530">
                  <a:extLst>
                    <a:ext uri="{9D8B030D-6E8A-4147-A177-3AD203B41FA5}">
                      <a16:colId xmlns:a16="http://schemas.microsoft.com/office/drawing/2014/main" val="118580706"/>
                    </a:ext>
                  </a:extLst>
                </a:gridCol>
                <a:gridCol w="1135530">
                  <a:extLst>
                    <a:ext uri="{9D8B030D-6E8A-4147-A177-3AD203B41FA5}">
                      <a16:colId xmlns:a16="http://schemas.microsoft.com/office/drawing/2014/main" val="3373950543"/>
                    </a:ext>
                  </a:extLst>
                </a:gridCol>
                <a:gridCol w="1135530">
                  <a:extLst>
                    <a:ext uri="{9D8B030D-6E8A-4147-A177-3AD203B41FA5}">
                      <a16:colId xmlns:a16="http://schemas.microsoft.com/office/drawing/2014/main" val="3259103215"/>
                    </a:ext>
                  </a:extLst>
                </a:gridCol>
                <a:gridCol w="1135530">
                  <a:extLst>
                    <a:ext uri="{9D8B030D-6E8A-4147-A177-3AD203B41FA5}">
                      <a16:colId xmlns:a16="http://schemas.microsoft.com/office/drawing/2014/main" val="362755092"/>
                    </a:ext>
                  </a:extLst>
                </a:gridCol>
                <a:gridCol w="1135530">
                  <a:extLst>
                    <a:ext uri="{9D8B030D-6E8A-4147-A177-3AD203B41FA5}">
                      <a16:colId xmlns:a16="http://schemas.microsoft.com/office/drawing/2014/main" val="1764696134"/>
                    </a:ext>
                  </a:extLst>
                </a:gridCol>
                <a:gridCol w="1135530">
                  <a:extLst>
                    <a:ext uri="{9D8B030D-6E8A-4147-A177-3AD203B41FA5}">
                      <a16:colId xmlns:a16="http://schemas.microsoft.com/office/drawing/2014/main" val="3366693626"/>
                    </a:ext>
                  </a:extLst>
                </a:gridCol>
                <a:gridCol w="1135530">
                  <a:extLst>
                    <a:ext uri="{9D8B030D-6E8A-4147-A177-3AD203B41FA5}">
                      <a16:colId xmlns:a16="http://schemas.microsoft.com/office/drawing/2014/main" val="2658463724"/>
                    </a:ext>
                  </a:extLst>
                </a:gridCol>
                <a:gridCol w="1135530">
                  <a:extLst>
                    <a:ext uri="{9D8B030D-6E8A-4147-A177-3AD203B41FA5}">
                      <a16:colId xmlns:a16="http://schemas.microsoft.com/office/drawing/2014/main" val="1346196665"/>
                    </a:ext>
                  </a:extLst>
                </a:gridCol>
                <a:gridCol w="1135530">
                  <a:extLst>
                    <a:ext uri="{9D8B030D-6E8A-4147-A177-3AD203B41FA5}">
                      <a16:colId xmlns:a16="http://schemas.microsoft.com/office/drawing/2014/main" val="1812891405"/>
                    </a:ext>
                  </a:extLst>
                </a:gridCol>
                <a:gridCol w="1128432">
                  <a:extLst>
                    <a:ext uri="{9D8B030D-6E8A-4147-A177-3AD203B41FA5}">
                      <a16:colId xmlns:a16="http://schemas.microsoft.com/office/drawing/2014/main" val="3784968159"/>
                    </a:ext>
                  </a:extLst>
                </a:gridCol>
                <a:gridCol w="1128432">
                  <a:extLst>
                    <a:ext uri="{9D8B030D-6E8A-4147-A177-3AD203B41FA5}">
                      <a16:colId xmlns:a16="http://schemas.microsoft.com/office/drawing/2014/main" val="2666002649"/>
                    </a:ext>
                  </a:extLst>
                </a:gridCol>
                <a:gridCol w="1135530">
                  <a:extLst>
                    <a:ext uri="{9D8B030D-6E8A-4147-A177-3AD203B41FA5}">
                      <a16:colId xmlns:a16="http://schemas.microsoft.com/office/drawing/2014/main" val="1930428281"/>
                    </a:ext>
                  </a:extLst>
                </a:gridCol>
                <a:gridCol w="1128432">
                  <a:extLst>
                    <a:ext uri="{9D8B030D-6E8A-4147-A177-3AD203B41FA5}">
                      <a16:colId xmlns:a16="http://schemas.microsoft.com/office/drawing/2014/main" val="597051671"/>
                    </a:ext>
                  </a:extLst>
                </a:gridCol>
                <a:gridCol w="1128432">
                  <a:extLst>
                    <a:ext uri="{9D8B030D-6E8A-4147-A177-3AD203B41FA5}">
                      <a16:colId xmlns:a16="http://schemas.microsoft.com/office/drawing/2014/main" val="467445712"/>
                    </a:ext>
                  </a:extLst>
                </a:gridCol>
                <a:gridCol w="1135530">
                  <a:extLst>
                    <a:ext uri="{9D8B030D-6E8A-4147-A177-3AD203B41FA5}">
                      <a16:colId xmlns:a16="http://schemas.microsoft.com/office/drawing/2014/main" val="3850654"/>
                    </a:ext>
                  </a:extLst>
                </a:gridCol>
                <a:gridCol w="1128432">
                  <a:extLst>
                    <a:ext uri="{9D8B030D-6E8A-4147-A177-3AD203B41FA5}">
                      <a16:colId xmlns:a16="http://schemas.microsoft.com/office/drawing/2014/main" val="3115801889"/>
                    </a:ext>
                  </a:extLst>
                </a:gridCol>
                <a:gridCol w="1128432">
                  <a:extLst>
                    <a:ext uri="{9D8B030D-6E8A-4147-A177-3AD203B41FA5}">
                      <a16:colId xmlns:a16="http://schemas.microsoft.com/office/drawing/2014/main" val="2821401870"/>
                    </a:ext>
                  </a:extLst>
                </a:gridCol>
                <a:gridCol w="1135530">
                  <a:extLst>
                    <a:ext uri="{9D8B030D-6E8A-4147-A177-3AD203B41FA5}">
                      <a16:colId xmlns:a16="http://schemas.microsoft.com/office/drawing/2014/main" val="156774171"/>
                    </a:ext>
                  </a:extLst>
                </a:gridCol>
                <a:gridCol w="1128432">
                  <a:extLst>
                    <a:ext uri="{9D8B030D-6E8A-4147-A177-3AD203B41FA5}">
                      <a16:colId xmlns:a16="http://schemas.microsoft.com/office/drawing/2014/main" val="3331720776"/>
                    </a:ext>
                  </a:extLst>
                </a:gridCol>
                <a:gridCol w="1128432">
                  <a:extLst>
                    <a:ext uri="{9D8B030D-6E8A-4147-A177-3AD203B41FA5}">
                      <a16:colId xmlns:a16="http://schemas.microsoft.com/office/drawing/2014/main" val="889622437"/>
                    </a:ext>
                  </a:extLst>
                </a:gridCol>
                <a:gridCol w="1135530">
                  <a:extLst>
                    <a:ext uri="{9D8B030D-6E8A-4147-A177-3AD203B41FA5}">
                      <a16:colId xmlns:a16="http://schemas.microsoft.com/office/drawing/2014/main" val="2793964892"/>
                    </a:ext>
                  </a:extLst>
                </a:gridCol>
                <a:gridCol w="1135530">
                  <a:extLst>
                    <a:ext uri="{9D8B030D-6E8A-4147-A177-3AD203B41FA5}">
                      <a16:colId xmlns:a16="http://schemas.microsoft.com/office/drawing/2014/main" val="1483365184"/>
                    </a:ext>
                  </a:extLst>
                </a:gridCol>
              </a:tblGrid>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2a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2b</a:t>
                      </a:r>
                      <a:endParaRPr lang="en-US" sz="5400" b="0" i="0" u="none" strike="noStrike">
                        <a:solidFill>
                          <a:srgbClr val="000000"/>
                        </a:solidFill>
                        <a:effectLst/>
                        <a:latin typeface="Roboto" panose="02000000000000000000" pitchFamily="2" charset="0"/>
                        <a:ea typeface="Roboto" panose="02000000000000000000" pitchFamily="2" charset="0"/>
                      </a:endParaRP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885724122"/>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2a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991502144"/>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674394472"/>
                  </a:ext>
                </a:extLst>
              </a:tr>
              <a:tr h="123444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1a</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1b</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1c</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FFFFFF"/>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1d</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5400" b="0" i="0" u="none" strike="noStrike">
                          <a:solidFill>
                            <a:srgbClr val="000000"/>
                          </a:solidFill>
                          <a:effectLst/>
                          <a:latin typeface="Roboto" panose="02000000000000000000" pitchFamily="2" charset="0"/>
                          <a:ea typeface="Roboto" panose="02000000000000000000" pitchFamily="2" charset="0"/>
                        </a:rPr>
                        <a:t> </a:t>
                      </a:r>
                    </a:p>
                  </a:txBody>
                  <a:tcPr marL="25716" marR="25716" marT="257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518728724"/>
                  </a:ext>
                </a:extLst>
              </a:tr>
            </a:tbl>
          </a:graphicData>
        </a:graphic>
      </p:graphicFrame>
    </p:spTree>
    <p:extLst>
      <p:ext uri="{BB962C8B-B14F-4D97-AF65-F5344CB8AC3E}">
        <p14:creationId xmlns:p14="http://schemas.microsoft.com/office/powerpoint/2010/main" val="1011435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797" y="993785"/>
            <a:ext cx="32789907" cy="3976689"/>
          </a:xfrm>
        </p:spPr>
        <p:txBody>
          <a:bodyPr>
            <a:normAutofit/>
          </a:bodyPr>
          <a:lstStyle/>
          <a:p>
            <a:pPr algn="ctr"/>
            <a:r>
              <a:rPr lang="en-US" sz="12000" b="1" dirty="0">
                <a:latin typeface="Roboto Condensed Black" charset="0"/>
                <a:ea typeface="Roboto Condensed Black" charset="0"/>
                <a:cs typeface="Roboto Condensed Black" charset="0"/>
              </a:rPr>
              <a:t>Pipeline model parallelism</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147CAA8-0EA2-9540-8724-3844FC6A66E7}"/>
                  </a:ext>
                </a:extLst>
              </p:cNvPr>
              <p:cNvSpPr txBox="1"/>
              <p:nvPr/>
            </p:nvSpPr>
            <p:spPr>
              <a:xfrm>
                <a:off x="1701797" y="5376393"/>
                <a:ext cx="32290029" cy="9325630"/>
              </a:xfrm>
              <a:prstGeom prst="rect">
                <a:avLst/>
              </a:prstGeom>
              <a:noFill/>
            </p:spPr>
            <p:txBody>
              <a:bodyPr wrap="square" rtlCol="0">
                <a:spAutoFit/>
              </a:bodyPr>
              <a:lstStyle/>
              <a:p>
                <a:pPr marL="1028700" indent="-1028700" defTabSz="2743200">
                  <a:buFont typeface="Arial" panose="020B0604020202020204" pitchFamily="34" charset="0"/>
                  <a:buChar char="•"/>
                  <a:defRPr/>
                </a:pPr>
                <a:r>
                  <a:rPr lang="en-US" sz="6000" dirty="0">
                    <a:solidFill>
                      <a:prstClr val="black"/>
                    </a:solidFill>
                    <a:latin typeface="Roboto" panose="02000000000000000000" pitchFamily="2" charset="0"/>
                    <a:ea typeface="Roboto" panose="02000000000000000000" pitchFamily="2" charset="0"/>
                    <a:cs typeface="Roboto Condensed Medium" charset="0"/>
                  </a:rPr>
                  <a:t>Layers / operators in model sharded over GPUs (i.e., each GPU is responsible for a subset of layers in the model)</a:t>
                </a:r>
              </a:p>
              <a:p>
                <a:pPr marL="1028700" indent="-1028700" defTabSz="2743200">
                  <a:buFont typeface="Arial" panose="020B0604020202020204" pitchFamily="34" charset="0"/>
                  <a:buChar char="•"/>
                  <a:defRPr/>
                </a:pPr>
                <a:endParaRPr lang="en-US" sz="6000" dirty="0">
                  <a:solidFill>
                    <a:prstClr val="black"/>
                  </a:solidFill>
                  <a:latin typeface="Roboto" panose="02000000000000000000" pitchFamily="2" charset="0"/>
                  <a:ea typeface="Roboto" panose="02000000000000000000" pitchFamily="2" charset="0"/>
                  <a:cs typeface="Roboto Condensed Medium" charset="0"/>
                </a:endParaRPr>
              </a:p>
              <a:p>
                <a:pPr marL="1028700" indent="-1028700" defTabSz="2743200">
                  <a:buFont typeface="Arial" panose="020B0604020202020204" pitchFamily="34" charset="0"/>
                  <a:buChar char="•"/>
                  <a:defRPr/>
                </a:pPr>
                <a:r>
                  <a:rPr lang="en-US" sz="6000" dirty="0">
                    <a:solidFill>
                      <a:prstClr val="black"/>
                    </a:solidFill>
                    <a:latin typeface="Roboto" panose="02000000000000000000" pitchFamily="2" charset="0"/>
                    <a:ea typeface="Roboto" panose="02000000000000000000" pitchFamily="2" charset="0"/>
                    <a:cs typeface="Roboto Condensed Medium" charset="0"/>
                  </a:rPr>
                  <a:t>Each batch split into smaller </a:t>
                </a:r>
                <a:r>
                  <a:rPr lang="en-US" sz="6000" dirty="0" err="1">
                    <a:solidFill>
                      <a:prstClr val="black"/>
                    </a:solidFill>
                    <a:latin typeface="Roboto" panose="02000000000000000000" pitchFamily="2" charset="0"/>
                    <a:ea typeface="Roboto" panose="02000000000000000000" pitchFamily="2" charset="0"/>
                    <a:cs typeface="Roboto Condensed Medium" charset="0"/>
                  </a:rPr>
                  <a:t>microbatches</a:t>
                </a:r>
                <a:r>
                  <a:rPr lang="en-US" sz="6000" dirty="0">
                    <a:solidFill>
                      <a:prstClr val="black"/>
                    </a:solidFill>
                    <a:latin typeface="Roboto" panose="02000000000000000000" pitchFamily="2" charset="0"/>
                    <a:ea typeface="Roboto" panose="02000000000000000000" pitchFamily="2" charset="0"/>
                    <a:cs typeface="Roboto Condensed Medium" charset="0"/>
                  </a:rPr>
                  <a:t> and execution pipelined across these </a:t>
                </a:r>
                <a:r>
                  <a:rPr lang="en-US" sz="6000" dirty="0" err="1">
                    <a:solidFill>
                      <a:prstClr val="black"/>
                    </a:solidFill>
                    <a:latin typeface="Roboto" panose="02000000000000000000" pitchFamily="2" charset="0"/>
                    <a:ea typeface="Roboto" panose="02000000000000000000" pitchFamily="2" charset="0"/>
                    <a:cs typeface="Roboto Condensed Medium" charset="0"/>
                  </a:rPr>
                  <a:t>microbatches</a:t>
                </a:r>
                <a:endParaRPr lang="en-US" sz="6000" dirty="0">
                  <a:solidFill>
                    <a:prstClr val="black"/>
                  </a:solidFill>
                  <a:latin typeface="Roboto" panose="02000000000000000000" pitchFamily="2" charset="0"/>
                  <a:ea typeface="Roboto" panose="02000000000000000000" pitchFamily="2" charset="0"/>
                  <a:cs typeface="Roboto Condensed Medium" charset="0"/>
                </a:endParaRPr>
              </a:p>
              <a:p>
                <a:pPr marL="1028700" indent="-1028700" defTabSz="2743200">
                  <a:buFont typeface="Arial" panose="020B0604020202020204" pitchFamily="34" charset="0"/>
                  <a:buChar char="•"/>
                  <a:defRPr/>
                </a:pPr>
                <a:endParaRPr lang="en-US" sz="6000" dirty="0">
                  <a:solidFill>
                    <a:prstClr val="black"/>
                  </a:solidFill>
                  <a:latin typeface="Roboto" panose="02000000000000000000" pitchFamily="2" charset="0"/>
                  <a:ea typeface="Roboto" panose="02000000000000000000" pitchFamily="2" charset="0"/>
                  <a:cs typeface="Roboto Condensed Medium" charset="0"/>
                </a:endParaRPr>
              </a:p>
              <a:p>
                <a:pPr marL="1028700" indent="-1028700" defTabSz="2743200">
                  <a:buFont typeface="Arial" panose="020B0604020202020204" pitchFamily="34" charset="0"/>
                  <a:buChar char="•"/>
                  <a:defRPr/>
                </a:pPr>
                <a:r>
                  <a:rPr lang="en-US" sz="6000" dirty="0">
                    <a:solidFill>
                      <a:prstClr val="black"/>
                    </a:solidFill>
                    <a:latin typeface="Roboto" panose="02000000000000000000" pitchFamily="2" charset="0"/>
                    <a:ea typeface="Roboto" panose="02000000000000000000" pitchFamily="2" charset="0"/>
                    <a:cs typeface="Roboto Condensed Medium" charset="0"/>
                  </a:rPr>
                  <a:t>Point-to-point communication between consecutive pipeline stages</a:t>
                </a:r>
              </a:p>
              <a:p>
                <a:pPr marL="1028700" indent="-1028700" defTabSz="2743200">
                  <a:buFont typeface="Arial" panose="020B0604020202020204" pitchFamily="34" charset="0"/>
                  <a:buChar char="•"/>
                  <a:defRPr/>
                </a:pPr>
                <a:endParaRPr lang="en-US" sz="6000" dirty="0">
                  <a:solidFill>
                    <a:prstClr val="black"/>
                  </a:solidFill>
                  <a:latin typeface="Roboto" panose="02000000000000000000" pitchFamily="2" charset="0"/>
                  <a:ea typeface="Roboto" panose="02000000000000000000" pitchFamily="2" charset="0"/>
                  <a:cs typeface="Roboto Condensed Medium" charset="0"/>
                </a:endParaRPr>
              </a:p>
              <a:p>
                <a:pPr marL="1028700" indent="-1028700" defTabSz="2743200">
                  <a:buFont typeface="Arial" panose="020B0604020202020204" pitchFamily="34" charset="0"/>
                  <a:buChar char="•"/>
                  <a:defRPr/>
                </a:pPr>
                <a:r>
                  <a:rPr lang="en-US" sz="6000" dirty="0">
                    <a:solidFill>
                      <a:prstClr val="black"/>
                    </a:solidFill>
                    <a:latin typeface="Roboto" panose="02000000000000000000" pitchFamily="2" charset="0"/>
                    <a:ea typeface="Roboto" panose="02000000000000000000" pitchFamily="2" charset="0"/>
                    <a:cs typeface="Roboto Condensed Medium" charset="0"/>
                  </a:rPr>
                  <a:t>Pipeline bubble at the start and end of every batch (equal to </a:t>
                </a:r>
                <a14:m>
                  <m:oMath xmlns:m="http://schemas.openxmlformats.org/officeDocument/2006/math">
                    <m:r>
                      <a:rPr lang="en-US" sz="6000">
                        <a:solidFill>
                          <a:prstClr val="black"/>
                        </a:solidFill>
                        <a:latin typeface="Cambria Math" panose="02040503050406030204" pitchFamily="18" charset="0"/>
                        <a:ea typeface="Roboto" panose="02000000000000000000" pitchFamily="2" charset="0"/>
                        <a:cs typeface="Roboto Condensed Medium" charset="0"/>
                      </a:rPr>
                      <m:t>(</m:t>
                    </m:r>
                    <m:r>
                      <a:rPr lang="en-US" sz="6000" i="1">
                        <a:solidFill>
                          <a:prstClr val="black"/>
                        </a:solidFill>
                        <a:latin typeface="Cambria Math" panose="02040503050406030204" pitchFamily="18" charset="0"/>
                        <a:ea typeface="Roboto" panose="02000000000000000000" pitchFamily="2" charset="0"/>
                        <a:cs typeface="Roboto Condensed" charset="0"/>
                      </a:rPr>
                      <m:t>𝑝</m:t>
                    </m:r>
                    <m:r>
                      <a:rPr lang="en-US" sz="6000" i="1">
                        <a:solidFill>
                          <a:prstClr val="black"/>
                        </a:solidFill>
                        <a:latin typeface="Cambria Math" panose="02040503050406030204" pitchFamily="18" charset="0"/>
                        <a:ea typeface="Roboto" panose="02000000000000000000" pitchFamily="2" charset="0"/>
                        <a:cs typeface="Roboto Condensed" charset="0"/>
                      </a:rPr>
                      <m:t>−1)</m:t>
                    </m:r>
                  </m:oMath>
                </a14:m>
                <a:r>
                  <a:rPr lang="en-US" sz="6000" dirty="0">
                    <a:solidFill>
                      <a:prstClr val="black"/>
                    </a:solidFill>
                    <a:latin typeface="Roboto" panose="02000000000000000000" pitchFamily="2" charset="0"/>
                    <a:ea typeface="Roboto" panose="02000000000000000000" pitchFamily="2" charset="0"/>
                    <a:cs typeface="Roboto Condensed Medium" charset="0"/>
                  </a:rPr>
                  <a:t> </a:t>
                </a:r>
                <a:r>
                  <a:rPr lang="en-US" sz="6000" dirty="0" err="1">
                    <a:solidFill>
                      <a:prstClr val="black"/>
                    </a:solidFill>
                    <a:latin typeface="Roboto" panose="02000000000000000000" pitchFamily="2" charset="0"/>
                    <a:ea typeface="Roboto" panose="02000000000000000000" pitchFamily="2" charset="0"/>
                    <a:cs typeface="Roboto Condensed Medium" charset="0"/>
                  </a:rPr>
                  <a:t>microbatches</a:t>
                </a:r>
                <a:r>
                  <a:rPr lang="en-US" sz="6000" dirty="0">
                    <a:solidFill>
                      <a:prstClr val="black"/>
                    </a:solidFill>
                    <a:latin typeface="Roboto" panose="02000000000000000000" pitchFamily="2" charset="0"/>
                    <a:ea typeface="Roboto" panose="02000000000000000000" pitchFamily="2" charset="0"/>
                    <a:cs typeface="Roboto Condensed Medium" charset="0"/>
                  </a:rPr>
                  <a:t>’ forward and backward passes)</a:t>
                </a:r>
              </a:p>
            </p:txBody>
          </p:sp>
        </mc:Choice>
        <mc:Fallback xmlns="">
          <p:sp>
            <p:nvSpPr>
              <p:cNvPr id="53" name="TextBox 52">
                <a:extLst>
                  <a:ext uri="{FF2B5EF4-FFF2-40B4-BE49-F238E27FC236}">
                    <a16:creationId xmlns:a16="http://schemas.microsoft.com/office/drawing/2014/main" id="{E147CAA8-0EA2-9540-8724-3844FC6A66E7}"/>
                  </a:ext>
                </a:extLst>
              </p:cNvPr>
              <p:cNvSpPr txBox="1">
                <a:spLocks noRot="1" noChangeAspect="1" noMove="1" noResize="1" noEditPoints="1" noAdjustHandles="1" noChangeArrowheads="1" noChangeShapeType="1" noTextEdit="1"/>
              </p:cNvSpPr>
              <p:nvPr/>
            </p:nvSpPr>
            <p:spPr>
              <a:xfrm>
                <a:off x="1701797" y="5376393"/>
                <a:ext cx="32290029" cy="9325630"/>
              </a:xfrm>
              <a:prstGeom prst="rect">
                <a:avLst/>
              </a:prstGeom>
              <a:blipFill>
                <a:blip r:embed="rId4"/>
                <a:stretch>
                  <a:fillRect l="-1038" t="-2026" b="-3464"/>
                </a:stretch>
              </a:blipFill>
            </p:spPr>
            <p:txBody>
              <a:bodyPr/>
              <a:lstStyle/>
              <a:p>
                <a:r>
                  <a:rPr lang="en-IN">
                    <a:noFill/>
                  </a:rPr>
                  <a:t> </a:t>
                </a:r>
              </a:p>
            </p:txBody>
          </p:sp>
        </mc:Fallback>
      </mc:AlternateContent>
    </p:spTree>
    <p:custDataLst>
      <p:tags r:id="rId1"/>
    </p:custDataLst>
    <p:extLst>
      <p:ext uri="{BB962C8B-B14F-4D97-AF65-F5344CB8AC3E}">
        <p14:creationId xmlns:p14="http://schemas.microsoft.com/office/powerpoint/2010/main" val="2564071706"/>
      </p:ext>
    </p:extLst>
  </p:cSld>
  <p:clrMapOvr>
    <a:masterClrMapping/>
  </p:clrMapOvr>
  <mc:AlternateContent xmlns:mc="http://schemas.openxmlformats.org/markup-compatibility/2006" xmlns:p14="http://schemas.microsoft.com/office/powerpoint/2010/main">
    <mc:Choice Requires="p14">
      <p:transition spd="slow" p14:dur="2000" advTm="55881"/>
    </mc:Choice>
    <mc:Fallback xmlns="">
      <p:transition spd="slow" advTm="55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797" y="993786"/>
            <a:ext cx="32789907" cy="1482148"/>
          </a:xfrm>
        </p:spPr>
        <p:txBody>
          <a:bodyPr>
            <a:normAutofit/>
          </a:bodyPr>
          <a:lstStyle/>
          <a:p>
            <a:pPr algn="ctr"/>
            <a:r>
              <a:rPr lang="en-US" sz="8800" b="1" dirty="0">
                <a:latin typeface="Roboto Condensed Black" charset="0"/>
                <a:ea typeface="Roboto Condensed Black" charset="0"/>
                <a:cs typeface="Roboto Condensed Black" charset="0"/>
              </a:rPr>
              <a:t>Interleaved pipeline parallelism</a:t>
            </a:r>
          </a:p>
        </p:txBody>
      </p:sp>
      <p:graphicFrame>
        <p:nvGraphicFramePr>
          <p:cNvPr id="4" name="Table 3">
            <a:extLst>
              <a:ext uri="{FF2B5EF4-FFF2-40B4-BE49-F238E27FC236}">
                <a16:creationId xmlns:a16="http://schemas.microsoft.com/office/drawing/2014/main" id="{93182C0E-768C-684B-8F2F-096DC358A510}"/>
              </a:ext>
            </a:extLst>
          </p:cNvPr>
          <p:cNvGraphicFramePr>
            <a:graphicFrameLocks noGrp="1"/>
          </p:cNvGraphicFramePr>
          <p:nvPr/>
        </p:nvGraphicFramePr>
        <p:xfrm>
          <a:off x="5257830" y="12569562"/>
          <a:ext cx="30175164" cy="4937760"/>
        </p:xfrm>
        <a:graphic>
          <a:graphicData uri="http://schemas.openxmlformats.org/drawingml/2006/table">
            <a:tbl>
              <a:tblPr/>
              <a:tblGrid>
                <a:gridCol w="321996">
                  <a:extLst>
                    <a:ext uri="{9D8B030D-6E8A-4147-A177-3AD203B41FA5}">
                      <a16:colId xmlns:a16="http://schemas.microsoft.com/office/drawing/2014/main" val="3197020481"/>
                    </a:ext>
                  </a:extLst>
                </a:gridCol>
                <a:gridCol w="321996">
                  <a:extLst>
                    <a:ext uri="{9D8B030D-6E8A-4147-A177-3AD203B41FA5}">
                      <a16:colId xmlns:a16="http://schemas.microsoft.com/office/drawing/2014/main" val="3680606651"/>
                    </a:ext>
                  </a:extLst>
                </a:gridCol>
                <a:gridCol w="321996">
                  <a:extLst>
                    <a:ext uri="{9D8B030D-6E8A-4147-A177-3AD203B41FA5}">
                      <a16:colId xmlns:a16="http://schemas.microsoft.com/office/drawing/2014/main" val="1097832992"/>
                    </a:ext>
                  </a:extLst>
                </a:gridCol>
                <a:gridCol w="321996">
                  <a:extLst>
                    <a:ext uri="{9D8B030D-6E8A-4147-A177-3AD203B41FA5}">
                      <a16:colId xmlns:a16="http://schemas.microsoft.com/office/drawing/2014/main" val="4023105314"/>
                    </a:ext>
                  </a:extLst>
                </a:gridCol>
                <a:gridCol w="321996">
                  <a:extLst>
                    <a:ext uri="{9D8B030D-6E8A-4147-A177-3AD203B41FA5}">
                      <a16:colId xmlns:a16="http://schemas.microsoft.com/office/drawing/2014/main" val="2738568816"/>
                    </a:ext>
                  </a:extLst>
                </a:gridCol>
                <a:gridCol w="321996">
                  <a:extLst>
                    <a:ext uri="{9D8B030D-6E8A-4147-A177-3AD203B41FA5}">
                      <a16:colId xmlns:a16="http://schemas.microsoft.com/office/drawing/2014/main" val="1246599855"/>
                    </a:ext>
                  </a:extLst>
                </a:gridCol>
                <a:gridCol w="321996">
                  <a:extLst>
                    <a:ext uri="{9D8B030D-6E8A-4147-A177-3AD203B41FA5}">
                      <a16:colId xmlns:a16="http://schemas.microsoft.com/office/drawing/2014/main" val="2553644536"/>
                    </a:ext>
                  </a:extLst>
                </a:gridCol>
                <a:gridCol w="321996">
                  <a:extLst>
                    <a:ext uri="{9D8B030D-6E8A-4147-A177-3AD203B41FA5}">
                      <a16:colId xmlns:a16="http://schemas.microsoft.com/office/drawing/2014/main" val="775421014"/>
                    </a:ext>
                  </a:extLst>
                </a:gridCol>
                <a:gridCol w="321996">
                  <a:extLst>
                    <a:ext uri="{9D8B030D-6E8A-4147-A177-3AD203B41FA5}">
                      <a16:colId xmlns:a16="http://schemas.microsoft.com/office/drawing/2014/main" val="3720681607"/>
                    </a:ext>
                  </a:extLst>
                </a:gridCol>
                <a:gridCol w="321996">
                  <a:extLst>
                    <a:ext uri="{9D8B030D-6E8A-4147-A177-3AD203B41FA5}">
                      <a16:colId xmlns:a16="http://schemas.microsoft.com/office/drawing/2014/main" val="1968691180"/>
                    </a:ext>
                  </a:extLst>
                </a:gridCol>
                <a:gridCol w="321996">
                  <a:extLst>
                    <a:ext uri="{9D8B030D-6E8A-4147-A177-3AD203B41FA5}">
                      <a16:colId xmlns:a16="http://schemas.microsoft.com/office/drawing/2014/main" val="4094162845"/>
                    </a:ext>
                  </a:extLst>
                </a:gridCol>
                <a:gridCol w="321996">
                  <a:extLst>
                    <a:ext uri="{9D8B030D-6E8A-4147-A177-3AD203B41FA5}">
                      <a16:colId xmlns:a16="http://schemas.microsoft.com/office/drawing/2014/main" val="1832869914"/>
                    </a:ext>
                  </a:extLst>
                </a:gridCol>
                <a:gridCol w="321996">
                  <a:extLst>
                    <a:ext uri="{9D8B030D-6E8A-4147-A177-3AD203B41FA5}">
                      <a16:colId xmlns:a16="http://schemas.microsoft.com/office/drawing/2014/main" val="3592775449"/>
                    </a:ext>
                  </a:extLst>
                </a:gridCol>
                <a:gridCol w="321996">
                  <a:extLst>
                    <a:ext uri="{9D8B030D-6E8A-4147-A177-3AD203B41FA5}">
                      <a16:colId xmlns:a16="http://schemas.microsoft.com/office/drawing/2014/main" val="1027995594"/>
                    </a:ext>
                  </a:extLst>
                </a:gridCol>
                <a:gridCol w="321996">
                  <a:extLst>
                    <a:ext uri="{9D8B030D-6E8A-4147-A177-3AD203B41FA5}">
                      <a16:colId xmlns:a16="http://schemas.microsoft.com/office/drawing/2014/main" val="4125608866"/>
                    </a:ext>
                  </a:extLst>
                </a:gridCol>
                <a:gridCol w="321996">
                  <a:extLst>
                    <a:ext uri="{9D8B030D-6E8A-4147-A177-3AD203B41FA5}">
                      <a16:colId xmlns:a16="http://schemas.microsoft.com/office/drawing/2014/main" val="2275527778"/>
                    </a:ext>
                  </a:extLst>
                </a:gridCol>
                <a:gridCol w="321996">
                  <a:extLst>
                    <a:ext uri="{9D8B030D-6E8A-4147-A177-3AD203B41FA5}">
                      <a16:colId xmlns:a16="http://schemas.microsoft.com/office/drawing/2014/main" val="2631098200"/>
                    </a:ext>
                  </a:extLst>
                </a:gridCol>
                <a:gridCol w="639972">
                  <a:extLst>
                    <a:ext uri="{9D8B030D-6E8A-4147-A177-3AD203B41FA5}">
                      <a16:colId xmlns:a16="http://schemas.microsoft.com/office/drawing/2014/main" val="4158832661"/>
                    </a:ext>
                  </a:extLst>
                </a:gridCol>
                <a:gridCol w="321996">
                  <a:extLst>
                    <a:ext uri="{9D8B030D-6E8A-4147-A177-3AD203B41FA5}">
                      <a16:colId xmlns:a16="http://schemas.microsoft.com/office/drawing/2014/main" val="1533330165"/>
                    </a:ext>
                  </a:extLst>
                </a:gridCol>
                <a:gridCol w="639972">
                  <a:extLst>
                    <a:ext uri="{9D8B030D-6E8A-4147-A177-3AD203B41FA5}">
                      <a16:colId xmlns:a16="http://schemas.microsoft.com/office/drawing/2014/main" val="497325364"/>
                    </a:ext>
                  </a:extLst>
                </a:gridCol>
                <a:gridCol w="321996">
                  <a:extLst>
                    <a:ext uri="{9D8B030D-6E8A-4147-A177-3AD203B41FA5}">
                      <a16:colId xmlns:a16="http://schemas.microsoft.com/office/drawing/2014/main" val="1667999139"/>
                    </a:ext>
                  </a:extLst>
                </a:gridCol>
                <a:gridCol w="639972">
                  <a:extLst>
                    <a:ext uri="{9D8B030D-6E8A-4147-A177-3AD203B41FA5}">
                      <a16:colId xmlns:a16="http://schemas.microsoft.com/office/drawing/2014/main" val="761012374"/>
                    </a:ext>
                  </a:extLst>
                </a:gridCol>
                <a:gridCol w="321996">
                  <a:extLst>
                    <a:ext uri="{9D8B030D-6E8A-4147-A177-3AD203B41FA5}">
                      <a16:colId xmlns:a16="http://schemas.microsoft.com/office/drawing/2014/main" val="3819495579"/>
                    </a:ext>
                  </a:extLst>
                </a:gridCol>
                <a:gridCol w="639972">
                  <a:extLst>
                    <a:ext uri="{9D8B030D-6E8A-4147-A177-3AD203B41FA5}">
                      <a16:colId xmlns:a16="http://schemas.microsoft.com/office/drawing/2014/main" val="3760963255"/>
                    </a:ext>
                  </a:extLst>
                </a:gridCol>
                <a:gridCol w="321996">
                  <a:extLst>
                    <a:ext uri="{9D8B030D-6E8A-4147-A177-3AD203B41FA5}">
                      <a16:colId xmlns:a16="http://schemas.microsoft.com/office/drawing/2014/main" val="2358914488"/>
                    </a:ext>
                  </a:extLst>
                </a:gridCol>
                <a:gridCol w="639972">
                  <a:extLst>
                    <a:ext uri="{9D8B030D-6E8A-4147-A177-3AD203B41FA5}">
                      <a16:colId xmlns:a16="http://schemas.microsoft.com/office/drawing/2014/main" val="3155008430"/>
                    </a:ext>
                  </a:extLst>
                </a:gridCol>
                <a:gridCol w="321996">
                  <a:extLst>
                    <a:ext uri="{9D8B030D-6E8A-4147-A177-3AD203B41FA5}">
                      <a16:colId xmlns:a16="http://schemas.microsoft.com/office/drawing/2014/main" val="4001308517"/>
                    </a:ext>
                  </a:extLst>
                </a:gridCol>
                <a:gridCol w="639972">
                  <a:extLst>
                    <a:ext uri="{9D8B030D-6E8A-4147-A177-3AD203B41FA5}">
                      <a16:colId xmlns:a16="http://schemas.microsoft.com/office/drawing/2014/main" val="1924319003"/>
                    </a:ext>
                  </a:extLst>
                </a:gridCol>
                <a:gridCol w="321996">
                  <a:extLst>
                    <a:ext uri="{9D8B030D-6E8A-4147-A177-3AD203B41FA5}">
                      <a16:colId xmlns:a16="http://schemas.microsoft.com/office/drawing/2014/main" val="1254770453"/>
                    </a:ext>
                  </a:extLst>
                </a:gridCol>
                <a:gridCol w="639972">
                  <a:extLst>
                    <a:ext uri="{9D8B030D-6E8A-4147-A177-3AD203B41FA5}">
                      <a16:colId xmlns:a16="http://schemas.microsoft.com/office/drawing/2014/main" val="4039101042"/>
                    </a:ext>
                  </a:extLst>
                </a:gridCol>
                <a:gridCol w="321996">
                  <a:extLst>
                    <a:ext uri="{9D8B030D-6E8A-4147-A177-3AD203B41FA5}">
                      <a16:colId xmlns:a16="http://schemas.microsoft.com/office/drawing/2014/main" val="2044209749"/>
                    </a:ext>
                  </a:extLst>
                </a:gridCol>
                <a:gridCol w="639972">
                  <a:extLst>
                    <a:ext uri="{9D8B030D-6E8A-4147-A177-3AD203B41FA5}">
                      <a16:colId xmlns:a16="http://schemas.microsoft.com/office/drawing/2014/main" val="3458761189"/>
                    </a:ext>
                  </a:extLst>
                </a:gridCol>
                <a:gridCol w="321996">
                  <a:extLst>
                    <a:ext uri="{9D8B030D-6E8A-4147-A177-3AD203B41FA5}">
                      <a16:colId xmlns:a16="http://schemas.microsoft.com/office/drawing/2014/main" val="376356829"/>
                    </a:ext>
                  </a:extLst>
                </a:gridCol>
                <a:gridCol w="639972">
                  <a:extLst>
                    <a:ext uri="{9D8B030D-6E8A-4147-A177-3AD203B41FA5}">
                      <a16:colId xmlns:a16="http://schemas.microsoft.com/office/drawing/2014/main" val="3176552721"/>
                    </a:ext>
                  </a:extLst>
                </a:gridCol>
                <a:gridCol w="639972">
                  <a:extLst>
                    <a:ext uri="{9D8B030D-6E8A-4147-A177-3AD203B41FA5}">
                      <a16:colId xmlns:a16="http://schemas.microsoft.com/office/drawing/2014/main" val="3133893625"/>
                    </a:ext>
                  </a:extLst>
                </a:gridCol>
                <a:gridCol w="639972">
                  <a:extLst>
                    <a:ext uri="{9D8B030D-6E8A-4147-A177-3AD203B41FA5}">
                      <a16:colId xmlns:a16="http://schemas.microsoft.com/office/drawing/2014/main" val="3455069643"/>
                    </a:ext>
                  </a:extLst>
                </a:gridCol>
                <a:gridCol w="639972">
                  <a:extLst>
                    <a:ext uri="{9D8B030D-6E8A-4147-A177-3AD203B41FA5}">
                      <a16:colId xmlns:a16="http://schemas.microsoft.com/office/drawing/2014/main" val="140194034"/>
                    </a:ext>
                  </a:extLst>
                </a:gridCol>
                <a:gridCol w="639972">
                  <a:extLst>
                    <a:ext uri="{9D8B030D-6E8A-4147-A177-3AD203B41FA5}">
                      <a16:colId xmlns:a16="http://schemas.microsoft.com/office/drawing/2014/main" val="2409496960"/>
                    </a:ext>
                  </a:extLst>
                </a:gridCol>
                <a:gridCol w="319986">
                  <a:extLst>
                    <a:ext uri="{9D8B030D-6E8A-4147-A177-3AD203B41FA5}">
                      <a16:colId xmlns:a16="http://schemas.microsoft.com/office/drawing/2014/main" val="1158367340"/>
                    </a:ext>
                  </a:extLst>
                </a:gridCol>
                <a:gridCol w="319986">
                  <a:extLst>
                    <a:ext uri="{9D8B030D-6E8A-4147-A177-3AD203B41FA5}">
                      <a16:colId xmlns:a16="http://schemas.microsoft.com/office/drawing/2014/main" val="649676058"/>
                    </a:ext>
                  </a:extLst>
                </a:gridCol>
                <a:gridCol w="319986">
                  <a:extLst>
                    <a:ext uri="{9D8B030D-6E8A-4147-A177-3AD203B41FA5}">
                      <a16:colId xmlns:a16="http://schemas.microsoft.com/office/drawing/2014/main" val="2416042003"/>
                    </a:ext>
                  </a:extLst>
                </a:gridCol>
                <a:gridCol w="319986">
                  <a:extLst>
                    <a:ext uri="{9D8B030D-6E8A-4147-A177-3AD203B41FA5}">
                      <a16:colId xmlns:a16="http://schemas.microsoft.com/office/drawing/2014/main" val="2777003551"/>
                    </a:ext>
                  </a:extLst>
                </a:gridCol>
                <a:gridCol w="319986">
                  <a:extLst>
                    <a:ext uri="{9D8B030D-6E8A-4147-A177-3AD203B41FA5}">
                      <a16:colId xmlns:a16="http://schemas.microsoft.com/office/drawing/2014/main" val="103481990"/>
                    </a:ext>
                  </a:extLst>
                </a:gridCol>
                <a:gridCol w="319986">
                  <a:extLst>
                    <a:ext uri="{9D8B030D-6E8A-4147-A177-3AD203B41FA5}">
                      <a16:colId xmlns:a16="http://schemas.microsoft.com/office/drawing/2014/main" val="1383725113"/>
                    </a:ext>
                  </a:extLst>
                </a:gridCol>
                <a:gridCol w="321996">
                  <a:extLst>
                    <a:ext uri="{9D8B030D-6E8A-4147-A177-3AD203B41FA5}">
                      <a16:colId xmlns:a16="http://schemas.microsoft.com/office/drawing/2014/main" val="4047459360"/>
                    </a:ext>
                  </a:extLst>
                </a:gridCol>
                <a:gridCol w="321996">
                  <a:extLst>
                    <a:ext uri="{9D8B030D-6E8A-4147-A177-3AD203B41FA5}">
                      <a16:colId xmlns:a16="http://schemas.microsoft.com/office/drawing/2014/main" val="2053433924"/>
                    </a:ext>
                  </a:extLst>
                </a:gridCol>
                <a:gridCol w="321996">
                  <a:extLst>
                    <a:ext uri="{9D8B030D-6E8A-4147-A177-3AD203B41FA5}">
                      <a16:colId xmlns:a16="http://schemas.microsoft.com/office/drawing/2014/main" val="1875435509"/>
                    </a:ext>
                  </a:extLst>
                </a:gridCol>
                <a:gridCol w="321996">
                  <a:extLst>
                    <a:ext uri="{9D8B030D-6E8A-4147-A177-3AD203B41FA5}">
                      <a16:colId xmlns:a16="http://schemas.microsoft.com/office/drawing/2014/main" val="569959746"/>
                    </a:ext>
                  </a:extLst>
                </a:gridCol>
                <a:gridCol w="321996">
                  <a:extLst>
                    <a:ext uri="{9D8B030D-6E8A-4147-A177-3AD203B41FA5}">
                      <a16:colId xmlns:a16="http://schemas.microsoft.com/office/drawing/2014/main" val="3402441739"/>
                    </a:ext>
                  </a:extLst>
                </a:gridCol>
                <a:gridCol w="321996">
                  <a:extLst>
                    <a:ext uri="{9D8B030D-6E8A-4147-A177-3AD203B41FA5}">
                      <a16:colId xmlns:a16="http://schemas.microsoft.com/office/drawing/2014/main" val="4172447341"/>
                    </a:ext>
                  </a:extLst>
                </a:gridCol>
                <a:gridCol w="321996">
                  <a:extLst>
                    <a:ext uri="{9D8B030D-6E8A-4147-A177-3AD203B41FA5}">
                      <a16:colId xmlns:a16="http://schemas.microsoft.com/office/drawing/2014/main" val="2825233631"/>
                    </a:ext>
                  </a:extLst>
                </a:gridCol>
                <a:gridCol w="321996">
                  <a:extLst>
                    <a:ext uri="{9D8B030D-6E8A-4147-A177-3AD203B41FA5}">
                      <a16:colId xmlns:a16="http://schemas.microsoft.com/office/drawing/2014/main" val="424433856"/>
                    </a:ext>
                  </a:extLst>
                </a:gridCol>
                <a:gridCol w="321996">
                  <a:extLst>
                    <a:ext uri="{9D8B030D-6E8A-4147-A177-3AD203B41FA5}">
                      <a16:colId xmlns:a16="http://schemas.microsoft.com/office/drawing/2014/main" val="270678251"/>
                    </a:ext>
                  </a:extLst>
                </a:gridCol>
                <a:gridCol w="321996">
                  <a:extLst>
                    <a:ext uri="{9D8B030D-6E8A-4147-A177-3AD203B41FA5}">
                      <a16:colId xmlns:a16="http://schemas.microsoft.com/office/drawing/2014/main" val="2066369763"/>
                    </a:ext>
                  </a:extLst>
                </a:gridCol>
                <a:gridCol w="321996">
                  <a:extLst>
                    <a:ext uri="{9D8B030D-6E8A-4147-A177-3AD203B41FA5}">
                      <a16:colId xmlns:a16="http://schemas.microsoft.com/office/drawing/2014/main" val="3012395547"/>
                    </a:ext>
                  </a:extLst>
                </a:gridCol>
                <a:gridCol w="321996">
                  <a:extLst>
                    <a:ext uri="{9D8B030D-6E8A-4147-A177-3AD203B41FA5}">
                      <a16:colId xmlns:a16="http://schemas.microsoft.com/office/drawing/2014/main" val="4079162568"/>
                    </a:ext>
                  </a:extLst>
                </a:gridCol>
                <a:gridCol w="321996">
                  <a:extLst>
                    <a:ext uri="{9D8B030D-6E8A-4147-A177-3AD203B41FA5}">
                      <a16:colId xmlns:a16="http://schemas.microsoft.com/office/drawing/2014/main" val="615105664"/>
                    </a:ext>
                  </a:extLst>
                </a:gridCol>
                <a:gridCol w="321996">
                  <a:extLst>
                    <a:ext uri="{9D8B030D-6E8A-4147-A177-3AD203B41FA5}">
                      <a16:colId xmlns:a16="http://schemas.microsoft.com/office/drawing/2014/main" val="3838794065"/>
                    </a:ext>
                  </a:extLst>
                </a:gridCol>
                <a:gridCol w="321996">
                  <a:extLst>
                    <a:ext uri="{9D8B030D-6E8A-4147-A177-3AD203B41FA5}">
                      <a16:colId xmlns:a16="http://schemas.microsoft.com/office/drawing/2014/main" val="1600201413"/>
                    </a:ext>
                  </a:extLst>
                </a:gridCol>
                <a:gridCol w="321996">
                  <a:extLst>
                    <a:ext uri="{9D8B030D-6E8A-4147-A177-3AD203B41FA5}">
                      <a16:colId xmlns:a16="http://schemas.microsoft.com/office/drawing/2014/main" val="2267958311"/>
                    </a:ext>
                  </a:extLst>
                </a:gridCol>
                <a:gridCol w="321996">
                  <a:extLst>
                    <a:ext uri="{9D8B030D-6E8A-4147-A177-3AD203B41FA5}">
                      <a16:colId xmlns:a16="http://schemas.microsoft.com/office/drawing/2014/main" val="2956984570"/>
                    </a:ext>
                  </a:extLst>
                </a:gridCol>
                <a:gridCol w="639972">
                  <a:extLst>
                    <a:ext uri="{9D8B030D-6E8A-4147-A177-3AD203B41FA5}">
                      <a16:colId xmlns:a16="http://schemas.microsoft.com/office/drawing/2014/main" val="2824912165"/>
                    </a:ext>
                  </a:extLst>
                </a:gridCol>
                <a:gridCol w="321996">
                  <a:extLst>
                    <a:ext uri="{9D8B030D-6E8A-4147-A177-3AD203B41FA5}">
                      <a16:colId xmlns:a16="http://schemas.microsoft.com/office/drawing/2014/main" val="2215615565"/>
                    </a:ext>
                  </a:extLst>
                </a:gridCol>
                <a:gridCol w="639972">
                  <a:extLst>
                    <a:ext uri="{9D8B030D-6E8A-4147-A177-3AD203B41FA5}">
                      <a16:colId xmlns:a16="http://schemas.microsoft.com/office/drawing/2014/main" val="1921186763"/>
                    </a:ext>
                  </a:extLst>
                </a:gridCol>
                <a:gridCol w="321996">
                  <a:extLst>
                    <a:ext uri="{9D8B030D-6E8A-4147-A177-3AD203B41FA5}">
                      <a16:colId xmlns:a16="http://schemas.microsoft.com/office/drawing/2014/main" val="3413766570"/>
                    </a:ext>
                  </a:extLst>
                </a:gridCol>
                <a:gridCol w="639972">
                  <a:extLst>
                    <a:ext uri="{9D8B030D-6E8A-4147-A177-3AD203B41FA5}">
                      <a16:colId xmlns:a16="http://schemas.microsoft.com/office/drawing/2014/main" val="3288106062"/>
                    </a:ext>
                  </a:extLst>
                </a:gridCol>
                <a:gridCol w="321996">
                  <a:extLst>
                    <a:ext uri="{9D8B030D-6E8A-4147-A177-3AD203B41FA5}">
                      <a16:colId xmlns:a16="http://schemas.microsoft.com/office/drawing/2014/main" val="1933699924"/>
                    </a:ext>
                  </a:extLst>
                </a:gridCol>
                <a:gridCol w="639972">
                  <a:extLst>
                    <a:ext uri="{9D8B030D-6E8A-4147-A177-3AD203B41FA5}">
                      <a16:colId xmlns:a16="http://schemas.microsoft.com/office/drawing/2014/main" val="2477584028"/>
                    </a:ext>
                  </a:extLst>
                </a:gridCol>
                <a:gridCol w="321996">
                  <a:extLst>
                    <a:ext uri="{9D8B030D-6E8A-4147-A177-3AD203B41FA5}">
                      <a16:colId xmlns:a16="http://schemas.microsoft.com/office/drawing/2014/main" val="569328803"/>
                    </a:ext>
                  </a:extLst>
                </a:gridCol>
                <a:gridCol w="639972">
                  <a:extLst>
                    <a:ext uri="{9D8B030D-6E8A-4147-A177-3AD203B41FA5}">
                      <a16:colId xmlns:a16="http://schemas.microsoft.com/office/drawing/2014/main" val="1474373282"/>
                    </a:ext>
                  </a:extLst>
                </a:gridCol>
                <a:gridCol w="321996">
                  <a:extLst>
                    <a:ext uri="{9D8B030D-6E8A-4147-A177-3AD203B41FA5}">
                      <a16:colId xmlns:a16="http://schemas.microsoft.com/office/drawing/2014/main" val="2225369079"/>
                    </a:ext>
                  </a:extLst>
                </a:gridCol>
                <a:gridCol w="639972">
                  <a:extLst>
                    <a:ext uri="{9D8B030D-6E8A-4147-A177-3AD203B41FA5}">
                      <a16:colId xmlns:a16="http://schemas.microsoft.com/office/drawing/2014/main" val="479019494"/>
                    </a:ext>
                  </a:extLst>
                </a:gridCol>
                <a:gridCol w="321996">
                  <a:extLst>
                    <a:ext uri="{9D8B030D-6E8A-4147-A177-3AD203B41FA5}">
                      <a16:colId xmlns:a16="http://schemas.microsoft.com/office/drawing/2014/main" val="4020370511"/>
                    </a:ext>
                  </a:extLst>
                </a:gridCol>
                <a:gridCol w="639972">
                  <a:extLst>
                    <a:ext uri="{9D8B030D-6E8A-4147-A177-3AD203B41FA5}">
                      <a16:colId xmlns:a16="http://schemas.microsoft.com/office/drawing/2014/main" val="3565625370"/>
                    </a:ext>
                  </a:extLst>
                </a:gridCol>
              </a:tblGrid>
              <a:tr h="1234440">
                <a:tc>
                  <a:txBody>
                    <a:bodyPr/>
                    <a:lstStyle/>
                    <a:p>
                      <a:pPr algn="ctr" fontAlgn="ctr"/>
                      <a:r>
                        <a:rPr lang="en-US" sz="2700" b="0" i="0" u="none" strike="noStrike">
                          <a:solidFill>
                            <a:srgbClr val="FFFFFF"/>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gridSpan="2">
                  <a:txBody>
                    <a:bodyPr/>
                    <a:lstStyle/>
                    <a:p>
                      <a:pPr algn="ctr" fontAlgn="ctr"/>
                      <a:r>
                        <a:rPr lang="en-US" sz="2700" b="0" i="0" u="none" strike="noStrike">
                          <a:solidFill>
                            <a:srgbClr val="FFFFFF"/>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hMerge="1">
                  <a:txBody>
                    <a:bodyPr/>
                    <a:lstStyle/>
                    <a:p>
                      <a:endParaRPr lang="en-US"/>
                    </a:p>
                  </a:txBody>
                  <a:tcPr/>
                </a:tc>
                <a:tc gridSpan="2">
                  <a:txBody>
                    <a:bodyPr/>
                    <a:lstStyle/>
                    <a:p>
                      <a:pPr algn="ctr" fontAlgn="ctr"/>
                      <a:r>
                        <a:rPr lang="en-US" sz="2700" b="0" i="0" u="none" strike="noStrike">
                          <a:solidFill>
                            <a:srgbClr val="FFFFFF"/>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hMerge="1">
                  <a:txBody>
                    <a:bodyPr/>
                    <a:lstStyle/>
                    <a:p>
                      <a:endParaRPr lang="en-US"/>
                    </a:p>
                  </a:txBody>
                  <a:tcPr/>
                </a:tc>
                <a:tc gridSpan="2">
                  <a:txBody>
                    <a:bodyPr/>
                    <a:lstStyle/>
                    <a:p>
                      <a:pPr algn="ctr" fontAlgn="ctr"/>
                      <a:r>
                        <a:rPr lang="en-US" sz="2700" b="0" i="0" u="none" strike="noStrike">
                          <a:solidFill>
                            <a:srgbClr val="FFFFFF"/>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13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16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13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14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15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16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extLst>
                  <a:ext uri="{0D108BD9-81ED-4DB2-BD59-A6C34878D82A}">
                    <a16:rowId xmlns:a16="http://schemas.microsoft.com/office/drawing/2014/main" val="1559480157"/>
                  </a:ext>
                </a:extLst>
              </a:tr>
              <a:tr h="1234440">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2700" b="0" i="0" u="none" strike="noStrike">
                          <a:solidFill>
                            <a:srgbClr val="000000"/>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gridSpan="2">
                  <a:txBody>
                    <a:bodyPr/>
                    <a:lstStyle/>
                    <a:p>
                      <a:pPr algn="ctr" fontAlgn="ctr"/>
                      <a:r>
                        <a:rPr lang="en-US" sz="2700" b="0" i="0" u="none" strike="noStrike">
                          <a:solidFill>
                            <a:srgbClr val="FFFFFF"/>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hMerge="1">
                  <a:txBody>
                    <a:bodyPr/>
                    <a:lstStyle/>
                    <a:p>
                      <a:endParaRPr lang="en-US"/>
                    </a:p>
                  </a:txBody>
                  <a:tcPr/>
                </a:tc>
                <a:tc gridSpan="2">
                  <a:txBody>
                    <a:bodyPr/>
                    <a:lstStyle/>
                    <a:p>
                      <a:pPr algn="ctr" fontAlgn="ctr"/>
                      <a:r>
                        <a:rPr lang="en-US" sz="2700" b="0" i="0" u="none" strike="noStrike">
                          <a:solidFill>
                            <a:srgbClr val="FFFFFF"/>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2700" b="0" i="0" u="none" strike="noStrike">
                          <a:solidFill>
                            <a:srgbClr val="000000"/>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rPr>
                        <a:t>14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15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16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13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14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15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16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extLst>
                  <a:ext uri="{0D108BD9-81ED-4DB2-BD59-A6C34878D82A}">
                    <a16:rowId xmlns:a16="http://schemas.microsoft.com/office/drawing/2014/main" val="3542245061"/>
                  </a:ext>
                </a:extLst>
              </a:tr>
              <a:tr h="1234440">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gridSpan="2">
                  <a:txBody>
                    <a:bodyPr/>
                    <a:lstStyle/>
                    <a:p>
                      <a:pPr algn="ctr" fontAlgn="ctr"/>
                      <a:r>
                        <a:rPr lang="en-US" sz="2700" b="0" i="0" u="none" strike="noStrike">
                          <a:solidFill>
                            <a:srgbClr val="000000"/>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gridSpan="2">
                  <a:txBody>
                    <a:bodyPr/>
                    <a:lstStyle/>
                    <a:p>
                      <a:pPr algn="ctr" fontAlgn="ctr"/>
                      <a:r>
                        <a:rPr lang="en-US" sz="2700" b="0" i="0" u="none" strike="noStrike">
                          <a:solidFill>
                            <a:srgbClr val="000000"/>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gridSpan="2">
                  <a:txBody>
                    <a:bodyPr/>
                    <a:lstStyle/>
                    <a:p>
                      <a:pPr algn="ctr" fontAlgn="ctr"/>
                      <a:r>
                        <a:rPr lang="en-US" sz="2700" b="0" i="0" u="none" strike="noStrike">
                          <a:solidFill>
                            <a:srgbClr val="FFFFFF"/>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gridSpan="2">
                  <a:txBody>
                    <a:bodyPr/>
                    <a:lstStyle/>
                    <a:p>
                      <a:pPr algn="ctr" fontAlgn="ctr"/>
                      <a:r>
                        <a:rPr lang="en-US" sz="2700" b="0" i="0" u="none" strike="noStrike">
                          <a:solidFill>
                            <a:srgbClr val="000000"/>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gridSpan="2">
                  <a:txBody>
                    <a:bodyPr/>
                    <a:lstStyle/>
                    <a:p>
                      <a:pPr algn="ctr" fontAlgn="ctr"/>
                      <a:r>
                        <a:rPr lang="en-US" sz="2700" b="0" i="0" u="none" strike="noStrike">
                          <a:solidFill>
                            <a:srgbClr val="000000"/>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FFFFFF"/>
                          </a:solidFill>
                          <a:effectLst/>
                          <a:latin typeface="Roboto" panose="02000000000000000000" pitchFamily="2" charset="0"/>
                        </a:rPr>
                        <a:t>13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14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15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16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13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14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FFFFFF"/>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15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427192347"/>
                  </a:ext>
                </a:extLst>
              </a:tr>
              <a:tr h="1234440">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gridSpan="2">
                  <a:txBody>
                    <a:bodyPr/>
                    <a:lstStyle/>
                    <a:p>
                      <a:pPr algn="ctr" fontAlgn="ctr"/>
                      <a:r>
                        <a:rPr lang="en-US" sz="2700" b="0" i="0" u="none" strike="noStrike">
                          <a:solidFill>
                            <a:srgbClr val="000000"/>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gridSpan="2">
                  <a:txBody>
                    <a:bodyPr/>
                    <a:lstStyle/>
                    <a:p>
                      <a:pPr algn="ctr" fontAlgn="ctr"/>
                      <a:r>
                        <a:rPr lang="en-US" sz="2700" b="0" i="0" u="none" strike="noStrike">
                          <a:solidFill>
                            <a:srgbClr val="000000"/>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gridSpan="2">
                  <a:txBody>
                    <a:bodyPr/>
                    <a:lstStyle/>
                    <a:p>
                      <a:pPr algn="ctr" fontAlgn="ctr"/>
                      <a:r>
                        <a:rPr lang="en-US" sz="2700" b="0" i="0" u="none" strike="noStrike">
                          <a:solidFill>
                            <a:srgbClr val="000000"/>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7</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8</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000000"/>
                          </a:solidFill>
                          <a:effectLst/>
                          <a:latin typeface="Roboto" panose="02000000000000000000" pitchFamily="2" charset="0"/>
                        </a:rPr>
                        <a:t> </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2700" b="0" i="0" u="none" strike="noStrike">
                          <a:solidFill>
                            <a:srgbClr val="FFFFFF"/>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000000"/>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gridSpan="2">
                  <a:txBody>
                    <a:bodyPr/>
                    <a:lstStyle/>
                    <a:p>
                      <a:pPr algn="ctr" fontAlgn="ctr"/>
                      <a:r>
                        <a:rPr lang="en-US" sz="2700" b="0" i="0" u="none" strike="noStrike">
                          <a:solidFill>
                            <a:srgbClr val="000000"/>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gridSpan="2">
                  <a:txBody>
                    <a:bodyPr/>
                    <a:lstStyle/>
                    <a:p>
                      <a:pPr algn="ctr" fontAlgn="ctr"/>
                      <a:r>
                        <a:rPr lang="en-US" sz="2700" b="0" i="0" u="none" strike="noStrike">
                          <a:solidFill>
                            <a:srgbClr val="000000"/>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gridSpan="2">
                  <a:txBody>
                    <a:bodyPr/>
                    <a:lstStyle/>
                    <a:p>
                      <a:pPr algn="ctr" fontAlgn="ctr"/>
                      <a:r>
                        <a:rPr lang="en-US" sz="2700" b="0" i="0" u="none" strike="noStrike">
                          <a:solidFill>
                            <a:srgbClr val="000000"/>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2700" b="0" i="0" u="none" strike="noStrike">
                          <a:solidFill>
                            <a:srgbClr val="000000"/>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FFFFFF"/>
                          </a:solidFill>
                          <a:effectLst/>
                          <a:latin typeface="Roboto" panose="02000000000000000000" pitchFamily="2" charset="0"/>
                        </a:rPr>
                        <a:t>13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9</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14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10</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15</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11</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FFFFFF"/>
                          </a:solidFill>
                          <a:effectLst/>
                          <a:latin typeface="Roboto" panose="02000000000000000000" pitchFamily="2" charset="0"/>
                        </a:rPr>
                        <a:t>16</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2700" b="0" i="0" u="none" strike="noStrike">
                          <a:solidFill>
                            <a:srgbClr val="FFFFFF"/>
                          </a:solidFill>
                          <a:effectLst/>
                          <a:latin typeface="Roboto" panose="02000000000000000000" pitchFamily="2" charset="0"/>
                        </a:rPr>
                        <a:t>12</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75623"/>
                    </a:solidFill>
                  </a:tcPr>
                </a:tc>
                <a:tc>
                  <a:txBody>
                    <a:bodyPr/>
                    <a:lstStyle/>
                    <a:p>
                      <a:pPr algn="ctr" fontAlgn="ctr"/>
                      <a:r>
                        <a:rPr lang="en-US" sz="2700" b="0" i="0" u="none" strike="noStrike">
                          <a:solidFill>
                            <a:srgbClr val="000000"/>
                          </a:solidFill>
                          <a:effectLst/>
                          <a:latin typeface="Roboto" panose="02000000000000000000" pitchFamily="2" charset="0"/>
                        </a:rPr>
                        <a:t>13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13</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2700" b="0" i="0" u="none" strike="noStrike">
                          <a:solidFill>
                            <a:srgbClr val="000000"/>
                          </a:solidFill>
                          <a:effectLst/>
                          <a:latin typeface="Roboto" panose="02000000000000000000" pitchFamily="2" charset="0"/>
                        </a:rPr>
                        <a:t>14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US" sz="2700" b="0" i="0" u="none" strike="noStrike">
                          <a:solidFill>
                            <a:srgbClr val="000000"/>
                          </a:solidFill>
                          <a:effectLst/>
                          <a:latin typeface="Roboto" panose="02000000000000000000" pitchFamily="2" charset="0"/>
                        </a:rPr>
                        <a:t>14</a:t>
                      </a:r>
                    </a:p>
                  </a:txBody>
                  <a:tcPr marL="6294" marR="6294" marT="62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099756825"/>
                  </a:ext>
                </a:extLst>
              </a:tr>
            </a:tbl>
          </a:graphicData>
        </a:graphic>
      </p:graphicFrame>
      <p:graphicFrame>
        <p:nvGraphicFramePr>
          <p:cNvPr id="6" name="Table 5">
            <a:extLst>
              <a:ext uri="{FF2B5EF4-FFF2-40B4-BE49-F238E27FC236}">
                <a16:creationId xmlns:a16="http://schemas.microsoft.com/office/drawing/2014/main" id="{4A86A44E-CACA-0E4F-8D8F-B70856B8199F}"/>
              </a:ext>
            </a:extLst>
          </p:cNvPr>
          <p:cNvGraphicFramePr>
            <a:graphicFrameLocks noGrp="1"/>
          </p:cNvGraphicFramePr>
          <p:nvPr/>
        </p:nvGraphicFramePr>
        <p:xfrm>
          <a:off x="5257806" y="4612257"/>
          <a:ext cx="30175188" cy="4937760"/>
        </p:xfrm>
        <a:graphic>
          <a:graphicData uri="http://schemas.openxmlformats.org/drawingml/2006/table">
            <a:tbl>
              <a:tblPr/>
              <a:tblGrid>
                <a:gridCol w="643566">
                  <a:extLst>
                    <a:ext uri="{9D8B030D-6E8A-4147-A177-3AD203B41FA5}">
                      <a16:colId xmlns:a16="http://schemas.microsoft.com/office/drawing/2014/main" val="529825284"/>
                    </a:ext>
                  </a:extLst>
                </a:gridCol>
                <a:gridCol w="643566">
                  <a:extLst>
                    <a:ext uri="{9D8B030D-6E8A-4147-A177-3AD203B41FA5}">
                      <a16:colId xmlns:a16="http://schemas.microsoft.com/office/drawing/2014/main" val="3202139166"/>
                    </a:ext>
                  </a:extLst>
                </a:gridCol>
                <a:gridCol w="643566">
                  <a:extLst>
                    <a:ext uri="{9D8B030D-6E8A-4147-A177-3AD203B41FA5}">
                      <a16:colId xmlns:a16="http://schemas.microsoft.com/office/drawing/2014/main" val="2352561028"/>
                    </a:ext>
                  </a:extLst>
                </a:gridCol>
                <a:gridCol w="643566">
                  <a:extLst>
                    <a:ext uri="{9D8B030D-6E8A-4147-A177-3AD203B41FA5}">
                      <a16:colId xmlns:a16="http://schemas.microsoft.com/office/drawing/2014/main" val="521791733"/>
                    </a:ext>
                  </a:extLst>
                </a:gridCol>
                <a:gridCol w="643566">
                  <a:extLst>
                    <a:ext uri="{9D8B030D-6E8A-4147-A177-3AD203B41FA5}">
                      <a16:colId xmlns:a16="http://schemas.microsoft.com/office/drawing/2014/main" val="2644963049"/>
                    </a:ext>
                  </a:extLst>
                </a:gridCol>
                <a:gridCol w="643566">
                  <a:extLst>
                    <a:ext uri="{9D8B030D-6E8A-4147-A177-3AD203B41FA5}">
                      <a16:colId xmlns:a16="http://schemas.microsoft.com/office/drawing/2014/main" val="2770463727"/>
                    </a:ext>
                  </a:extLst>
                </a:gridCol>
                <a:gridCol w="643566">
                  <a:extLst>
                    <a:ext uri="{9D8B030D-6E8A-4147-A177-3AD203B41FA5}">
                      <a16:colId xmlns:a16="http://schemas.microsoft.com/office/drawing/2014/main" val="1026143642"/>
                    </a:ext>
                  </a:extLst>
                </a:gridCol>
                <a:gridCol w="643566">
                  <a:extLst>
                    <a:ext uri="{9D8B030D-6E8A-4147-A177-3AD203B41FA5}">
                      <a16:colId xmlns:a16="http://schemas.microsoft.com/office/drawing/2014/main" val="1247865284"/>
                    </a:ext>
                  </a:extLst>
                </a:gridCol>
                <a:gridCol w="643566">
                  <a:extLst>
                    <a:ext uri="{9D8B030D-6E8A-4147-A177-3AD203B41FA5}">
                      <a16:colId xmlns:a16="http://schemas.microsoft.com/office/drawing/2014/main" val="799320887"/>
                    </a:ext>
                  </a:extLst>
                </a:gridCol>
                <a:gridCol w="643566">
                  <a:extLst>
                    <a:ext uri="{9D8B030D-6E8A-4147-A177-3AD203B41FA5}">
                      <a16:colId xmlns:a16="http://schemas.microsoft.com/office/drawing/2014/main" val="4250761679"/>
                    </a:ext>
                  </a:extLst>
                </a:gridCol>
                <a:gridCol w="639543">
                  <a:extLst>
                    <a:ext uri="{9D8B030D-6E8A-4147-A177-3AD203B41FA5}">
                      <a16:colId xmlns:a16="http://schemas.microsoft.com/office/drawing/2014/main" val="2199880233"/>
                    </a:ext>
                  </a:extLst>
                </a:gridCol>
                <a:gridCol w="639543">
                  <a:extLst>
                    <a:ext uri="{9D8B030D-6E8A-4147-A177-3AD203B41FA5}">
                      <a16:colId xmlns:a16="http://schemas.microsoft.com/office/drawing/2014/main" val="2643751320"/>
                    </a:ext>
                  </a:extLst>
                </a:gridCol>
                <a:gridCol w="643566">
                  <a:extLst>
                    <a:ext uri="{9D8B030D-6E8A-4147-A177-3AD203B41FA5}">
                      <a16:colId xmlns:a16="http://schemas.microsoft.com/office/drawing/2014/main" val="4279304207"/>
                    </a:ext>
                  </a:extLst>
                </a:gridCol>
                <a:gridCol w="639543">
                  <a:extLst>
                    <a:ext uri="{9D8B030D-6E8A-4147-A177-3AD203B41FA5}">
                      <a16:colId xmlns:a16="http://schemas.microsoft.com/office/drawing/2014/main" val="563378700"/>
                    </a:ext>
                  </a:extLst>
                </a:gridCol>
                <a:gridCol w="639543">
                  <a:extLst>
                    <a:ext uri="{9D8B030D-6E8A-4147-A177-3AD203B41FA5}">
                      <a16:colId xmlns:a16="http://schemas.microsoft.com/office/drawing/2014/main" val="3360663368"/>
                    </a:ext>
                  </a:extLst>
                </a:gridCol>
                <a:gridCol w="643566">
                  <a:extLst>
                    <a:ext uri="{9D8B030D-6E8A-4147-A177-3AD203B41FA5}">
                      <a16:colId xmlns:a16="http://schemas.microsoft.com/office/drawing/2014/main" val="3794028892"/>
                    </a:ext>
                  </a:extLst>
                </a:gridCol>
                <a:gridCol w="639543">
                  <a:extLst>
                    <a:ext uri="{9D8B030D-6E8A-4147-A177-3AD203B41FA5}">
                      <a16:colId xmlns:a16="http://schemas.microsoft.com/office/drawing/2014/main" val="4038013819"/>
                    </a:ext>
                  </a:extLst>
                </a:gridCol>
                <a:gridCol w="639543">
                  <a:extLst>
                    <a:ext uri="{9D8B030D-6E8A-4147-A177-3AD203B41FA5}">
                      <a16:colId xmlns:a16="http://schemas.microsoft.com/office/drawing/2014/main" val="137688625"/>
                    </a:ext>
                  </a:extLst>
                </a:gridCol>
                <a:gridCol w="643566">
                  <a:extLst>
                    <a:ext uri="{9D8B030D-6E8A-4147-A177-3AD203B41FA5}">
                      <a16:colId xmlns:a16="http://schemas.microsoft.com/office/drawing/2014/main" val="1096427671"/>
                    </a:ext>
                  </a:extLst>
                </a:gridCol>
                <a:gridCol w="639543">
                  <a:extLst>
                    <a:ext uri="{9D8B030D-6E8A-4147-A177-3AD203B41FA5}">
                      <a16:colId xmlns:a16="http://schemas.microsoft.com/office/drawing/2014/main" val="3405885399"/>
                    </a:ext>
                  </a:extLst>
                </a:gridCol>
                <a:gridCol w="639543">
                  <a:extLst>
                    <a:ext uri="{9D8B030D-6E8A-4147-A177-3AD203B41FA5}">
                      <a16:colId xmlns:a16="http://schemas.microsoft.com/office/drawing/2014/main" val="1945837885"/>
                    </a:ext>
                  </a:extLst>
                </a:gridCol>
                <a:gridCol w="643566">
                  <a:extLst>
                    <a:ext uri="{9D8B030D-6E8A-4147-A177-3AD203B41FA5}">
                      <a16:colId xmlns:a16="http://schemas.microsoft.com/office/drawing/2014/main" val="68424730"/>
                    </a:ext>
                  </a:extLst>
                </a:gridCol>
                <a:gridCol w="639543">
                  <a:extLst>
                    <a:ext uri="{9D8B030D-6E8A-4147-A177-3AD203B41FA5}">
                      <a16:colId xmlns:a16="http://schemas.microsoft.com/office/drawing/2014/main" val="4209797255"/>
                    </a:ext>
                  </a:extLst>
                </a:gridCol>
                <a:gridCol w="639543">
                  <a:extLst>
                    <a:ext uri="{9D8B030D-6E8A-4147-A177-3AD203B41FA5}">
                      <a16:colId xmlns:a16="http://schemas.microsoft.com/office/drawing/2014/main" val="2001563749"/>
                    </a:ext>
                  </a:extLst>
                </a:gridCol>
                <a:gridCol w="643566">
                  <a:extLst>
                    <a:ext uri="{9D8B030D-6E8A-4147-A177-3AD203B41FA5}">
                      <a16:colId xmlns:a16="http://schemas.microsoft.com/office/drawing/2014/main" val="173232185"/>
                    </a:ext>
                  </a:extLst>
                </a:gridCol>
                <a:gridCol w="639543">
                  <a:extLst>
                    <a:ext uri="{9D8B030D-6E8A-4147-A177-3AD203B41FA5}">
                      <a16:colId xmlns:a16="http://schemas.microsoft.com/office/drawing/2014/main" val="1385244336"/>
                    </a:ext>
                  </a:extLst>
                </a:gridCol>
                <a:gridCol w="639543">
                  <a:extLst>
                    <a:ext uri="{9D8B030D-6E8A-4147-A177-3AD203B41FA5}">
                      <a16:colId xmlns:a16="http://schemas.microsoft.com/office/drawing/2014/main" val="3509213287"/>
                    </a:ext>
                  </a:extLst>
                </a:gridCol>
                <a:gridCol w="643566">
                  <a:extLst>
                    <a:ext uri="{9D8B030D-6E8A-4147-A177-3AD203B41FA5}">
                      <a16:colId xmlns:a16="http://schemas.microsoft.com/office/drawing/2014/main" val="1582663094"/>
                    </a:ext>
                  </a:extLst>
                </a:gridCol>
                <a:gridCol w="639543">
                  <a:extLst>
                    <a:ext uri="{9D8B030D-6E8A-4147-A177-3AD203B41FA5}">
                      <a16:colId xmlns:a16="http://schemas.microsoft.com/office/drawing/2014/main" val="3100285143"/>
                    </a:ext>
                  </a:extLst>
                </a:gridCol>
                <a:gridCol w="639543">
                  <a:extLst>
                    <a:ext uri="{9D8B030D-6E8A-4147-A177-3AD203B41FA5}">
                      <a16:colId xmlns:a16="http://schemas.microsoft.com/office/drawing/2014/main" val="2324533922"/>
                    </a:ext>
                  </a:extLst>
                </a:gridCol>
                <a:gridCol w="643566">
                  <a:extLst>
                    <a:ext uri="{9D8B030D-6E8A-4147-A177-3AD203B41FA5}">
                      <a16:colId xmlns:a16="http://schemas.microsoft.com/office/drawing/2014/main" val="3147218066"/>
                    </a:ext>
                  </a:extLst>
                </a:gridCol>
                <a:gridCol w="639543">
                  <a:extLst>
                    <a:ext uri="{9D8B030D-6E8A-4147-A177-3AD203B41FA5}">
                      <a16:colId xmlns:a16="http://schemas.microsoft.com/office/drawing/2014/main" val="3909595508"/>
                    </a:ext>
                  </a:extLst>
                </a:gridCol>
                <a:gridCol w="639543">
                  <a:extLst>
                    <a:ext uri="{9D8B030D-6E8A-4147-A177-3AD203B41FA5}">
                      <a16:colId xmlns:a16="http://schemas.microsoft.com/office/drawing/2014/main" val="1690302469"/>
                    </a:ext>
                  </a:extLst>
                </a:gridCol>
                <a:gridCol w="643566">
                  <a:extLst>
                    <a:ext uri="{9D8B030D-6E8A-4147-A177-3AD203B41FA5}">
                      <a16:colId xmlns:a16="http://schemas.microsoft.com/office/drawing/2014/main" val="1085281660"/>
                    </a:ext>
                  </a:extLst>
                </a:gridCol>
                <a:gridCol w="643566">
                  <a:extLst>
                    <a:ext uri="{9D8B030D-6E8A-4147-A177-3AD203B41FA5}">
                      <a16:colId xmlns:a16="http://schemas.microsoft.com/office/drawing/2014/main" val="1061458805"/>
                    </a:ext>
                  </a:extLst>
                </a:gridCol>
                <a:gridCol w="643566">
                  <a:extLst>
                    <a:ext uri="{9D8B030D-6E8A-4147-A177-3AD203B41FA5}">
                      <a16:colId xmlns:a16="http://schemas.microsoft.com/office/drawing/2014/main" val="3958576271"/>
                    </a:ext>
                  </a:extLst>
                </a:gridCol>
                <a:gridCol w="643566">
                  <a:extLst>
                    <a:ext uri="{9D8B030D-6E8A-4147-A177-3AD203B41FA5}">
                      <a16:colId xmlns:a16="http://schemas.microsoft.com/office/drawing/2014/main" val="2711681101"/>
                    </a:ext>
                  </a:extLst>
                </a:gridCol>
                <a:gridCol w="643566">
                  <a:extLst>
                    <a:ext uri="{9D8B030D-6E8A-4147-A177-3AD203B41FA5}">
                      <a16:colId xmlns:a16="http://schemas.microsoft.com/office/drawing/2014/main" val="4054173957"/>
                    </a:ext>
                  </a:extLst>
                </a:gridCol>
                <a:gridCol w="643566">
                  <a:extLst>
                    <a:ext uri="{9D8B030D-6E8A-4147-A177-3AD203B41FA5}">
                      <a16:colId xmlns:a16="http://schemas.microsoft.com/office/drawing/2014/main" val="3258989772"/>
                    </a:ext>
                  </a:extLst>
                </a:gridCol>
                <a:gridCol w="643566">
                  <a:extLst>
                    <a:ext uri="{9D8B030D-6E8A-4147-A177-3AD203B41FA5}">
                      <a16:colId xmlns:a16="http://schemas.microsoft.com/office/drawing/2014/main" val="958690647"/>
                    </a:ext>
                  </a:extLst>
                </a:gridCol>
                <a:gridCol w="643566">
                  <a:extLst>
                    <a:ext uri="{9D8B030D-6E8A-4147-A177-3AD203B41FA5}">
                      <a16:colId xmlns:a16="http://schemas.microsoft.com/office/drawing/2014/main" val="2725431463"/>
                    </a:ext>
                  </a:extLst>
                </a:gridCol>
                <a:gridCol w="643566">
                  <a:extLst>
                    <a:ext uri="{9D8B030D-6E8A-4147-A177-3AD203B41FA5}">
                      <a16:colId xmlns:a16="http://schemas.microsoft.com/office/drawing/2014/main" val="2243200684"/>
                    </a:ext>
                  </a:extLst>
                </a:gridCol>
                <a:gridCol w="643566">
                  <a:extLst>
                    <a:ext uri="{9D8B030D-6E8A-4147-A177-3AD203B41FA5}">
                      <a16:colId xmlns:a16="http://schemas.microsoft.com/office/drawing/2014/main" val="2105087165"/>
                    </a:ext>
                  </a:extLst>
                </a:gridCol>
                <a:gridCol w="639543">
                  <a:extLst>
                    <a:ext uri="{9D8B030D-6E8A-4147-A177-3AD203B41FA5}">
                      <a16:colId xmlns:a16="http://schemas.microsoft.com/office/drawing/2014/main" val="2305025464"/>
                    </a:ext>
                  </a:extLst>
                </a:gridCol>
                <a:gridCol w="639543">
                  <a:extLst>
                    <a:ext uri="{9D8B030D-6E8A-4147-A177-3AD203B41FA5}">
                      <a16:colId xmlns:a16="http://schemas.microsoft.com/office/drawing/2014/main" val="211342326"/>
                    </a:ext>
                  </a:extLst>
                </a:gridCol>
                <a:gridCol w="643566">
                  <a:extLst>
                    <a:ext uri="{9D8B030D-6E8A-4147-A177-3AD203B41FA5}">
                      <a16:colId xmlns:a16="http://schemas.microsoft.com/office/drawing/2014/main" val="362313690"/>
                    </a:ext>
                  </a:extLst>
                </a:gridCol>
                <a:gridCol w="643566">
                  <a:extLst>
                    <a:ext uri="{9D8B030D-6E8A-4147-A177-3AD203B41FA5}">
                      <a16:colId xmlns:a16="http://schemas.microsoft.com/office/drawing/2014/main" val="1052288252"/>
                    </a:ext>
                  </a:extLst>
                </a:gridCol>
              </a:tblGrid>
              <a:tr h="1234440">
                <a:tc>
                  <a:txBody>
                    <a:bodyPr/>
                    <a:lstStyle/>
                    <a:p>
                      <a:pPr algn="ctr" fontAlgn="ctr"/>
                      <a:r>
                        <a:rPr lang="en-US" sz="3300" b="0" i="0" u="none" strike="noStrike">
                          <a:solidFill>
                            <a:srgbClr val="FFFFFF"/>
                          </a:solidFill>
                          <a:effectLst/>
                          <a:latin typeface="Roboto" panose="02000000000000000000" pitchFamily="2" charset="0"/>
                        </a:rPr>
                        <a:t>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3</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4</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5</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6</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3</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7</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4</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8</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5</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6</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7</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8</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9</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10</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11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12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9</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10</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60035605"/>
                  </a:ext>
                </a:extLst>
              </a:tr>
              <a:tr h="1234440">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FFFFFF"/>
                          </a:solidFill>
                          <a:effectLst/>
                          <a:latin typeface="Roboto" panose="02000000000000000000" pitchFamily="2" charset="0"/>
                        </a:rPr>
                        <a:t>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3</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4</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5</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3</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6</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4</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7</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5</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8</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6</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7</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8</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FFFFFF"/>
                          </a:solidFill>
                          <a:effectLst/>
                          <a:latin typeface="Roboto" panose="02000000000000000000" pitchFamily="2" charset="0"/>
                        </a:rPr>
                        <a:t>9</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10</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11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12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9</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10</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extLst>
                  <a:ext uri="{0D108BD9-81ED-4DB2-BD59-A6C34878D82A}">
                    <a16:rowId xmlns:a16="http://schemas.microsoft.com/office/drawing/2014/main" val="577627535"/>
                  </a:ext>
                </a:extLst>
              </a:tr>
              <a:tr h="1234440">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FFFFFF"/>
                          </a:solidFill>
                          <a:effectLst/>
                          <a:latin typeface="Roboto" panose="02000000000000000000" pitchFamily="2" charset="0"/>
                        </a:rPr>
                        <a:t>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3</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4</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3</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5</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4</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6</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5</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7</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6</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8</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7</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8</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FFFFFF"/>
                          </a:solidFill>
                          <a:effectLst/>
                          <a:latin typeface="Roboto" panose="02000000000000000000" pitchFamily="2" charset="0"/>
                        </a:rPr>
                        <a:t>9</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10</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11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FFFFFF"/>
                          </a:solidFill>
                          <a:effectLst/>
                          <a:latin typeface="Roboto" panose="02000000000000000000" pitchFamily="2" charset="0"/>
                        </a:rPr>
                        <a:t>12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9</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13</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10</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gridSpan="2">
                  <a:txBody>
                    <a:bodyPr/>
                    <a:lstStyle/>
                    <a:p>
                      <a:pPr algn="ctr" fontAlgn="ctr"/>
                      <a:r>
                        <a:rPr lang="en-US" sz="3300" b="0" i="0" u="none" strike="noStrike">
                          <a:solidFill>
                            <a:srgbClr val="000000"/>
                          </a:solidFill>
                          <a:effectLst/>
                          <a:latin typeface="Roboto" panose="02000000000000000000" pitchFamily="2" charset="0"/>
                        </a:rPr>
                        <a:t>11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extLst>
                  <a:ext uri="{0D108BD9-81ED-4DB2-BD59-A6C34878D82A}">
                    <a16:rowId xmlns:a16="http://schemas.microsoft.com/office/drawing/2014/main" val="338649679"/>
                  </a:ext>
                </a:extLst>
              </a:tr>
              <a:tr h="1234440">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FFFFFF"/>
                          </a:solidFill>
                          <a:effectLst/>
                          <a:latin typeface="Roboto" panose="02000000000000000000" pitchFamily="2" charset="0"/>
                        </a:rPr>
                        <a:t>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3</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3</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4</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4</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5</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5</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6</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6</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7</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7</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8</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8</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000000"/>
                          </a:solidFill>
                          <a:effectLst/>
                          <a:latin typeface="Roboto" panose="02000000000000000000" pitchFamily="2" charset="0"/>
                        </a:rPr>
                        <a:t> </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ctr" fontAlgn="ctr"/>
                      <a:r>
                        <a:rPr lang="en-US" sz="3300" b="0" i="0" u="none" strike="noStrike">
                          <a:solidFill>
                            <a:srgbClr val="FFFFFF"/>
                          </a:solidFill>
                          <a:effectLst/>
                          <a:latin typeface="Roboto" panose="02000000000000000000" pitchFamily="2" charset="0"/>
                        </a:rPr>
                        <a:t>9</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9</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10</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10</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11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2">
                  <a:txBody>
                    <a:bodyPr/>
                    <a:lstStyle/>
                    <a:p>
                      <a:pPr algn="ctr" fontAlgn="ctr"/>
                      <a:r>
                        <a:rPr lang="en-US" sz="3300" b="0" i="0" u="none" strike="noStrike">
                          <a:solidFill>
                            <a:srgbClr val="000000"/>
                          </a:solidFill>
                          <a:effectLst/>
                          <a:latin typeface="Roboto" panose="02000000000000000000" pitchFamily="2" charset="0"/>
                        </a:rPr>
                        <a:t>11</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a:txBody>
                    <a:bodyPr/>
                    <a:lstStyle/>
                    <a:p>
                      <a:pPr algn="ctr" fontAlgn="ctr"/>
                      <a:r>
                        <a:rPr lang="en-US" sz="3300" b="0" i="0" u="none" strike="noStrike">
                          <a:solidFill>
                            <a:srgbClr val="FFFFFF"/>
                          </a:solidFill>
                          <a:effectLst/>
                          <a:latin typeface="Roboto" panose="02000000000000000000" pitchFamily="2" charset="0"/>
                        </a:rPr>
                        <a:t>12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3300" b="0" i="0" u="none" strike="noStrike">
                          <a:solidFill>
                            <a:srgbClr val="000000"/>
                          </a:solidFill>
                          <a:effectLst/>
                          <a:latin typeface="Roboto" panose="02000000000000000000" pitchFamily="2" charset="0"/>
                        </a:rPr>
                        <a:t>12</a:t>
                      </a:r>
                    </a:p>
                  </a:txBody>
                  <a:tcPr marL="12585" marR="12585" marT="125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149841266"/>
                  </a:ext>
                </a:extLst>
              </a:tr>
            </a:tbl>
          </a:graphicData>
        </a:graphic>
      </p:graphicFrame>
      <p:grpSp>
        <p:nvGrpSpPr>
          <p:cNvPr id="8" name="Group 7">
            <a:extLst>
              <a:ext uri="{FF2B5EF4-FFF2-40B4-BE49-F238E27FC236}">
                <a16:creationId xmlns:a16="http://schemas.microsoft.com/office/drawing/2014/main" id="{2D3C4F0C-ED58-664F-9CD0-5E51B16C9A72}"/>
              </a:ext>
            </a:extLst>
          </p:cNvPr>
          <p:cNvGrpSpPr/>
          <p:nvPr/>
        </p:nvGrpSpPr>
        <p:grpSpPr>
          <a:xfrm>
            <a:off x="1887158" y="9417576"/>
            <a:ext cx="5200581" cy="1015662"/>
            <a:chOff x="764821" y="6178396"/>
            <a:chExt cx="1733527" cy="338554"/>
          </a:xfrm>
        </p:grpSpPr>
        <p:sp>
          <p:nvSpPr>
            <p:cNvPr id="9" name="TextBox 8">
              <a:extLst>
                <a:ext uri="{FF2B5EF4-FFF2-40B4-BE49-F238E27FC236}">
                  <a16:creationId xmlns:a16="http://schemas.microsoft.com/office/drawing/2014/main" id="{19A5DAB2-B782-AA47-B0F3-F37F49DF1C47}"/>
                </a:ext>
              </a:extLst>
            </p:cNvPr>
            <p:cNvSpPr txBox="1"/>
            <p:nvPr/>
          </p:nvSpPr>
          <p:spPr>
            <a:xfrm>
              <a:off x="764821" y="6178396"/>
              <a:ext cx="843224" cy="338554"/>
            </a:xfrm>
            <a:prstGeom prst="rect">
              <a:avLst/>
            </a:prstGeom>
            <a:noFill/>
          </p:spPr>
          <p:txBody>
            <a:bodyPr wrap="square" rtlCol="0">
              <a:spAutoFit/>
            </a:bodyPr>
            <a:lstStyle/>
            <a:p>
              <a:pPr defTabSz="2743200"/>
              <a:r>
                <a:rPr lang="en-US" sz="6000">
                  <a:solidFill>
                    <a:prstClr val="black"/>
                  </a:solidFill>
                  <a:latin typeface="Roboto" panose="02000000000000000000" pitchFamily="2" charset="0"/>
                  <a:ea typeface="Roboto" panose="02000000000000000000" pitchFamily="2" charset="0"/>
                  <a:cs typeface="Roboto Condensed Medium" charset="0"/>
                </a:rPr>
                <a:t>Time</a:t>
              </a:r>
            </a:p>
          </p:txBody>
        </p:sp>
        <p:cxnSp>
          <p:nvCxnSpPr>
            <p:cNvPr id="10" name="Straight Arrow Connector 9">
              <a:extLst>
                <a:ext uri="{FF2B5EF4-FFF2-40B4-BE49-F238E27FC236}">
                  <a16:creationId xmlns:a16="http://schemas.microsoft.com/office/drawing/2014/main" id="{BF052E52-B110-6F49-B143-6AA430D56B44}"/>
                </a:ext>
              </a:extLst>
            </p:cNvPr>
            <p:cNvCxnSpPr>
              <a:cxnSpLocks/>
            </p:cNvCxnSpPr>
            <p:nvPr/>
          </p:nvCxnSpPr>
          <p:spPr>
            <a:xfrm>
              <a:off x="1640594" y="6372275"/>
              <a:ext cx="857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CE94F65F-5013-5E4C-8771-FD0ADC901B6F}"/>
              </a:ext>
            </a:extLst>
          </p:cNvPr>
          <p:cNvSpPr txBox="1"/>
          <p:nvPr/>
        </p:nvSpPr>
        <p:spPr>
          <a:xfrm>
            <a:off x="872754" y="4612257"/>
            <a:ext cx="4285632" cy="1015663"/>
          </a:xfrm>
          <a:prstGeom prst="rect">
            <a:avLst/>
          </a:prstGeom>
          <a:noFill/>
        </p:spPr>
        <p:txBody>
          <a:bodyPr wrap="square" rtlCol="0">
            <a:spAutoFit/>
          </a:bodyPr>
          <a:lstStyle/>
          <a:p>
            <a:pPr algn="ctr" defTabSz="2743200"/>
            <a:r>
              <a:rPr lang="en-US" sz="6000">
                <a:solidFill>
                  <a:prstClr val="black"/>
                </a:solidFill>
                <a:latin typeface="Roboto" panose="02000000000000000000" pitchFamily="2" charset="0"/>
                <a:ea typeface="Roboto" panose="02000000000000000000" pitchFamily="2" charset="0"/>
                <a:cs typeface="Roboto Condensed Medium" charset="0"/>
              </a:rPr>
              <a:t>GPU 1</a:t>
            </a:r>
          </a:p>
        </p:txBody>
      </p:sp>
      <p:sp>
        <p:nvSpPr>
          <p:cNvPr id="12" name="TextBox 11">
            <a:extLst>
              <a:ext uri="{FF2B5EF4-FFF2-40B4-BE49-F238E27FC236}">
                <a16:creationId xmlns:a16="http://schemas.microsoft.com/office/drawing/2014/main" id="{D9F376F7-BB55-9841-86F8-7B8DA367D8B2}"/>
              </a:ext>
            </a:extLst>
          </p:cNvPr>
          <p:cNvSpPr txBox="1"/>
          <p:nvPr/>
        </p:nvSpPr>
        <p:spPr>
          <a:xfrm>
            <a:off x="872754" y="5823690"/>
            <a:ext cx="4285632" cy="1015663"/>
          </a:xfrm>
          <a:prstGeom prst="rect">
            <a:avLst/>
          </a:prstGeom>
          <a:noFill/>
        </p:spPr>
        <p:txBody>
          <a:bodyPr wrap="square" rtlCol="0">
            <a:spAutoFit/>
          </a:bodyPr>
          <a:lstStyle/>
          <a:p>
            <a:pPr algn="ctr" defTabSz="2743200"/>
            <a:r>
              <a:rPr lang="en-US" sz="6000">
                <a:solidFill>
                  <a:prstClr val="black"/>
                </a:solidFill>
                <a:latin typeface="Roboto" panose="02000000000000000000" pitchFamily="2" charset="0"/>
                <a:ea typeface="Roboto" panose="02000000000000000000" pitchFamily="2" charset="0"/>
                <a:cs typeface="Roboto Condensed Medium" charset="0"/>
              </a:rPr>
              <a:t>GPU 2</a:t>
            </a:r>
          </a:p>
        </p:txBody>
      </p:sp>
      <p:sp>
        <p:nvSpPr>
          <p:cNvPr id="13" name="TextBox 12">
            <a:extLst>
              <a:ext uri="{FF2B5EF4-FFF2-40B4-BE49-F238E27FC236}">
                <a16:creationId xmlns:a16="http://schemas.microsoft.com/office/drawing/2014/main" id="{BDE24E07-83D5-CF42-97F6-82F764A63496}"/>
              </a:ext>
            </a:extLst>
          </p:cNvPr>
          <p:cNvSpPr txBox="1"/>
          <p:nvPr/>
        </p:nvSpPr>
        <p:spPr>
          <a:xfrm>
            <a:off x="872754" y="7035123"/>
            <a:ext cx="4285632" cy="1015663"/>
          </a:xfrm>
          <a:prstGeom prst="rect">
            <a:avLst/>
          </a:prstGeom>
          <a:noFill/>
        </p:spPr>
        <p:txBody>
          <a:bodyPr wrap="square" rtlCol="0">
            <a:spAutoFit/>
          </a:bodyPr>
          <a:lstStyle/>
          <a:p>
            <a:pPr algn="ctr" defTabSz="2743200"/>
            <a:r>
              <a:rPr lang="en-US" sz="6000">
                <a:solidFill>
                  <a:prstClr val="black"/>
                </a:solidFill>
                <a:latin typeface="Roboto" panose="02000000000000000000" pitchFamily="2" charset="0"/>
                <a:ea typeface="Roboto" panose="02000000000000000000" pitchFamily="2" charset="0"/>
                <a:cs typeface="Roboto Condensed Medium" charset="0"/>
              </a:rPr>
              <a:t>GPU 3</a:t>
            </a:r>
          </a:p>
        </p:txBody>
      </p:sp>
      <p:sp>
        <p:nvSpPr>
          <p:cNvPr id="14" name="TextBox 13">
            <a:extLst>
              <a:ext uri="{FF2B5EF4-FFF2-40B4-BE49-F238E27FC236}">
                <a16:creationId xmlns:a16="http://schemas.microsoft.com/office/drawing/2014/main" id="{67E7C70D-4DE5-D74A-ACE4-3A3AD41510F6}"/>
              </a:ext>
            </a:extLst>
          </p:cNvPr>
          <p:cNvSpPr txBox="1"/>
          <p:nvPr/>
        </p:nvSpPr>
        <p:spPr>
          <a:xfrm>
            <a:off x="872754" y="8246556"/>
            <a:ext cx="4285632" cy="1015663"/>
          </a:xfrm>
          <a:prstGeom prst="rect">
            <a:avLst/>
          </a:prstGeom>
          <a:noFill/>
        </p:spPr>
        <p:txBody>
          <a:bodyPr wrap="square" rtlCol="0">
            <a:spAutoFit/>
          </a:bodyPr>
          <a:lstStyle/>
          <a:p>
            <a:pPr algn="ctr" defTabSz="2743200"/>
            <a:r>
              <a:rPr lang="en-US" sz="6000">
                <a:solidFill>
                  <a:prstClr val="black"/>
                </a:solidFill>
                <a:latin typeface="Roboto" panose="02000000000000000000" pitchFamily="2" charset="0"/>
                <a:ea typeface="Roboto" panose="02000000000000000000" pitchFamily="2" charset="0"/>
                <a:cs typeface="Roboto Condensed Medium" charset="0"/>
              </a:rPr>
              <a:t>GPU 4</a:t>
            </a:r>
          </a:p>
        </p:txBody>
      </p:sp>
      <p:grpSp>
        <p:nvGrpSpPr>
          <p:cNvPr id="15" name="Group 14">
            <a:extLst>
              <a:ext uri="{FF2B5EF4-FFF2-40B4-BE49-F238E27FC236}">
                <a16:creationId xmlns:a16="http://schemas.microsoft.com/office/drawing/2014/main" id="{4C7D3E32-7211-D845-ABFC-0B2E123F597E}"/>
              </a:ext>
            </a:extLst>
          </p:cNvPr>
          <p:cNvGrpSpPr/>
          <p:nvPr/>
        </p:nvGrpSpPr>
        <p:grpSpPr>
          <a:xfrm>
            <a:off x="1887158" y="17374881"/>
            <a:ext cx="5200581" cy="1015662"/>
            <a:chOff x="764821" y="6178396"/>
            <a:chExt cx="1733527" cy="338554"/>
          </a:xfrm>
        </p:grpSpPr>
        <p:sp>
          <p:nvSpPr>
            <p:cNvPr id="16" name="TextBox 15">
              <a:extLst>
                <a:ext uri="{FF2B5EF4-FFF2-40B4-BE49-F238E27FC236}">
                  <a16:creationId xmlns:a16="http://schemas.microsoft.com/office/drawing/2014/main" id="{9C2D45ED-8B95-0C40-BB9D-0E5A47C97F11}"/>
                </a:ext>
              </a:extLst>
            </p:cNvPr>
            <p:cNvSpPr txBox="1"/>
            <p:nvPr/>
          </p:nvSpPr>
          <p:spPr>
            <a:xfrm>
              <a:off x="764821" y="6178396"/>
              <a:ext cx="843224" cy="338554"/>
            </a:xfrm>
            <a:prstGeom prst="rect">
              <a:avLst/>
            </a:prstGeom>
            <a:noFill/>
          </p:spPr>
          <p:txBody>
            <a:bodyPr wrap="square" rtlCol="0">
              <a:spAutoFit/>
            </a:bodyPr>
            <a:lstStyle/>
            <a:p>
              <a:pPr defTabSz="2743200"/>
              <a:r>
                <a:rPr lang="en-US" sz="6000">
                  <a:solidFill>
                    <a:prstClr val="black"/>
                  </a:solidFill>
                  <a:latin typeface="Roboto" panose="02000000000000000000" pitchFamily="2" charset="0"/>
                  <a:ea typeface="Roboto" panose="02000000000000000000" pitchFamily="2" charset="0"/>
                  <a:cs typeface="Roboto Condensed Medium" charset="0"/>
                </a:rPr>
                <a:t>Time</a:t>
              </a:r>
            </a:p>
          </p:txBody>
        </p:sp>
        <p:cxnSp>
          <p:nvCxnSpPr>
            <p:cNvPr id="17" name="Straight Arrow Connector 16">
              <a:extLst>
                <a:ext uri="{FF2B5EF4-FFF2-40B4-BE49-F238E27FC236}">
                  <a16:creationId xmlns:a16="http://schemas.microsoft.com/office/drawing/2014/main" id="{6E25A280-E00E-9F4D-99B0-C8977AD57B9A}"/>
                </a:ext>
              </a:extLst>
            </p:cNvPr>
            <p:cNvCxnSpPr>
              <a:cxnSpLocks/>
            </p:cNvCxnSpPr>
            <p:nvPr/>
          </p:nvCxnSpPr>
          <p:spPr>
            <a:xfrm>
              <a:off x="1640594" y="6372275"/>
              <a:ext cx="85775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A74D72BA-0CBA-D547-9FB5-F88266EB4C7D}"/>
              </a:ext>
            </a:extLst>
          </p:cNvPr>
          <p:cNvSpPr txBox="1"/>
          <p:nvPr/>
        </p:nvSpPr>
        <p:spPr>
          <a:xfrm>
            <a:off x="872754" y="12569562"/>
            <a:ext cx="4285632" cy="1015663"/>
          </a:xfrm>
          <a:prstGeom prst="rect">
            <a:avLst/>
          </a:prstGeom>
          <a:noFill/>
        </p:spPr>
        <p:txBody>
          <a:bodyPr wrap="square" rtlCol="0">
            <a:spAutoFit/>
          </a:bodyPr>
          <a:lstStyle/>
          <a:p>
            <a:pPr algn="ctr" defTabSz="2743200"/>
            <a:r>
              <a:rPr lang="en-US" sz="6000">
                <a:solidFill>
                  <a:prstClr val="black"/>
                </a:solidFill>
                <a:latin typeface="Roboto" panose="02000000000000000000" pitchFamily="2" charset="0"/>
                <a:ea typeface="Roboto" panose="02000000000000000000" pitchFamily="2" charset="0"/>
                <a:cs typeface="Roboto Condensed Medium" charset="0"/>
              </a:rPr>
              <a:t>GPU 1</a:t>
            </a:r>
          </a:p>
        </p:txBody>
      </p:sp>
      <p:sp>
        <p:nvSpPr>
          <p:cNvPr id="19" name="TextBox 18">
            <a:extLst>
              <a:ext uri="{FF2B5EF4-FFF2-40B4-BE49-F238E27FC236}">
                <a16:creationId xmlns:a16="http://schemas.microsoft.com/office/drawing/2014/main" id="{F026E4BB-AB80-9846-8FB4-4D32FBD6A5A6}"/>
              </a:ext>
            </a:extLst>
          </p:cNvPr>
          <p:cNvSpPr txBox="1"/>
          <p:nvPr/>
        </p:nvSpPr>
        <p:spPr>
          <a:xfrm>
            <a:off x="872754" y="13780995"/>
            <a:ext cx="4285632" cy="1015663"/>
          </a:xfrm>
          <a:prstGeom prst="rect">
            <a:avLst/>
          </a:prstGeom>
          <a:noFill/>
        </p:spPr>
        <p:txBody>
          <a:bodyPr wrap="square" rtlCol="0">
            <a:spAutoFit/>
          </a:bodyPr>
          <a:lstStyle/>
          <a:p>
            <a:pPr algn="ctr" defTabSz="2743200"/>
            <a:r>
              <a:rPr lang="en-US" sz="6000">
                <a:solidFill>
                  <a:prstClr val="black"/>
                </a:solidFill>
                <a:latin typeface="Roboto" panose="02000000000000000000" pitchFamily="2" charset="0"/>
                <a:ea typeface="Roboto" panose="02000000000000000000" pitchFamily="2" charset="0"/>
                <a:cs typeface="Roboto Condensed Medium" charset="0"/>
              </a:rPr>
              <a:t>GPU 2</a:t>
            </a:r>
          </a:p>
        </p:txBody>
      </p:sp>
      <p:sp>
        <p:nvSpPr>
          <p:cNvPr id="20" name="TextBox 19">
            <a:extLst>
              <a:ext uri="{FF2B5EF4-FFF2-40B4-BE49-F238E27FC236}">
                <a16:creationId xmlns:a16="http://schemas.microsoft.com/office/drawing/2014/main" id="{0ABB32E4-C68E-7A4F-B864-88F8F5340BB6}"/>
              </a:ext>
            </a:extLst>
          </p:cNvPr>
          <p:cNvSpPr txBox="1"/>
          <p:nvPr/>
        </p:nvSpPr>
        <p:spPr>
          <a:xfrm>
            <a:off x="872754" y="14992428"/>
            <a:ext cx="4285632" cy="1015663"/>
          </a:xfrm>
          <a:prstGeom prst="rect">
            <a:avLst/>
          </a:prstGeom>
          <a:noFill/>
        </p:spPr>
        <p:txBody>
          <a:bodyPr wrap="square" rtlCol="0">
            <a:spAutoFit/>
          </a:bodyPr>
          <a:lstStyle/>
          <a:p>
            <a:pPr algn="ctr" defTabSz="2743200"/>
            <a:r>
              <a:rPr lang="en-US" sz="6000">
                <a:solidFill>
                  <a:prstClr val="black"/>
                </a:solidFill>
                <a:latin typeface="Roboto" panose="02000000000000000000" pitchFamily="2" charset="0"/>
                <a:ea typeface="Roboto" panose="02000000000000000000" pitchFamily="2" charset="0"/>
                <a:cs typeface="Roboto Condensed Medium" charset="0"/>
              </a:rPr>
              <a:t>GPU 3</a:t>
            </a:r>
          </a:p>
        </p:txBody>
      </p:sp>
      <p:sp>
        <p:nvSpPr>
          <p:cNvPr id="21" name="TextBox 20">
            <a:extLst>
              <a:ext uri="{FF2B5EF4-FFF2-40B4-BE49-F238E27FC236}">
                <a16:creationId xmlns:a16="http://schemas.microsoft.com/office/drawing/2014/main" id="{CD7E513A-04CE-7A41-86DA-36B4A387DEA5}"/>
              </a:ext>
            </a:extLst>
          </p:cNvPr>
          <p:cNvSpPr txBox="1"/>
          <p:nvPr/>
        </p:nvSpPr>
        <p:spPr>
          <a:xfrm>
            <a:off x="872754" y="16203861"/>
            <a:ext cx="4285632" cy="1015663"/>
          </a:xfrm>
          <a:prstGeom prst="rect">
            <a:avLst/>
          </a:prstGeom>
          <a:noFill/>
        </p:spPr>
        <p:txBody>
          <a:bodyPr wrap="square" rtlCol="0">
            <a:spAutoFit/>
          </a:bodyPr>
          <a:lstStyle/>
          <a:p>
            <a:pPr algn="ctr" defTabSz="2743200"/>
            <a:r>
              <a:rPr lang="en-US" sz="6000">
                <a:solidFill>
                  <a:prstClr val="black"/>
                </a:solidFill>
                <a:latin typeface="Roboto" panose="02000000000000000000" pitchFamily="2" charset="0"/>
                <a:ea typeface="Roboto" panose="02000000000000000000" pitchFamily="2" charset="0"/>
                <a:cs typeface="Roboto Condensed Medium" charset="0"/>
              </a:rPr>
              <a:t>GPU 4</a:t>
            </a:r>
          </a:p>
        </p:txBody>
      </p:sp>
      <p:cxnSp>
        <p:nvCxnSpPr>
          <p:cNvPr id="22" name="Straight Connector 21">
            <a:extLst>
              <a:ext uri="{FF2B5EF4-FFF2-40B4-BE49-F238E27FC236}">
                <a16:creationId xmlns:a16="http://schemas.microsoft.com/office/drawing/2014/main" id="{A82DBBD5-EA33-C649-8AFD-85B7C7C5381B}"/>
              </a:ext>
            </a:extLst>
          </p:cNvPr>
          <p:cNvCxnSpPr>
            <a:cxnSpLocks/>
          </p:cNvCxnSpPr>
          <p:nvPr/>
        </p:nvCxnSpPr>
        <p:spPr>
          <a:xfrm>
            <a:off x="26431103" y="4286379"/>
            <a:ext cx="3" cy="57128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B6DFB1-2925-F343-A75A-6B1E36241385}"/>
              </a:ext>
            </a:extLst>
          </p:cNvPr>
          <p:cNvCxnSpPr/>
          <p:nvPr/>
        </p:nvCxnSpPr>
        <p:spPr>
          <a:xfrm>
            <a:off x="23551977" y="12243686"/>
            <a:ext cx="0" cy="56316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Down Arrow 23">
            <a:extLst>
              <a:ext uri="{FF2B5EF4-FFF2-40B4-BE49-F238E27FC236}">
                <a16:creationId xmlns:a16="http://schemas.microsoft.com/office/drawing/2014/main" id="{24856199-844F-7644-9F9B-282BCBC439A5}"/>
              </a:ext>
            </a:extLst>
          </p:cNvPr>
          <p:cNvSpPr/>
          <p:nvPr/>
        </p:nvSpPr>
        <p:spPr>
          <a:xfrm>
            <a:off x="16831662" y="9930936"/>
            <a:ext cx="1158378" cy="226633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5400">
              <a:solidFill>
                <a:prstClr val="white"/>
              </a:solidFill>
              <a:latin typeface="Calibri" panose="020F0502020204030204"/>
            </a:endParaRPr>
          </a:p>
        </p:txBody>
      </p:sp>
      <p:sp>
        <p:nvSpPr>
          <p:cNvPr id="25" name="TextBox 24">
            <a:extLst>
              <a:ext uri="{FF2B5EF4-FFF2-40B4-BE49-F238E27FC236}">
                <a16:creationId xmlns:a16="http://schemas.microsoft.com/office/drawing/2014/main" id="{BCFB2628-E56D-FE42-B04C-ED959AC4E9BD}"/>
              </a:ext>
            </a:extLst>
          </p:cNvPr>
          <p:cNvSpPr txBox="1"/>
          <p:nvPr/>
        </p:nvSpPr>
        <p:spPr>
          <a:xfrm>
            <a:off x="6000407" y="10073610"/>
            <a:ext cx="11092251" cy="1938992"/>
          </a:xfrm>
          <a:prstGeom prst="rect">
            <a:avLst/>
          </a:prstGeom>
          <a:noFill/>
        </p:spPr>
        <p:txBody>
          <a:bodyPr wrap="square" rtlCol="0">
            <a:spAutoFit/>
          </a:bodyPr>
          <a:lstStyle/>
          <a:p>
            <a:pPr defTabSz="2743200">
              <a:defRPr/>
            </a:pPr>
            <a:r>
              <a:rPr lang="en-US" sz="6000">
                <a:solidFill>
                  <a:prstClr val="black"/>
                </a:solidFill>
                <a:latin typeface="Roboto" panose="02000000000000000000" pitchFamily="2" charset="0"/>
                <a:ea typeface="Roboto" panose="02000000000000000000" pitchFamily="2" charset="0"/>
                <a:cs typeface="Roboto Condensed Medium" charset="0"/>
              </a:rPr>
              <a:t>Assign multiple stages to each device (interleaved schedule)</a:t>
            </a:r>
          </a:p>
        </p:txBody>
      </p:sp>
      <p:grpSp>
        <p:nvGrpSpPr>
          <p:cNvPr id="27" name="Group 26">
            <a:extLst>
              <a:ext uri="{FF2B5EF4-FFF2-40B4-BE49-F238E27FC236}">
                <a16:creationId xmlns:a16="http://schemas.microsoft.com/office/drawing/2014/main" id="{70F95297-0315-0B43-BA4A-11890D642C3E}"/>
              </a:ext>
            </a:extLst>
          </p:cNvPr>
          <p:cNvGrpSpPr/>
          <p:nvPr/>
        </p:nvGrpSpPr>
        <p:grpSpPr>
          <a:xfrm>
            <a:off x="9174098" y="18661496"/>
            <a:ext cx="20086701" cy="1084689"/>
            <a:chOff x="3150796" y="3889944"/>
            <a:chExt cx="6695567" cy="361563"/>
          </a:xfrm>
        </p:grpSpPr>
        <p:sp>
          <p:nvSpPr>
            <p:cNvPr id="28" name="Rectangle 27">
              <a:extLst>
                <a:ext uri="{FF2B5EF4-FFF2-40B4-BE49-F238E27FC236}">
                  <a16:creationId xmlns:a16="http://schemas.microsoft.com/office/drawing/2014/main" id="{D554FFD9-733D-204A-9D89-B63C8BAFB56D}"/>
                </a:ext>
              </a:extLst>
            </p:cNvPr>
            <p:cNvSpPr/>
            <p:nvPr/>
          </p:nvSpPr>
          <p:spPr>
            <a:xfrm>
              <a:off x="6696748" y="3928491"/>
              <a:ext cx="850875" cy="32301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5400">
                <a:solidFill>
                  <a:prstClr val="white"/>
                </a:solidFill>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FA87AA27-81E1-8F4B-B9DE-12CA87060CD2}"/>
                </a:ext>
              </a:extLst>
            </p:cNvPr>
            <p:cNvSpPr txBox="1"/>
            <p:nvPr/>
          </p:nvSpPr>
          <p:spPr>
            <a:xfrm>
              <a:off x="7849656" y="3889944"/>
              <a:ext cx="1996707" cy="338554"/>
            </a:xfrm>
            <a:prstGeom prst="rect">
              <a:avLst/>
            </a:prstGeom>
            <a:noFill/>
          </p:spPr>
          <p:txBody>
            <a:bodyPr wrap="square" rtlCol="0">
              <a:spAutoFit/>
            </a:bodyPr>
            <a:lstStyle/>
            <a:p>
              <a:pPr defTabSz="2743200"/>
              <a:r>
                <a:rPr lang="en-US" sz="6000">
                  <a:solidFill>
                    <a:prstClr val="black"/>
                  </a:solidFill>
                  <a:latin typeface="Roboto" panose="02000000000000000000" pitchFamily="2" charset="0"/>
                  <a:ea typeface="Roboto" panose="02000000000000000000" pitchFamily="2" charset="0"/>
                  <a:cs typeface="Roboto Condensed Medium" charset="0"/>
                </a:rPr>
                <a:t>Backward Pass</a:t>
              </a:r>
            </a:p>
          </p:txBody>
        </p:sp>
        <p:sp>
          <p:nvSpPr>
            <p:cNvPr id="30" name="Rectangle 29">
              <a:extLst>
                <a:ext uri="{FF2B5EF4-FFF2-40B4-BE49-F238E27FC236}">
                  <a16:creationId xmlns:a16="http://schemas.microsoft.com/office/drawing/2014/main" id="{1CAADD89-5B30-ED4A-9EDE-B770B99AA223}"/>
                </a:ext>
              </a:extLst>
            </p:cNvPr>
            <p:cNvSpPr/>
            <p:nvPr/>
          </p:nvSpPr>
          <p:spPr>
            <a:xfrm>
              <a:off x="3150796" y="3928491"/>
              <a:ext cx="850875" cy="32301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5400">
                <a:solidFill>
                  <a:prstClr val="white"/>
                </a:solidFill>
                <a:latin typeface="Roboto" panose="02000000000000000000" pitchFamily="2" charset="0"/>
                <a:ea typeface="Roboto" panose="02000000000000000000" pitchFamily="2" charset="0"/>
              </a:endParaRPr>
            </a:p>
          </p:txBody>
        </p:sp>
        <p:sp>
          <p:nvSpPr>
            <p:cNvPr id="31" name="TextBox 30">
              <a:extLst>
                <a:ext uri="{FF2B5EF4-FFF2-40B4-BE49-F238E27FC236}">
                  <a16:creationId xmlns:a16="http://schemas.microsoft.com/office/drawing/2014/main" id="{4ACAA269-0BC6-3045-8E68-34D56FA616FC}"/>
                </a:ext>
              </a:extLst>
            </p:cNvPr>
            <p:cNvSpPr txBox="1"/>
            <p:nvPr/>
          </p:nvSpPr>
          <p:spPr>
            <a:xfrm>
              <a:off x="4303703" y="3889944"/>
              <a:ext cx="1839224" cy="338554"/>
            </a:xfrm>
            <a:prstGeom prst="rect">
              <a:avLst/>
            </a:prstGeom>
            <a:noFill/>
          </p:spPr>
          <p:txBody>
            <a:bodyPr wrap="square" rtlCol="0">
              <a:spAutoFit/>
            </a:bodyPr>
            <a:lstStyle/>
            <a:p>
              <a:pPr defTabSz="2743200"/>
              <a:r>
                <a:rPr lang="en-US" sz="6000">
                  <a:solidFill>
                    <a:prstClr val="black"/>
                  </a:solidFill>
                  <a:latin typeface="Roboto" panose="02000000000000000000" pitchFamily="2" charset="0"/>
                  <a:ea typeface="Roboto" panose="02000000000000000000" pitchFamily="2" charset="0"/>
                  <a:cs typeface="Roboto Condensed Medium" charset="0"/>
                </a:rPr>
                <a:t>Forward Pass</a:t>
              </a:r>
            </a:p>
          </p:txBody>
        </p:sp>
      </p:grpSp>
      <p:cxnSp>
        <p:nvCxnSpPr>
          <p:cNvPr id="5" name="Connector: Curved 4">
            <a:extLst>
              <a:ext uri="{FF2B5EF4-FFF2-40B4-BE49-F238E27FC236}">
                <a16:creationId xmlns:a16="http://schemas.microsoft.com/office/drawing/2014/main" id="{1D1096E9-B07A-7FAF-F72E-12CB46E96B03}"/>
              </a:ext>
            </a:extLst>
          </p:cNvPr>
          <p:cNvCxnSpPr>
            <a:cxnSpLocks/>
          </p:cNvCxnSpPr>
          <p:nvPr/>
        </p:nvCxnSpPr>
        <p:spPr>
          <a:xfrm rot="10800000" flipV="1">
            <a:off x="23749554" y="9918018"/>
            <a:ext cx="2681550" cy="2545644"/>
          </a:xfrm>
          <a:prstGeom prst="curved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88E275-8BA8-634E-9AEF-2C8641609371}"/>
              </a:ext>
            </a:extLst>
          </p:cNvPr>
          <p:cNvSpPr txBox="1"/>
          <p:nvPr/>
        </p:nvSpPr>
        <p:spPr>
          <a:xfrm>
            <a:off x="5087030" y="18494390"/>
            <a:ext cx="26401947" cy="1430179"/>
          </a:xfrm>
          <a:prstGeom prst="roundRect">
            <a:avLst/>
          </a:prstGeom>
          <a:solidFill>
            <a:schemeClr val="accent6">
              <a:lumMod val="75000"/>
            </a:schemeClr>
          </a:solidFill>
          <a:ln w="19050">
            <a:solidFill>
              <a:schemeClr val="tx1"/>
            </a:solidFill>
          </a:ln>
        </p:spPr>
        <p:txBody>
          <a:bodyPr wrap="square" rtlCol="0">
            <a:spAutoFit/>
          </a:bodyPr>
          <a:lstStyle/>
          <a:p>
            <a:pPr algn="ctr" defTabSz="2743200">
              <a:defRPr/>
            </a:pPr>
            <a:r>
              <a:rPr lang="en-US" sz="7800" b="1" dirty="0">
                <a:solidFill>
                  <a:prstClr val="white"/>
                </a:solidFill>
                <a:latin typeface="Roboto Condensed Black" panose="02000000000000000000" pitchFamily="2" charset="0"/>
                <a:ea typeface="Roboto Condensed Black" panose="02000000000000000000" pitchFamily="2" charset="0"/>
                <a:cs typeface="Roboto Condensed Black" charset="0"/>
              </a:rPr>
              <a:t>Smaller pipeline bubble but more communication</a:t>
            </a:r>
          </a:p>
        </p:txBody>
      </p:sp>
    </p:spTree>
    <p:custDataLst>
      <p:tags r:id="rId1"/>
    </p:custDataLst>
    <p:extLst>
      <p:ext uri="{BB962C8B-B14F-4D97-AF65-F5344CB8AC3E}">
        <p14:creationId xmlns:p14="http://schemas.microsoft.com/office/powerpoint/2010/main" val="33511998"/>
      </p:ext>
    </p:extLst>
  </p:cSld>
  <p:clrMapOvr>
    <a:masterClrMapping/>
  </p:clrMapOvr>
  <mc:AlternateContent xmlns:mc="http://schemas.openxmlformats.org/markup-compatibility/2006" xmlns:p14="http://schemas.microsoft.com/office/powerpoint/2010/main">
    <mc:Choice Requires="p14">
      <p:transition spd="slow" p14:dur="2000" advTm="55881"/>
    </mc:Choice>
    <mc:Fallback xmlns="">
      <p:transition spd="slow" advTm="558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4" grpId="0" animBg="1"/>
      <p:bldP spid="25" grpId="0"/>
      <p:bldP spid="34"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1661160" y="1737363"/>
            <a:ext cx="33253680" cy="1969770"/>
          </a:xfrm>
          <a:prstGeom prst="rect">
            <a:avLst/>
          </a:prstGeom>
          <a:noFill/>
          <a:ln w="9525">
            <a:noFill/>
            <a:miter lim="800000"/>
            <a:headEnd/>
            <a:tailEnd/>
          </a:ln>
        </p:spPr>
        <p:txBody>
          <a:bodyPr spcFirstLastPara="1" vert="horz" wrap="square" lIns="304750" tIns="152302" rIns="304750" bIns="152302"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1828800"/>
            <a:r>
              <a:rPr lang="en-US" sz="9600"/>
              <a:t>Pipeline PARALLELISM</a:t>
            </a:r>
            <a:endParaRPr lang="en-US" sz="9600"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spcBef>
                <a:spcPts val="3000"/>
              </a:spcBef>
              <a:spcAft>
                <a:spcPts val="3000"/>
              </a:spcAft>
              <a:buClr>
                <a:srgbClr val="CDCDCD"/>
              </a:buClr>
              <a:defRPr/>
            </a:pPr>
            <a:r>
              <a:rPr lang="en-GB" sz="6000" kern="0">
                <a:solidFill>
                  <a:srgbClr val="76B900"/>
                </a:solidFill>
              </a:rPr>
              <a:t>Interleaved Pipeline </a:t>
            </a:r>
          </a:p>
        </p:txBody>
      </p:sp>
      <p:pic>
        <p:nvPicPr>
          <p:cNvPr id="48" name="Picture 47">
            <a:extLst>
              <a:ext uri="{FF2B5EF4-FFF2-40B4-BE49-F238E27FC236}">
                <a16:creationId xmlns:a16="http://schemas.microsoft.com/office/drawing/2014/main" id="{7F973A4C-F1E7-CC33-805C-110958E2BD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624972" y="9088675"/>
            <a:ext cx="12951028" cy="6926458"/>
          </a:xfrm>
          <a:prstGeom prst="rect">
            <a:avLst/>
          </a:prstGeom>
        </p:spPr>
      </p:pic>
      <p:sp>
        <p:nvSpPr>
          <p:cNvPr id="49" name="Rectangle 48">
            <a:extLst>
              <a:ext uri="{FF2B5EF4-FFF2-40B4-BE49-F238E27FC236}">
                <a16:creationId xmlns:a16="http://schemas.microsoft.com/office/drawing/2014/main" id="{8BF47FE1-6C75-F318-3295-2C9B6EB9B20D}"/>
              </a:ext>
            </a:extLst>
          </p:cNvPr>
          <p:cNvSpPr/>
          <p:nvPr/>
        </p:nvSpPr>
        <p:spPr>
          <a:xfrm>
            <a:off x="299297" y="19466006"/>
            <a:ext cx="30347322" cy="923330"/>
          </a:xfrm>
          <a:prstGeom prst="rect">
            <a:avLst/>
          </a:prstGeom>
        </p:spPr>
        <p:txBody>
          <a:bodyPr wrap="square">
            <a:spAutoFit/>
          </a:bodyPr>
          <a:lstStyle/>
          <a:p>
            <a:pPr defTabSz="2743200">
              <a:defRPr/>
            </a:pPr>
            <a:r>
              <a:rPr lang="en-US" sz="2700">
                <a:solidFill>
                  <a:srgbClr val="FFFFFF"/>
                </a:solidFill>
                <a:latin typeface="Trebuchet MS"/>
                <a:hlinkClick r:id="rId4"/>
              </a:rPr>
              <a:t>https://github.com/NVIDIA/Megatron-LM</a:t>
            </a:r>
            <a:endParaRPr lang="en-US" sz="2700">
              <a:solidFill>
                <a:srgbClr val="000000"/>
              </a:solidFill>
              <a:latin typeface="Arial" panose="020B0604020202020204" pitchFamily="34" charset="0"/>
            </a:endParaRPr>
          </a:p>
          <a:p>
            <a:pPr defTabSz="2743200">
              <a:defRPr/>
            </a:pPr>
            <a:endParaRPr lang="en-US" sz="2700">
              <a:solidFill>
                <a:srgbClr val="FFFFFF"/>
              </a:solidFill>
              <a:latin typeface="Trebuchet MS"/>
            </a:endParaRPr>
          </a:p>
        </p:txBody>
      </p:sp>
      <p:pic>
        <p:nvPicPr>
          <p:cNvPr id="50" name="Picture 2" descr="Each device can be assigned multiple stages, reducing the total amount of time the last device needs to wait for the first forward pass in a batch to start, and the last backward pass in a batch to complete.">
            <a:extLst>
              <a:ext uri="{FF2B5EF4-FFF2-40B4-BE49-F238E27FC236}">
                <a16:creationId xmlns:a16="http://schemas.microsoft.com/office/drawing/2014/main" id="{E7F43087-2C80-4D46-B118-98E026B980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16118" y="8784280"/>
            <a:ext cx="20624392" cy="950372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A582EE89-A766-3E92-FF06-FB43D8FAC72D}"/>
              </a:ext>
            </a:extLst>
          </p:cNvPr>
          <p:cNvSpPr txBox="1"/>
          <p:nvPr/>
        </p:nvSpPr>
        <p:spPr>
          <a:xfrm>
            <a:off x="4199832" y="7420744"/>
            <a:ext cx="12892416"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2743200">
              <a:lnSpc>
                <a:spcPct val="90000"/>
              </a:lnSpc>
              <a:defRPr/>
            </a:pPr>
            <a:r>
              <a:rPr lang="en-GB" sz="4200">
                <a:solidFill>
                  <a:srgbClr val="000000"/>
                </a:solidFill>
                <a:latin typeface="Trebuchet MS" panose="020B0603020202020204" pitchFamily="34" charset="0"/>
              </a:rPr>
              <a:t>Reduce pipeline Bubble with more communication </a:t>
            </a:r>
          </a:p>
          <a:p>
            <a:pPr algn="ctr" defTabSz="2743200">
              <a:lnSpc>
                <a:spcPct val="90000"/>
              </a:lnSpc>
              <a:defRPr/>
            </a:pPr>
            <a:r>
              <a:rPr lang="en-GB" sz="4200">
                <a:solidFill>
                  <a:srgbClr val="000000"/>
                </a:solidFill>
                <a:latin typeface="Trebuchet MS" panose="020B0603020202020204" pitchFamily="34" charset="0"/>
              </a:rPr>
              <a:t>Interleaved Pipeline </a:t>
            </a:r>
          </a:p>
        </p:txBody>
      </p:sp>
      <p:sp>
        <p:nvSpPr>
          <p:cNvPr id="52" name="Freeform: Shape 51">
            <a:extLst>
              <a:ext uri="{FF2B5EF4-FFF2-40B4-BE49-F238E27FC236}">
                <a16:creationId xmlns:a16="http://schemas.microsoft.com/office/drawing/2014/main" id="{448358D5-AD5F-7BFD-CBFB-C8630FD56DD2}"/>
              </a:ext>
            </a:extLst>
          </p:cNvPr>
          <p:cNvSpPr/>
          <p:nvPr/>
        </p:nvSpPr>
        <p:spPr>
          <a:xfrm rot="18228063">
            <a:off x="5510951" y="8407371"/>
            <a:ext cx="1336538" cy="1828658"/>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53" name="Freeform: Shape 52">
            <a:extLst>
              <a:ext uri="{FF2B5EF4-FFF2-40B4-BE49-F238E27FC236}">
                <a16:creationId xmlns:a16="http://schemas.microsoft.com/office/drawing/2014/main" id="{D9A46765-9DBC-3D0E-56DE-524ACF8E5D39}"/>
              </a:ext>
            </a:extLst>
          </p:cNvPr>
          <p:cNvSpPr/>
          <p:nvPr/>
        </p:nvSpPr>
        <p:spPr>
          <a:xfrm rot="18228063">
            <a:off x="14471788" y="10251089"/>
            <a:ext cx="2002336" cy="1634146"/>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54" name="Freeform: Shape 53">
            <a:extLst>
              <a:ext uri="{FF2B5EF4-FFF2-40B4-BE49-F238E27FC236}">
                <a16:creationId xmlns:a16="http://schemas.microsoft.com/office/drawing/2014/main" id="{0349D181-CE3C-299A-66A9-CC71C071BFE9}"/>
              </a:ext>
            </a:extLst>
          </p:cNvPr>
          <p:cNvSpPr/>
          <p:nvPr/>
        </p:nvSpPr>
        <p:spPr>
          <a:xfrm rot="16592092">
            <a:off x="5131963" y="14040555"/>
            <a:ext cx="1327910" cy="767066"/>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55" name="Freeform: Shape 54">
            <a:extLst>
              <a:ext uri="{FF2B5EF4-FFF2-40B4-BE49-F238E27FC236}">
                <a16:creationId xmlns:a16="http://schemas.microsoft.com/office/drawing/2014/main" id="{4A7DC11F-0FCF-390F-A36A-6BE628F3F5D6}"/>
              </a:ext>
            </a:extLst>
          </p:cNvPr>
          <p:cNvSpPr/>
          <p:nvPr/>
        </p:nvSpPr>
        <p:spPr>
          <a:xfrm rot="15946528">
            <a:off x="13384257" y="15354420"/>
            <a:ext cx="1321858" cy="1295712"/>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56" name="Freeform: Shape 55">
            <a:extLst>
              <a:ext uri="{FF2B5EF4-FFF2-40B4-BE49-F238E27FC236}">
                <a16:creationId xmlns:a16="http://schemas.microsoft.com/office/drawing/2014/main" id="{8A064CB2-FBE4-3ED8-9DBB-31DC3A28E1C7}"/>
              </a:ext>
            </a:extLst>
          </p:cNvPr>
          <p:cNvSpPr/>
          <p:nvPr/>
        </p:nvSpPr>
        <p:spPr>
          <a:xfrm rot="16592092">
            <a:off x="15987631" y="14165983"/>
            <a:ext cx="1297734" cy="660246"/>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57" name="Freeform: Shape 56">
            <a:extLst>
              <a:ext uri="{FF2B5EF4-FFF2-40B4-BE49-F238E27FC236}">
                <a16:creationId xmlns:a16="http://schemas.microsoft.com/office/drawing/2014/main" id="{F04CF1F1-5394-0D4F-36D0-FF9DF4E864EB}"/>
              </a:ext>
            </a:extLst>
          </p:cNvPr>
          <p:cNvSpPr/>
          <p:nvPr/>
        </p:nvSpPr>
        <p:spPr>
          <a:xfrm rot="18228063">
            <a:off x="18119528" y="8550857"/>
            <a:ext cx="1466756" cy="1634146"/>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Tree>
    <p:extLst>
      <p:ext uri="{BB962C8B-B14F-4D97-AF65-F5344CB8AC3E}">
        <p14:creationId xmlns:p14="http://schemas.microsoft.com/office/powerpoint/2010/main" val="3292609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1661160" y="1737363"/>
            <a:ext cx="33253680" cy="1969770"/>
          </a:xfrm>
          <a:prstGeom prst="rect">
            <a:avLst/>
          </a:prstGeom>
          <a:noFill/>
          <a:ln w="9525">
            <a:noFill/>
            <a:miter lim="800000"/>
            <a:headEnd/>
            <a:tailEnd/>
          </a:ln>
        </p:spPr>
        <p:txBody>
          <a:bodyPr spcFirstLastPara="1" vert="horz" wrap="square" lIns="304750" tIns="152302" rIns="304750" bIns="152302"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1828800"/>
            <a:r>
              <a:rPr lang="en-US" sz="9600"/>
              <a:t>Pipeline and Tensor PARALLELISM</a:t>
            </a:r>
            <a:endParaRPr lang="en-US" sz="9600"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1661160" y="3627122"/>
            <a:ext cx="33253680" cy="1751544"/>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1828800">
              <a:spcBef>
                <a:spcPts val="3000"/>
              </a:spcBef>
              <a:spcAft>
                <a:spcPts val="3000"/>
              </a:spcAft>
              <a:buClr>
                <a:srgbClr val="CDCDCD"/>
              </a:buClr>
              <a:defRPr/>
            </a:pPr>
            <a:r>
              <a:rPr lang="en-GB" sz="6000" kern="0">
                <a:solidFill>
                  <a:srgbClr val="76B900"/>
                </a:solidFill>
              </a:rPr>
              <a:t>Interleaved Pipeline </a:t>
            </a:r>
          </a:p>
        </p:txBody>
      </p:sp>
      <p:cxnSp>
        <p:nvCxnSpPr>
          <p:cNvPr id="18" name="Google Shape;1784;g12975badcfc_12_372">
            <a:extLst>
              <a:ext uri="{FF2B5EF4-FFF2-40B4-BE49-F238E27FC236}">
                <a16:creationId xmlns:a16="http://schemas.microsoft.com/office/drawing/2014/main" id="{A700EB97-1DEF-54A1-909D-B2D97D07F01E}"/>
              </a:ext>
            </a:extLst>
          </p:cNvPr>
          <p:cNvCxnSpPr>
            <a:cxnSpLocks/>
          </p:cNvCxnSpPr>
          <p:nvPr/>
        </p:nvCxnSpPr>
        <p:spPr>
          <a:xfrm>
            <a:off x="18204873" y="6151418"/>
            <a:ext cx="38646" cy="13807088"/>
          </a:xfrm>
          <a:prstGeom prst="straightConnector1">
            <a:avLst/>
          </a:prstGeom>
          <a:noFill/>
          <a:ln w="12700" cap="flat" cmpd="sng">
            <a:solidFill>
              <a:schemeClr val="dk2"/>
            </a:solidFill>
            <a:prstDash val="dot"/>
            <a:round/>
            <a:headEnd type="none" w="sm" len="sm"/>
            <a:tailEnd type="none" w="sm" len="sm"/>
          </a:ln>
        </p:spPr>
      </p:cxnSp>
      <p:grpSp>
        <p:nvGrpSpPr>
          <p:cNvPr id="32" name="Group 31">
            <a:extLst>
              <a:ext uri="{FF2B5EF4-FFF2-40B4-BE49-F238E27FC236}">
                <a16:creationId xmlns:a16="http://schemas.microsoft.com/office/drawing/2014/main" id="{FD090453-6754-23CA-3BC8-1BF62C734ACA}"/>
              </a:ext>
            </a:extLst>
          </p:cNvPr>
          <p:cNvGrpSpPr/>
          <p:nvPr/>
        </p:nvGrpSpPr>
        <p:grpSpPr>
          <a:xfrm>
            <a:off x="5545602" y="9598549"/>
            <a:ext cx="5356596" cy="2958916"/>
            <a:chOff x="1472716" y="4480072"/>
            <a:chExt cx="2678298" cy="1479458"/>
          </a:xfrm>
        </p:grpSpPr>
        <p:sp>
          <p:nvSpPr>
            <p:cNvPr id="35" name="TextBox 34">
              <a:extLst>
                <a:ext uri="{FF2B5EF4-FFF2-40B4-BE49-F238E27FC236}">
                  <a16:creationId xmlns:a16="http://schemas.microsoft.com/office/drawing/2014/main" id="{82CB7C5A-C343-09B6-7328-EC0E45385790}"/>
                </a:ext>
              </a:extLst>
            </p:cNvPr>
            <p:cNvSpPr txBox="1"/>
            <p:nvPr/>
          </p:nvSpPr>
          <p:spPr>
            <a:xfrm>
              <a:off x="3106997" y="4885729"/>
              <a:ext cx="92366" cy="184666"/>
            </a:xfrm>
            <a:prstGeom prst="rect">
              <a:avLst/>
            </a:prstGeom>
            <a:noFill/>
          </p:spPr>
          <p:txBody>
            <a:bodyPr wrap="none" rtlCol="0">
              <a:spAutoFit/>
            </a:bodyPr>
            <a:lstStyle/>
            <a:p>
              <a:pPr defTabSz="1219260">
                <a:buClr>
                  <a:srgbClr val="000000"/>
                </a:buClr>
                <a:defRPr/>
              </a:pPr>
              <a:endParaRPr lang="en-US" kern="0">
                <a:solidFill>
                  <a:srgbClr val="000000"/>
                </a:solidFill>
                <a:latin typeface="Roboto Condensed Light" panose="02000000000000000000" pitchFamily="2" charset="0"/>
                <a:ea typeface="MS PGothic" pitchFamily="34" charset="-128"/>
                <a:cs typeface="Arial"/>
                <a:sym typeface="Arial"/>
              </a:endParaRPr>
            </a:p>
          </p:txBody>
        </p:sp>
        <p:sp>
          <p:nvSpPr>
            <p:cNvPr id="36" name="TextBox 35">
              <a:extLst>
                <a:ext uri="{FF2B5EF4-FFF2-40B4-BE49-F238E27FC236}">
                  <a16:creationId xmlns:a16="http://schemas.microsoft.com/office/drawing/2014/main" id="{3E5193CD-B626-F339-BCC8-D9D9177D8CF7}"/>
                </a:ext>
              </a:extLst>
            </p:cNvPr>
            <p:cNvSpPr txBox="1"/>
            <p:nvPr/>
          </p:nvSpPr>
          <p:spPr>
            <a:xfrm>
              <a:off x="1472716" y="5364359"/>
              <a:ext cx="1533711" cy="415499"/>
            </a:xfrm>
            <a:prstGeom prst="rect">
              <a:avLst/>
            </a:prstGeom>
            <a:noFill/>
          </p:spPr>
          <p:txBody>
            <a:bodyPr wrap="square" rtlCol="0">
              <a:spAutoFit/>
            </a:bodyPr>
            <a:lstStyle/>
            <a:p>
              <a:pPr algn="ctr" defTabSz="1219260">
                <a:buClr>
                  <a:srgbClr val="000000"/>
                </a:buClr>
                <a:defRPr/>
              </a:pPr>
              <a:r>
                <a:rPr lang="en-US" sz="4800" kern="0">
                  <a:solidFill>
                    <a:srgbClr val="000000"/>
                  </a:solidFill>
                  <a:latin typeface="Roboto" panose="02000000000000000000" pitchFamily="2" charset="0"/>
                  <a:ea typeface="Roboto" panose="02000000000000000000" pitchFamily="2" charset="0"/>
                  <a:cs typeface="Arial"/>
                  <a:sym typeface="Arial"/>
                </a:rPr>
                <a:t>GPU 2</a:t>
              </a:r>
            </a:p>
          </p:txBody>
        </p:sp>
        <p:sp>
          <p:nvSpPr>
            <p:cNvPr id="37" name="Cube 36">
              <a:extLst>
                <a:ext uri="{FF2B5EF4-FFF2-40B4-BE49-F238E27FC236}">
                  <a16:creationId xmlns:a16="http://schemas.microsoft.com/office/drawing/2014/main" id="{070B762B-E09D-2286-0831-6989246B6746}"/>
                </a:ext>
              </a:extLst>
            </p:cNvPr>
            <p:cNvSpPr/>
            <p:nvPr/>
          </p:nvSpPr>
          <p:spPr>
            <a:xfrm>
              <a:off x="3538136" y="4529984"/>
              <a:ext cx="137062" cy="1226631"/>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sp>
          <p:nvSpPr>
            <p:cNvPr id="38" name="Cube 37">
              <a:extLst>
                <a:ext uri="{FF2B5EF4-FFF2-40B4-BE49-F238E27FC236}">
                  <a16:creationId xmlns:a16="http://schemas.microsoft.com/office/drawing/2014/main" id="{1A4C7789-CE9F-BFFC-5E4C-0E3D097A510E}"/>
                </a:ext>
              </a:extLst>
            </p:cNvPr>
            <p:cNvSpPr/>
            <p:nvPr/>
          </p:nvSpPr>
          <p:spPr>
            <a:xfrm>
              <a:off x="3784366" y="4750128"/>
              <a:ext cx="146716" cy="84764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sp>
          <p:nvSpPr>
            <p:cNvPr id="39" name="Rounded Rectangle 44">
              <a:extLst>
                <a:ext uri="{FF2B5EF4-FFF2-40B4-BE49-F238E27FC236}">
                  <a16:creationId xmlns:a16="http://schemas.microsoft.com/office/drawing/2014/main" id="{ACFC740F-D102-B127-1A64-C1D81DF0B8F6}"/>
                </a:ext>
              </a:extLst>
            </p:cNvPr>
            <p:cNvSpPr/>
            <p:nvPr/>
          </p:nvSpPr>
          <p:spPr>
            <a:xfrm>
              <a:off x="1472716" y="4480072"/>
              <a:ext cx="2678298" cy="685172"/>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sp>
          <p:nvSpPr>
            <p:cNvPr id="40" name="Cube 39">
              <a:extLst>
                <a:ext uri="{FF2B5EF4-FFF2-40B4-BE49-F238E27FC236}">
                  <a16:creationId xmlns:a16="http://schemas.microsoft.com/office/drawing/2014/main" id="{2C3B1798-829C-BC6B-5DE8-54BB431668AC}"/>
                </a:ext>
              </a:extLst>
            </p:cNvPr>
            <p:cNvSpPr/>
            <p:nvPr/>
          </p:nvSpPr>
          <p:spPr>
            <a:xfrm>
              <a:off x="3035728" y="4803946"/>
              <a:ext cx="137786" cy="689202"/>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sp>
          <p:nvSpPr>
            <p:cNvPr id="41" name="Cube 40">
              <a:extLst>
                <a:ext uri="{FF2B5EF4-FFF2-40B4-BE49-F238E27FC236}">
                  <a16:creationId xmlns:a16="http://schemas.microsoft.com/office/drawing/2014/main" id="{3AA048AC-DCE6-FA15-5A0B-E76F844067A4}"/>
                </a:ext>
              </a:extLst>
            </p:cNvPr>
            <p:cNvSpPr/>
            <p:nvPr/>
          </p:nvSpPr>
          <p:spPr>
            <a:xfrm>
              <a:off x="3281958" y="4665313"/>
              <a:ext cx="137786" cy="966468"/>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sp>
          <p:nvSpPr>
            <p:cNvPr id="42" name="TextBox 41">
              <a:extLst>
                <a:ext uri="{FF2B5EF4-FFF2-40B4-BE49-F238E27FC236}">
                  <a16:creationId xmlns:a16="http://schemas.microsoft.com/office/drawing/2014/main" id="{4BEBFEC1-34E4-F12C-A3BA-035CA58ABFDB}"/>
                </a:ext>
              </a:extLst>
            </p:cNvPr>
            <p:cNvSpPr txBox="1"/>
            <p:nvPr/>
          </p:nvSpPr>
          <p:spPr>
            <a:xfrm>
              <a:off x="1695513" y="4595913"/>
              <a:ext cx="1593207" cy="415499"/>
            </a:xfrm>
            <a:prstGeom prst="rect">
              <a:avLst/>
            </a:prstGeom>
            <a:noFill/>
          </p:spPr>
          <p:txBody>
            <a:bodyPr wrap="square" rtlCol="0">
              <a:spAutoFit/>
            </a:bodyPr>
            <a:lstStyle/>
            <a:p>
              <a:pPr defTabSz="1219260">
                <a:buClr>
                  <a:srgbClr val="000000"/>
                </a:buClr>
                <a:defRPr/>
              </a:pPr>
              <a:r>
                <a:rPr lang="en-US" sz="4800" kern="0">
                  <a:solidFill>
                    <a:srgbClr val="000000"/>
                  </a:solidFill>
                  <a:latin typeface="Roboto" panose="02000000000000000000" pitchFamily="2" charset="0"/>
                  <a:ea typeface="Roboto" panose="02000000000000000000" pitchFamily="2" charset="0"/>
                  <a:cs typeface="Arial"/>
                  <a:sym typeface="Arial"/>
                </a:rPr>
                <a:t>GPU 1</a:t>
              </a:r>
            </a:p>
          </p:txBody>
        </p:sp>
        <p:sp>
          <p:nvSpPr>
            <p:cNvPr id="43" name="Rounded Rectangle 73">
              <a:extLst>
                <a:ext uri="{FF2B5EF4-FFF2-40B4-BE49-F238E27FC236}">
                  <a16:creationId xmlns:a16="http://schemas.microsoft.com/office/drawing/2014/main" id="{263A06DF-703C-2E3F-AA6C-F3FA8D3AC291}"/>
                </a:ext>
              </a:extLst>
            </p:cNvPr>
            <p:cNvSpPr/>
            <p:nvPr/>
          </p:nvSpPr>
          <p:spPr>
            <a:xfrm>
              <a:off x="1472716" y="5276821"/>
              <a:ext cx="2678298" cy="68270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grpSp>
      <p:sp>
        <p:nvSpPr>
          <p:cNvPr id="33" name="TextBox 32">
            <a:extLst>
              <a:ext uri="{FF2B5EF4-FFF2-40B4-BE49-F238E27FC236}">
                <a16:creationId xmlns:a16="http://schemas.microsoft.com/office/drawing/2014/main" id="{53B5A0B2-5F76-0DEB-8D8D-8E99A2942FC2}"/>
              </a:ext>
            </a:extLst>
          </p:cNvPr>
          <p:cNvSpPr txBox="1"/>
          <p:nvPr/>
        </p:nvSpPr>
        <p:spPr>
          <a:xfrm>
            <a:off x="5097975" y="7268427"/>
            <a:ext cx="7147302" cy="1055608"/>
          </a:xfrm>
          <a:prstGeom prst="roundRect">
            <a:avLst/>
          </a:prstGeom>
          <a:noFill/>
          <a:ln w="19050">
            <a:noFill/>
          </a:ln>
        </p:spPr>
        <p:txBody>
          <a:bodyPr wrap="square" rtlCol="0">
            <a:spAutoFit/>
          </a:bodyPr>
          <a:lstStyle/>
          <a:p>
            <a:pPr algn="ctr" defTabSz="1219260">
              <a:buClr>
                <a:srgbClr val="000000"/>
              </a:buClr>
              <a:defRPr/>
            </a:pPr>
            <a:r>
              <a:rPr lang="en-US" sz="5600" b="1" kern="0">
                <a:solidFill>
                  <a:srgbClr val="000000"/>
                </a:solidFill>
                <a:latin typeface="Roboto" panose="02000000000000000000" pitchFamily="2" charset="0"/>
                <a:ea typeface="Roboto" panose="02000000000000000000" pitchFamily="2" charset="0"/>
                <a:cs typeface="Arial"/>
                <a:sym typeface="Arial"/>
              </a:rPr>
              <a:t>Tensor Parallelism</a:t>
            </a:r>
          </a:p>
        </p:txBody>
      </p:sp>
      <p:sp>
        <p:nvSpPr>
          <p:cNvPr id="34" name="TextBox 33">
            <a:extLst>
              <a:ext uri="{FF2B5EF4-FFF2-40B4-BE49-F238E27FC236}">
                <a16:creationId xmlns:a16="http://schemas.microsoft.com/office/drawing/2014/main" id="{3A0C3516-F1AF-5B73-FB3E-BA5195497567}"/>
              </a:ext>
            </a:extLst>
          </p:cNvPr>
          <p:cNvSpPr txBox="1"/>
          <p:nvPr/>
        </p:nvSpPr>
        <p:spPr>
          <a:xfrm>
            <a:off x="1101523" y="14492201"/>
            <a:ext cx="17698086" cy="4401205"/>
          </a:xfrm>
          <a:prstGeom prst="rect">
            <a:avLst/>
          </a:prstGeom>
          <a:noFill/>
        </p:spPr>
        <p:txBody>
          <a:bodyPr wrap="square" rtlCol="0">
            <a:spAutoFit/>
          </a:bodyPr>
          <a:lstStyle/>
          <a:p>
            <a:pPr marL="685800" indent="-685800" defTabSz="1219260">
              <a:buClr>
                <a:srgbClr val="000000"/>
              </a:buClr>
              <a:buFont typeface="Arial" panose="020B0604020202020204" pitchFamily="34" charset="0"/>
              <a:buChar char="•"/>
              <a:defRPr/>
            </a:pPr>
            <a:r>
              <a:rPr lang="en-GB" sz="4000" kern="0">
                <a:solidFill>
                  <a:srgbClr val="5E5E5E"/>
                </a:solidFill>
              </a:rPr>
              <a:t>Split individual layers across multiple GPUs where all devices compute different parts of Layers</a:t>
            </a:r>
          </a:p>
          <a:p>
            <a:pPr marL="685800" indent="-685800" defTabSz="1219260">
              <a:buClr>
                <a:srgbClr val="000000"/>
              </a:buClr>
              <a:buFont typeface="Arial" panose="020B0604020202020204" pitchFamily="34" charset="0"/>
              <a:buChar char="•"/>
              <a:defRPr/>
            </a:pPr>
            <a:r>
              <a:rPr lang="en-GB" sz="4000" kern="0">
                <a:solidFill>
                  <a:srgbClr val="5E5E5E"/>
                </a:solidFill>
              </a:rPr>
              <a:t>Challenge: </a:t>
            </a:r>
            <a:r>
              <a:rPr lang="en-US" sz="4000" kern="0">
                <a:solidFill>
                  <a:srgbClr val="5E5E5E"/>
                </a:solidFill>
                <a:sym typeface="Arial"/>
              </a:rPr>
              <a:t>Communication expensive</a:t>
            </a:r>
          </a:p>
          <a:p>
            <a:pPr marL="685800" indent="-685800" defTabSz="1219260">
              <a:buClr>
                <a:srgbClr val="000000"/>
              </a:buClr>
              <a:buFont typeface="Arial" panose="020B0604020202020204" pitchFamily="34" charset="0"/>
              <a:buChar char="•"/>
              <a:defRPr/>
            </a:pPr>
            <a:r>
              <a:rPr lang="en-GB" sz="4000" kern="0">
                <a:solidFill>
                  <a:srgbClr val="5E5E5E"/>
                </a:solidFill>
              </a:rPr>
              <a:t>Great performance within a server using </a:t>
            </a:r>
            <a:r>
              <a:rPr lang="en-GB" sz="4000" kern="0" err="1">
                <a:solidFill>
                  <a:srgbClr val="5E5E5E"/>
                </a:solidFill>
              </a:rPr>
              <a:t>NVSwitch</a:t>
            </a:r>
            <a:endParaRPr lang="en-GB" sz="4000" kern="0">
              <a:solidFill>
                <a:srgbClr val="5E5E5E"/>
              </a:solidFill>
            </a:endParaRPr>
          </a:p>
          <a:p>
            <a:pPr marL="685800" indent="-685800" defTabSz="1219260">
              <a:buClr>
                <a:srgbClr val="000000"/>
              </a:buClr>
              <a:buFont typeface="Arial" panose="020B0604020202020204" pitchFamily="34" charset="0"/>
              <a:buChar char="•"/>
              <a:defRPr/>
            </a:pPr>
            <a:r>
              <a:rPr lang="en-GB" sz="4000" kern="0">
                <a:solidFill>
                  <a:srgbClr val="5E5E5E"/>
                </a:solidFill>
              </a:rPr>
              <a:t>Limitations: Limited number of Model Architectures | GPT-3 &amp; T5</a:t>
            </a:r>
          </a:p>
          <a:p>
            <a:pPr defTabSz="1219260">
              <a:buClr>
                <a:srgbClr val="000000"/>
              </a:buClr>
              <a:defRPr/>
            </a:pPr>
            <a:endParaRPr lang="en-US" sz="4000" b="1" kern="0">
              <a:solidFill>
                <a:srgbClr val="5E5E5E"/>
              </a:solidFill>
              <a:ea typeface="Roboto" panose="02000000000000000000" pitchFamily="2" charset="0"/>
              <a:cs typeface="Roboto Condensed" charset="0"/>
              <a:sym typeface="Arial"/>
            </a:endParaRPr>
          </a:p>
          <a:p>
            <a:pPr algn="ctr" defTabSz="1219260">
              <a:buClr>
                <a:srgbClr val="000000"/>
              </a:buClr>
              <a:defRPr/>
            </a:pPr>
            <a:endParaRPr lang="en-US" sz="4000" b="1" kern="0">
              <a:solidFill>
                <a:srgbClr val="5E5E5E"/>
              </a:solidFill>
              <a:latin typeface="Roboto" panose="02000000000000000000" pitchFamily="2" charset="0"/>
              <a:ea typeface="Roboto" panose="02000000000000000000" pitchFamily="2" charset="0"/>
              <a:cs typeface="Roboto Condensed" charset="0"/>
              <a:sym typeface="Arial"/>
            </a:endParaRPr>
          </a:p>
        </p:txBody>
      </p:sp>
      <p:grpSp>
        <p:nvGrpSpPr>
          <p:cNvPr id="44" name="Group 43">
            <a:extLst>
              <a:ext uri="{FF2B5EF4-FFF2-40B4-BE49-F238E27FC236}">
                <a16:creationId xmlns:a16="http://schemas.microsoft.com/office/drawing/2014/main" id="{B69DCE11-FE61-DC04-FAD4-1DBAE8E65687}"/>
              </a:ext>
            </a:extLst>
          </p:cNvPr>
          <p:cNvGrpSpPr/>
          <p:nvPr/>
        </p:nvGrpSpPr>
        <p:grpSpPr>
          <a:xfrm>
            <a:off x="24074787" y="7331431"/>
            <a:ext cx="7697262" cy="7068436"/>
            <a:chOff x="6706873" y="1568890"/>
            <a:chExt cx="3848631" cy="3534218"/>
          </a:xfrm>
        </p:grpSpPr>
        <p:sp>
          <p:nvSpPr>
            <p:cNvPr id="45" name="Rounded Rectangle 55">
              <a:extLst>
                <a:ext uri="{FF2B5EF4-FFF2-40B4-BE49-F238E27FC236}">
                  <a16:creationId xmlns:a16="http://schemas.microsoft.com/office/drawing/2014/main" id="{0E426240-AC32-1AA9-D395-4D51992E5C81}"/>
                </a:ext>
              </a:extLst>
            </p:cNvPr>
            <p:cNvSpPr/>
            <p:nvPr/>
          </p:nvSpPr>
          <p:spPr>
            <a:xfrm>
              <a:off x="8713295" y="2520808"/>
              <a:ext cx="1534724" cy="182118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sp>
          <p:nvSpPr>
            <p:cNvPr id="46" name="TextBox 45">
              <a:extLst>
                <a:ext uri="{FF2B5EF4-FFF2-40B4-BE49-F238E27FC236}">
                  <a16:creationId xmlns:a16="http://schemas.microsoft.com/office/drawing/2014/main" id="{0867D50A-C980-DBB8-EB9C-5E12B16B41A1}"/>
                </a:ext>
              </a:extLst>
            </p:cNvPr>
            <p:cNvSpPr txBox="1"/>
            <p:nvPr/>
          </p:nvSpPr>
          <p:spPr>
            <a:xfrm>
              <a:off x="8712417" y="3845762"/>
              <a:ext cx="1533711" cy="415499"/>
            </a:xfrm>
            <a:prstGeom prst="rect">
              <a:avLst/>
            </a:prstGeom>
            <a:noFill/>
          </p:spPr>
          <p:txBody>
            <a:bodyPr wrap="square" rtlCol="0">
              <a:spAutoFit/>
            </a:bodyPr>
            <a:lstStyle/>
            <a:p>
              <a:pPr algn="ctr" defTabSz="1219260">
                <a:buClr>
                  <a:srgbClr val="000000"/>
                </a:buClr>
                <a:defRPr/>
              </a:pPr>
              <a:r>
                <a:rPr lang="en-US" sz="4800" kern="0">
                  <a:solidFill>
                    <a:srgbClr val="000000"/>
                  </a:solidFill>
                  <a:latin typeface="Roboto" panose="02000000000000000000" pitchFamily="2" charset="0"/>
                  <a:ea typeface="Roboto" panose="02000000000000000000" pitchFamily="2" charset="0"/>
                  <a:cs typeface="Arial"/>
                  <a:sym typeface="Arial"/>
                </a:rPr>
                <a:t>GPU 2</a:t>
              </a:r>
            </a:p>
          </p:txBody>
        </p:sp>
        <p:sp>
          <p:nvSpPr>
            <p:cNvPr id="47" name="Cube 46">
              <a:extLst>
                <a:ext uri="{FF2B5EF4-FFF2-40B4-BE49-F238E27FC236}">
                  <a16:creationId xmlns:a16="http://schemas.microsoft.com/office/drawing/2014/main" id="{42332152-FC0F-F68C-8E6C-D57BC2CFFD65}"/>
                </a:ext>
              </a:extLst>
            </p:cNvPr>
            <p:cNvSpPr/>
            <p:nvPr/>
          </p:nvSpPr>
          <p:spPr>
            <a:xfrm>
              <a:off x="9320617" y="2641383"/>
              <a:ext cx="137062" cy="1226631"/>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sp>
          <p:nvSpPr>
            <p:cNvPr id="58" name="Cube 57">
              <a:extLst>
                <a:ext uri="{FF2B5EF4-FFF2-40B4-BE49-F238E27FC236}">
                  <a16:creationId xmlns:a16="http://schemas.microsoft.com/office/drawing/2014/main" id="{3A0FD2D7-EB12-9D09-ACA2-E2FAC493CE26}"/>
                </a:ext>
              </a:extLst>
            </p:cNvPr>
            <p:cNvSpPr/>
            <p:nvPr/>
          </p:nvSpPr>
          <p:spPr>
            <a:xfrm>
              <a:off x="9566847" y="2848738"/>
              <a:ext cx="146716" cy="84764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sp>
          <p:nvSpPr>
            <p:cNvPr id="59" name="Rounded Rectangle 109">
              <a:extLst>
                <a:ext uri="{FF2B5EF4-FFF2-40B4-BE49-F238E27FC236}">
                  <a16:creationId xmlns:a16="http://schemas.microsoft.com/office/drawing/2014/main" id="{E404E771-707F-A309-BCC7-9AFCB9DA404C}"/>
                </a:ext>
              </a:extLst>
            </p:cNvPr>
            <p:cNvSpPr/>
            <p:nvPr/>
          </p:nvSpPr>
          <p:spPr>
            <a:xfrm>
              <a:off x="7003424" y="2520808"/>
              <a:ext cx="1534724" cy="182118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sp>
          <p:nvSpPr>
            <p:cNvPr id="60" name="Cube 59">
              <a:extLst>
                <a:ext uri="{FF2B5EF4-FFF2-40B4-BE49-F238E27FC236}">
                  <a16:creationId xmlns:a16="http://schemas.microsoft.com/office/drawing/2014/main" id="{32EC3C5F-ECB2-F3A0-1480-F44206F67CCB}"/>
                </a:ext>
              </a:extLst>
            </p:cNvPr>
            <p:cNvSpPr/>
            <p:nvPr/>
          </p:nvSpPr>
          <p:spPr>
            <a:xfrm>
              <a:off x="7483674" y="2914911"/>
              <a:ext cx="137786" cy="689202"/>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sp>
          <p:nvSpPr>
            <p:cNvPr id="61" name="Cube 60">
              <a:extLst>
                <a:ext uri="{FF2B5EF4-FFF2-40B4-BE49-F238E27FC236}">
                  <a16:creationId xmlns:a16="http://schemas.microsoft.com/office/drawing/2014/main" id="{8B514C22-33D6-1229-7B1C-8D4FA654F1F5}"/>
                </a:ext>
              </a:extLst>
            </p:cNvPr>
            <p:cNvSpPr/>
            <p:nvPr/>
          </p:nvSpPr>
          <p:spPr>
            <a:xfrm>
              <a:off x="7729904" y="2776278"/>
              <a:ext cx="137786" cy="966468"/>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grpSp>
          <p:nvGrpSpPr>
            <p:cNvPr id="62" name="Group 61">
              <a:extLst>
                <a:ext uri="{FF2B5EF4-FFF2-40B4-BE49-F238E27FC236}">
                  <a16:creationId xmlns:a16="http://schemas.microsoft.com/office/drawing/2014/main" id="{9D1CC207-7137-E779-3DFB-E6BB15C40B2C}"/>
                </a:ext>
              </a:extLst>
            </p:cNvPr>
            <p:cNvGrpSpPr/>
            <p:nvPr/>
          </p:nvGrpSpPr>
          <p:grpSpPr>
            <a:xfrm>
              <a:off x="8168103" y="3073948"/>
              <a:ext cx="914402" cy="386136"/>
              <a:chOff x="4440494" y="2512005"/>
              <a:chExt cx="1213168" cy="386136"/>
            </a:xfrm>
          </p:grpSpPr>
          <p:sp>
            <p:nvSpPr>
              <p:cNvPr id="66" name="Right Arrow 3">
                <a:extLst>
                  <a:ext uri="{FF2B5EF4-FFF2-40B4-BE49-F238E27FC236}">
                    <a16:creationId xmlns:a16="http://schemas.microsoft.com/office/drawing/2014/main" id="{B84C1230-DC5B-BAD3-4693-C05306ED1603}"/>
                  </a:ext>
                </a:extLst>
              </p:cNvPr>
              <p:cNvSpPr/>
              <p:nvPr/>
            </p:nvSpPr>
            <p:spPr>
              <a:xfrm>
                <a:off x="4456397" y="2512005"/>
                <a:ext cx="1197265" cy="1325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sp>
            <p:nvSpPr>
              <p:cNvPr id="67" name="Right Arrow 75">
                <a:extLst>
                  <a:ext uri="{FF2B5EF4-FFF2-40B4-BE49-F238E27FC236}">
                    <a16:creationId xmlns:a16="http://schemas.microsoft.com/office/drawing/2014/main" id="{84B716F5-811C-4F1C-A134-4E436872AA27}"/>
                  </a:ext>
                </a:extLst>
              </p:cNvPr>
              <p:cNvSpPr/>
              <p:nvPr/>
            </p:nvSpPr>
            <p:spPr>
              <a:xfrm rot="10800000">
                <a:off x="4440494" y="2765583"/>
                <a:ext cx="1197265" cy="1325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60">
                  <a:buClr>
                    <a:srgbClr val="000000"/>
                  </a:buClr>
                  <a:defRPr/>
                </a:pPr>
                <a:endParaRPr lang="en-US" kern="0">
                  <a:solidFill>
                    <a:srgbClr val="FFFFFF"/>
                  </a:solidFill>
                  <a:latin typeface="Roboto Condensed Light" panose="02000000000000000000" pitchFamily="2" charset="0"/>
                  <a:sym typeface="Arial"/>
                </a:endParaRPr>
              </a:p>
            </p:txBody>
          </p:sp>
        </p:grpSp>
        <p:sp>
          <p:nvSpPr>
            <p:cNvPr id="63" name="TextBox 62">
              <a:extLst>
                <a:ext uri="{FF2B5EF4-FFF2-40B4-BE49-F238E27FC236}">
                  <a16:creationId xmlns:a16="http://schemas.microsoft.com/office/drawing/2014/main" id="{C42D01C8-4E77-EFAE-9DD6-F038BD7CD73E}"/>
                </a:ext>
              </a:extLst>
            </p:cNvPr>
            <p:cNvSpPr txBox="1"/>
            <p:nvPr/>
          </p:nvSpPr>
          <p:spPr>
            <a:xfrm>
              <a:off x="7249665" y="3845762"/>
              <a:ext cx="1593207" cy="415499"/>
            </a:xfrm>
            <a:prstGeom prst="rect">
              <a:avLst/>
            </a:prstGeom>
            <a:noFill/>
          </p:spPr>
          <p:txBody>
            <a:bodyPr wrap="square" rtlCol="0">
              <a:spAutoFit/>
            </a:bodyPr>
            <a:lstStyle/>
            <a:p>
              <a:pPr defTabSz="1219260">
                <a:buClr>
                  <a:srgbClr val="000000"/>
                </a:buClr>
                <a:defRPr/>
              </a:pPr>
              <a:r>
                <a:rPr lang="en-US" sz="4800" kern="0">
                  <a:solidFill>
                    <a:srgbClr val="000000"/>
                  </a:solidFill>
                  <a:latin typeface="Roboto" panose="02000000000000000000" pitchFamily="2" charset="0"/>
                  <a:ea typeface="Roboto" panose="02000000000000000000" pitchFamily="2" charset="0"/>
                  <a:cs typeface="Arial"/>
                  <a:sym typeface="Arial"/>
                </a:rPr>
                <a:t>GPU 1</a:t>
              </a:r>
            </a:p>
          </p:txBody>
        </p:sp>
        <p:sp>
          <p:nvSpPr>
            <p:cNvPr id="64" name="TextBox 63">
              <a:extLst>
                <a:ext uri="{FF2B5EF4-FFF2-40B4-BE49-F238E27FC236}">
                  <a16:creationId xmlns:a16="http://schemas.microsoft.com/office/drawing/2014/main" id="{8E248DDC-4F09-2B1F-3529-438C2BBF038D}"/>
                </a:ext>
              </a:extLst>
            </p:cNvPr>
            <p:cNvSpPr txBox="1"/>
            <p:nvPr/>
          </p:nvSpPr>
          <p:spPr>
            <a:xfrm>
              <a:off x="6706873" y="1568890"/>
              <a:ext cx="3573651" cy="527804"/>
            </a:xfrm>
            <a:prstGeom prst="roundRect">
              <a:avLst/>
            </a:prstGeom>
            <a:noFill/>
            <a:ln w="19050">
              <a:noFill/>
            </a:ln>
          </p:spPr>
          <p:txBody>
            <a:bodyPr wrap="square" rtlCol="0">
              <a:spAutoFit/>
            </a:bodyPr>
            <a:lstStyle/>
            <a:p>
              <a:pPr algn="ctr" defTabSz="1219260">
                <a:buClr>
                  <a:srgbClr val="000000"/>
                </a:buClr>
                <a:defRPr/>
              </a:pPr>
              <a:r>
                <a:rPr lang="en-US" sz="5600" b="1" kern="0">
                  <a:solidFill>
                    <a:srgbClr val="000000"/>
                  </a:solidFill>
                  <a:latin typeface="Roboto" panose="02000000000000000000" pitchFamily="2" charset="0"/>
                  <a:ea typeface="Roboto" panose="02000000000000000000" pitchFamily="2" charset="0"/>
                  <a:cs typeface="Arial"/>
                  <a:sym typeface="Arial"/>
                </a:rPr>
                <a:t>Pipeline Parallelism</a:t>
              </a:r>
            </a:p>
          </p:txBody>
        </p:sp>
        <p:sp>
          <p:nvSpPr>
            <p:cNvPr id="65" name="TextBox 64">
              <a:extLst>
                <a:ext uri="{FF2B5EF4-FFF2-40B4-BE49-F238E27FC236}">
                  <a16:creationId xmlns:a16="http://schemas.microsoft.com/office/drawing/2014/main" id="{AD9CFB98-62AD-A36F-2E8F-C069F22AEC0C}"/>
                </a:ext>
              </a:extLst>
            </p:cNvPr>
            <p:cNvSpPr txBox="1"/>
            <p:nvPr/>
          </p:nvSpPr>
          <p:spPr>
            <a:xfrm>
              <a:off x="6706873" y="4749165"/>
              <a:ext cx="3848631" cy="353943"/>
            </a:xfrm>
            <a:prstGeom prst="rect">
              <a:avLst/>
            </a:prstGeom>
            <a:noFill/>
          </p:spPr>
          <p:txBody>
            <a:bodyPr wrap="square" rtlCol="0">
              <a:spAutoFit/>
            </a:bodyPr>
            <a:lstStyle/>
            <a:p>
              <a:pPr algn="ctr" defTabSz="1219260">
                <a:buClr>
                  <a:srgbClr val="000000"/>
                </a:buClr>
                <a:defRPr/>
              </a:pPr>
              <a:endParaRPr lang="en-US" sz="4000" b="1" kern="0">
                <a:solidFill>
                  <a:srgbClr val="5E5E5E"/>
                </a:solidFill>
                <a:latin typeface="Roboto" panose="02000000000000000000" pitchFamily="2" charset="0"/>
                <a:ea typeface="Roboto" panose="02000000000000000000" pitchFamily="2" charset="0"/>
                <a:cs typeface="Roboto Condensed" charset="0"/>
                <a:sym typeface="Arial"/>
              </a:endParaRPr>
            </a:p>
          </p:txBody>
        </p:sp>
      </p:grpSp>
      <p:sp>
        <p:nvSpPr>
          <p:cNvPr id="69" name="TextBox 68">
            <a:extLst>
              <a:ext uri="{FF2B5EF4-FFF2-40B4-BE49-F238E27FC236}">
                <a16:creationId xmlns:a16="http://schemas.microsoft.com/office/drawing/2014/main" id="{B3E8CF32-CABB-1FA7-456A-E79F8320782A}"/>
              </a:ext>
            </a:extLst>
          </p:cNvPr>
          <p:cNvSpPr txBox="1"/>
          <p:nvPr/>
        </p:nvSpPr>
        <p:spPr>
          <a:xfrm>
            <a:off x="18941874" y="14579587"/>
            <a:ext cx="17079944" cy="399724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685800" indent="-685800" defTabSz="1219260">
              <a:lnSpc>
                <a:spcPct val="107000"/>
              </a:lnSpc>
              <a:buClr>
                <a:srgbClr val="000000"/>
              </a:buClr>
              <a:buFont typeface="Arial" panose="020B0604020202020204" pitchFamily="34" charset="0"/>
              <a:buChar char="•"/>
              <a:defRPr/>
            </a:pPr>
            <a:r>
              <a:rPr lang="en-GB" sz="4000" kern="0">
                <a:solidFill>
                  <a:srgbClr val="5E5E5E"/>
                </a:solidFill>
                <a:ea typeface="MS PGothic" pitchFamily="34" charset="-128"/>
              </a:rPr>
              <a:t>Split contiguous groups of layers across multiple GPUs so that Layers 0,1,2 and layers 3,4,5 are on different GPUs ...</a:t>
            </a:r>
          </a:p>
          <a:p>
            <a:pPr marL="685800" indent="-685800" defTabSz="1219260">
              <a:lnSpc>
                <a:spcPct val="107000"/>
              </a:lnSpc>
              <a:buClr>
                <a:srgbClr val="000000"/>
              </a:buClr>
              <a:buFont typeface="Arial" panose="020B0604020202020204" pitchFamily="34" charset="0"/>
              <a:buChar char="•"/>
              <a:defRPr/>
            </a:pPr>
            <a:r>
              <a:rPr lang="en-US" sz="4000" kern="0">
                <a:solidFill>
                  <a:srgbClr val="5E5E5E"/>
                </a:solidFill>
                <a:ea typeface="MS PGothic" pitchFamily="34" charset="-128"/>
              </a:rPr>
              <a:t>Communication cheap, m</a:t>
            </a:r>
            <a:r>
              <a:rPr lang="en-GB" sz="4000" kern="0" err="1">
                <a:solidFill>
                  <a:srgbClr val="5E5E5E"/>
                </a:solidFill>
                <a:ea typeface="MS PGothic" pitchFamily="34" charset="-128"/>
              </a:rPr>
              <a:t>aximizes</a:t>
            </a:r>
            <a:r>
              <a:rPr lang="en-GB" sz="4000" kern="0">
                <a:solidFill>
                  <a:srgbClr val="5E5E5E"/>
                </a:solidFill>
                <a:ea typeface="MS PGothic" pitchFamily="34" charset="-128"/>
              </a:rPr>
              <a:t> GPU utilization over InfiniBand</a:t>
            </a:r>
          </a:p>
          <a:p>
            <a:pPr marL="685800" indent="-685800" defTabSz="1219260">
              <a:lnSpc>
                <a:spcPct val="107000"/>
              </a:lnSpc>
              <a:buClr>
                <a:srgbClr val="000000"/>
              </a:buClr>
              <a:buFont typeface="Arial" panose="020B0604020202020204" pitchFamily="34" charset="0"/>
              <a:buChar char="•"/>
              <a:defRPr/>
            </a:pPr>
            <a:r>
              <a:rPr lang="en-US" sz="4000" kern="0">
                <a:solidFill>
                  <a:srgbClr val="5E5E5E"/>
                </a:solidFill>
                <a:ea typeface="MS PGothic" pitchFamily="34" charset="-128"/>
              </a:rPr>
              <a:t>Good performance at larger batch sizes (pipeline stall amortized)</a:t>
            </a:r>
            <a:endParaRPr lang="en-GB" sz="4000" kern="0">
              <a:solidFill>
                <a:srgbClr val="5E5E5E"/>
              </a:solidFill>
              <a:ea typeface="MS PGothic" pitchFamily="34" charset="-128"/>
            </a:endParaRPr>
          </a:p>
          <a:p>
            <a:pPr marL="685800" indent="-685800" defTabSz="1219260">
              <a:lnSpc>
                <a:spcPct val="107000"/>
              </a:lnSpc>
              <a:buClr>
                <a:srgbClr val="000000"/>
              </a:buClr>
              <a:buFont typeface="Arial" panose="020B0604020202020204" pitchFamily="34" charset="0"/>
              <a:buChar char="•"/>
              <a:defRPr/>
            </a:pPr>
            <a:r>
              <a:rPr lang="en-GB" sz="4000" kern="0">
                <a:solidFill>
                  <a:srgbClr val="5E5E5E"/>
                </a:solidFill>
                <a:ea typeface="MS PGothic" pitchFamily="34" charset="-128"/>
              </a:rPr>
              <a:t>Exceptions/Limitations: No Interleave Scheduling for Pipeline parallelism</a:t>
            </a:r>
          </a:p>
        </p:txBody>
      </p:sp>
    </p:spTree>
    <p:extLst>
      <p:ext uri="{BB962C8B-B14F-4D97-AF65-F5344CB8AC3E}">
        <p14:creationId xmlns:p14="http://schemas.microsoft.com/office/powerpoint/2010/main" val="27900482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45" name="Rectangle 44">
            <a:extLst>
              <a:ext uri="{FF2B5EF4-FFF2-40B4-BE49-F238E27FC236}">
                <a16:creationId xmlns:a16="http://schemas.microsoft.com/office/drawing/2014/main" id="{B119605B-85E8-5563-AF76-25D82AB2A9DD}"/>
              </a:ext>
            </a:extLst>
          </p:cNvPr>
          <p:cNvSpPr/>
          <p:nvPr/>
        </p:nvSpPr>
        <p:spPr>
          <a:xfrm>
            <a:off x="17845552" y="7142173"/>
            <a:ext cx="7384408" cy="7806194"/>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2" name="Rectangle 1">
            <a:extLst>
              <a:ext uri="{FF2B5EF4-FFF2-40B4-BE49-F238E27FC236}">
                <a16:creationId xmlns:a16="http://schemas.microsoft.com/office/drawing/2014/main" id="{281F5D30-091A-E6A4-7E05-65532AE6FFBE}"/>
              </a:ext>
            </a:extLst>
          </p:cNvPr>
          <p:cNvSpPr/>
          <p:nvPr/>
        </p:nvSpPr>
        <p:spPr>
          <a:xfrm>
            <a:off x="9878240" y="7142173"/>
            <a:ext cx="7384408" cy="7806194"/>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Title 1">
            <a:extLst>
              <a:ext uri="{FF2B5EF4-FFF2-40B4-BE49-F238E27FC236}">
                <a16:creationId xmlns:a16="http://schemas.microsoft.com/office/drawing/2014/main" id="{D1F4C01E-90EB-42B0-83C7-82D30B323120}"/>
              </a:ext>
            </a:extLst>
          </p:cNvPr>
          <p:cNvSpPr>
            <a:spLocks noGrp="1"/>
          </p:cNvSpPr>
          <p:nvPr>
            <p:ph type="title"/>
          </p:nvPr>
        </p:nvSpPr>
        <p:spPr>
          <a:xfrm>
            <a:off x="1661160" y="1737365"/>
            <a:ext cx="33253680" cy="1969770"/>
          </a:xfrm>
        </p:spPr>
        <p:txBody>
          <a:bodyPr/>
          <a:lstStyle/>
          <a:p>
            <a:pPr algn="ctr"/>
            <a:r>
              <a:rPr lang="sv-SE" b="0"/>
              <a:t>Megatron model parallism</a:t>
            </a:r>
          </a:p>
        </p:txBody>
      </p:sp>
      <p:sp>
        <p:nvSpPr>
          <p:cNvPr id="47" name="Text Placeholder 3">
            <a:extLst>
              <a:ext uri="{FF2B5EF4-FFF2-40B4-BE49-F238E27FC236}">
                <a16:creationId xmlns:a16="http://schemas.microsoft.com/office/drawing/2014/main" id="{0124E0FA-9B2F-4C10-902F-995D32FB4482}"/>
              </a:ext>
            </a:extLst>
          </p:cNvPr>
          <p:cNvSpPr txBox="1">
            <a:spLocks/>
          </p:cNvSpPr>
          <p:nvPr/>
        </p:nvSpPr>
        <p:spPr>
          <a:xfrm>
            <a:off x="1661160" y="3627120"/>
            <a:ext cx="33253680" cy="1751544"/>
          </a:xfrm>
          <a:prstGeom prst="rect">
            <a:avLst/>
          </a:prstGeom>
        </p:spPr>
        <p:txBody>
          <a:bodyPr/>
          <a:lstStyle>
            <a:lvl1pPr marL="0" indent="0" algn="l" rtl="0" fontAlgn="base">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a:lstStyle>
          <a:p>
            <a:pPr algn="ctr"/>
            <a:r>
              <a:rPr lang="sv-SE" sz="6000">
                <a:solidFill>
                  <a:srgbClr val="76B900"/>
                </a:solidFill>
              </a:rPr>
              <a:t>GPU Affinity Grouping Example</a:t>
            </a:r>
          </a:p>
        </p:txBody>
      </p:sp>
      <p:graphicFrame>
        <p:nvGraphicFramePr>
          <p:cNvPr id="48" name="Table 47">
            <a:extLst>
              <a:ext uri="{FF2B5EF4-FFF2-40B4-BE49-F238E27FC236}">
                <a16:creationId xmlns:a16="http://schemas.microsoft.com/office/drawing/2014/main" id="{18646C53-B946-4F6B-B176-805B88ADFA52}"/>
              </a:ext>
            </a:extLst>
          </p:cNvPr>
          <p:cNvGraphicFramePr>
            <a:graphicFrameLocks noGrp="1"/>
          </p:cNvGraphicFramePr>
          <p:nvPr/>
        </p:nvGraphicFramePr>
        <p:xfrm>
          <a:off x="9783920" y="7142172"/>
          <a:ext cx="15446040" cy="7515544"/>
        </p:xfrm>
        <a:graphic>
          <a:graphicData uri="http://schemas.openxmlformats.org/drawingml/2006/table">
            <a:tbl>
              <a:tblPr/>
              <a:tblGrid>
                <a:gridCol w="3861510">
                  <a:extLst>
                    <a:ext uri="{9D8B030D-6E8A-4147-A177-3AD203B41FA5}">
                      <a16:colId xmlns:a16="http://schemas.microsoft.com/office/drawing/2014/main" val="852530693"/>
                    </a:ext>
                  </a:extLst>
                </a:gridCol>
                <a:gridCol w="3861510">
                  <a:extLst>
                    <a:ext uri="{9D8B030D-6E8A-4147-A177-3AD203B41FA5}">
                      <a16:colId xmlns:a16="http://schemas.microsoft.com/office/drawing/2014/main" val="2927076282"/>
                    </a:ext>
                  </a:extLst>
                </a:gridCol>
                <a:gridCol w="3861510">
                  <a:extLst>
                    <a:ext uri="{9D8B030D-6E8A-4147-A177-3AD203B41FA5}">
                      <a16:colId xmlns:a16="http://schemas.microsoft.com/office/drawing/2014/main" val="4073504844"/>
                    </a:ext>
                  </a:extLst>
                </a:gridCol>
                <a:gridCol w="3861510">
                  <a:extLst>
                    <a:ext uri="{9D8B030D-6E8A-4147-A177-3AD203B41FA5}">
                      <a16:colId xmlns:a16="http://schemas.microsoft.com/office/drawing/2014/main" val="1971465472"/>
                    </a:ext>
                  </a:extLst>
                </a:gridCol>
              </a:tblGrid>
              <a:tr h="1878886">
                <a:tc>
                  <a:txBody>
                    <a:bodyPr/>
                    <a:lstStyle/>
                    <a:p>
                      <a:pPr algn="ctr" fontAlgn="b"/>
                      <a:r>
                        <a:rPr lang="sv-SE" sz="3400" b="1" i="0" u="none" strike="noStrike" baseline="0">
                          <a:solidFill>
                            <a:srgbClr val="000000"/>
                          </a:solidFill>
                          <a:effectLst/>
                          <a:latin typeface="Calibri" panose="020F0502020204030204" pitchFamily="34" charset="0"/>
                        </a:rPr>
                        <a:t>gpu_0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gpu_4</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gpu_8</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gpu_12</a:t>
                      </a:r>
                    </a:p>
                  </a:txBody>
                  <a:tcPr marL="14290" marR="14290" marT="14290" marB="0" anchor="ctr">
                    <a:lnL>
                      <a:noFill/>
                    </a:lnL>
                    <a:lnR>
                      <a:noFill/>
                    </a:lnR>
                    <a:lnT>
                      <a:noFill/>
                    </a:lnT>
                    <a:lnB>
                      <a:noFill/>
                    </a:lnB>
                  </a:tcPr>
                </a:tc>
                <a:extLst>
                  <a:ext uri="{0D108BD9-81ED-4DB2-BD59-A6C34878D82A}">
                    <a16:rowId xmlns:a16="http://schemas.microsoft.com/office/drawing/2014/main" val="3342773807"/>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gpu_5</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gpu_9</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gpu_13</a:t>
                      </a:r>
                    </a:p>
                  </a:txBody>
                  <a:tcPr marL="14290" marR="14290" marT="14290" marB="0" anchor="ctr">
                    <a:lnL>
                      <a:noFill/>
                    </a:lnL>
                    <a:lnR>
                      <a:noFill/>
                    </a:lnR>
                    <a:lnT>
                      <a:noFill/>
                    </a:lnT>
                    <a:lnB>
                      <a:noFill/>
                    </a:lnB>
                  </a:tcPr>
                </a:tc>
                <a:extLst>
                  <a:ext uri="{0D108BD9-81ED-4DB2-BD59-A6C34878D82A}">
                    <a16:rowId xmlns:a16="http://schemas.microsoft.com/office/drawing/2014/main" val="275008446"/>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gpu_2</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gpu_6</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gpu_14</a:t>
                      </a:r>
                    </a:p>
                  </a:txBody>
                  <a:tcPr marL="14290" marR="14290" marT="14290" marB="0" anchor="ctr">
                    <a:lnL>
                      <a:noFill/>
                    </a:lnL>
                    <a:lnR>
                      <a:noFill/>
                    </a:lnR>
                    <a:lnT>
                      <a:noFill/>
                    </a:lnT>
                    <a:lnB>
                      <a:noFill/>
                    </a:lnB>
                  </a:tcPr>
                </a:tc>
                <a:extLst>
                  <a:ext uri="{0D108BD9-81ED-4DB2-BD59-A6C34878D82A}">
                    <a16:rowId xmlns:a16="http://schemas.microsoft.com/office/drawing/2014/main" val="2232966912"/>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gpu_3</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gpu_7</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gpu_15</a:t>
                      </a:r>
                    </a:p>
                  </a:txBody>
                  <a:tcPr marL="14290" marR="14290" marT="14290" marB="0" anchor="ctr">
                    <a:lnL>
                      <a:noFill/>
                    </a:lnL>
                    <a:lnR>
                      <a:noFill/>
                    </a:lnR>
                    <a:lnT>
                      <a:noFill/>
                    </a:lnT>
                    <a:lnB>
                      <a:noFill/>
                    </a:lnB>
                  </a:tcPr>
                </a:tc>
                <a:extLst>
                  <a:ext uri="{0D108BD9-81ED-4DB2-BD59-A6C34878D82A}">
                    <a16:rowId xmlns:a16="http://schemas.microsoft.com/office/drawing/2014/main" val="1029306919"/>
                  </a:ext>
                </a:extLst>
              </a:tr>
            </a:tbl>
          </a:graphicData>
        </a:graphic>
      </p:graphicFrame>
      <p:sp>
        <p:nvSpPr>
          <p:cNvPr id="50" name="Right Brace 49">
            <a:extLst>
              <a:ext uri="{FF2B5EF4-FFF2-40B4-BE49-F238E27FC236}">
                <a16:creationId xmlns:a16="http://schemas.microsoft.com/office/drawing/2014/main" id="{24C5FEDB-8302-494F-AA8E-B49535E787BE}"/>
              </a:ext>
            </a:extLst>
          </p:cNvPr>
          <p:cNvSpPr/>
          <p:nvPr/>
        </p:nvSpPr>
        <p:spPr>
          <a:xfrm rot="5400000">
            <a:off x="13140336" y="12112767"/>
            <a:ext cx="1012056" cy="730181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51" name="Right Brace 50">
            <a:extLst>
              <a:ext uri="{FF2B5EF4-FFF2-40B4-BE49-F238E27FC236}">
                <a16:creationId xmlns:a16="http://schemas.microsoft.com/office/drawing/2014/main" id="{EF8A7726-C4F5-4EC3-B06D-1EFB3561AD19}"/>
              </a:ext>
            </a:extLst>
          </p:cNvPr>
          <p:cNvSpPr/>
          <p:nvPr/>
        </p:nvSpPr>
        <p:spPr>
          <a:xfrm rot="5400000">
            <a:off x="20873932" y="12229269"/>
            <a:ext cx="1012056" cy="7068818"/>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52" name="TextBox 51">
            <a:extLst>
              <a:ext uri="{FF2B5EF4-FFF2-40B4-BE49-F238E27FC236}">
                <a16:creationId xmlns:a16="http://schemas.microsoft.com/office/drawing/2014/main" id="{1AA8B3D0-C3BB-44F7-B9AE-7EC6939471E4}"/>
              </a:ext>
            </a:extLst>
          </p:cNvPr>
          <p:cNvSpPr txBox="1"/>
          <p:nvPr/>
        </p:nvSpPr>
        <p:spPr>
          <a:xfrm>
            <a:off x="10551403" y="16625150"/>
            <a:ext cx="5742906"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bg1">
                    <a:lumMod val="50000"/>
                    <a:lumOff val="50000"/>
                  </a:schemeClr>
                </a:solidFill>
                <a:latin typeface="Trebuchet MS" panose="020B0603020202020204" pitchFamily="34" charset="0"/>
              </a:rPr>
              <a:t>Node_0 (NVSwitch/Nvlink) </a:t>
            </a:r>
          </a:p>
        </p:txBody>
      </p:sp>
      <p:sp>
        <p:nvSpPr>
          <p:cNvPr id="53" name="TextBox 52">
            <a:extLst>
              <a:ext uri="{FF2B5EF4-FFF2-40B4-BE49-F238E27FC236}">
                <a16:creationId xmlns:a16="http://schemas.microsoft.com/office/drawing/2014/main" id="{EC060F64-A70E-47DA-B01E-ECD9C0A422E5}"/>
              </a:ext>
            </a:extLst>
          </p:cNvPr>
          <p:cNvSpPr txBox="1"/>
          <p:nvPr/>
        </p:nvSpPr>
        <p:spPr>
          <a:xfrm>
            <a:off x="18683441" y="16638162"/>
            <a:ext cx="5830246"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bg1">
                    <a:lumMod val="50000"/>
                    <a:lumOff val="50000"/>
                  </a:schemeClr>
                </a:solidFill>
                <a:latin typeface="Trebuchet MS" panose="020B0603020202020204" pitchFamily="34" charset="0"/>
              </a:rPr>
              <a:t>Node_1</a:t>
            </a:r>
          </a:p>
          <a:p>
            <a:pPr algn="ctr">
              <a:lnSpc>
                <a:spcPct val="90000"/>
              </a:lnSpc>
            </a:pPr>
            <a:r>
              <a:rPr lang="sv-SE" sz="4200">
                <a:solidFill>
                  <a:schemeClr val="bg1">
                    <a:lumMod val="50000"/>
                    <a:lumOff val="50000"/>
                  </a:schemeClr>
                </a:solidFill>
                <a:latin typeface="Trebuchet MS" panose="020B0603020202020204" pitchFamily="34" charset="0"/>
              </a:rPr>
              <a:t>(NVSwitch/Nvlink) </a:t>
            </a:r>
          </a:p>
        </p:txBody>
      </p:sp>
      <p:sp>
        <p:nvSpPr>
          <p:cNvPr id="43" name="Rectangle 42">
            <a:extLst>
              <a:ext uri="{FF2B5EF4-FFF2-40B4-BE49-F238E27FC236}">
                <a16:creationId xmlns:a16="http://schemas.microsoft.com/office/drawing/2014/main" id="{64313024-7218-3BF9-2A33-D7C89FA63551}"/>
              </a:ext>
            </a:extLst>
          </p:cNvPr>
          <p:cNvSpPr/>
          <p:nvPr/>
        </p:nvSpPr>
        <p:spPr>
          <a:xfrm>
            <a:off x="299297" y="19466006"/>
            <a:ext cx="30347322" cy="923330"/>
          </a:xfrm>
          <a:prstGeom prst="rect">
            <a:avLst/>
          </a:prstGeom>
        </p:spPr>
        <p:txBody>
          <a:bodyPr wrap="square">
            <a:spAutoFit/>
          </a:bodyPr>
          <a:lstStyle/>
          <a:p>
            <a:pPr defTabSz="2743200">
              <a:defRPr/>
            </a:pPr>
            <a:r>
              <a:rPr lang="en-US" sz="2700">
                <a:solidFill>
                  <a:srgbClr val="FFFFFF"/>
                </a:solidFill>
                <a:latin typeface="Trebuchet MS"/>
                <a:hlinkClick r:id="rId3"/>
              </a:rPr>
              <a:t>https://github.com/NVIDIA/Megatron-LM</a:t>
            </a:r>
            <a:endParaRPr lang="en-US" sz="2700">
              <a:solidFill>
                <a:srgbClr val="000000"/>
              </a:solidFill>
              <a:latin typeface="Arial" panose="020B0604020202020204" pitchFamily="34" charset="0"/>
            </a:endParaRPr>
          </a:p>
          <a:p>
            <a:pPr defTabSz="2743200">
              <a:defRPr/>
            </a:pPr>
            <a:endParaRPr lang="en-US" sz="2700">
              <a:solidFill>
                <a:srgbClr val="FFFFFF"/>
              </a:solidFill>
              <a:latin typeface="Trebuchet MS"/>
            </a:endParaRPr>
          </a:p>
        </p:txBody>
      </p:sp>
      <p:sp>
        <p:nvSpPr>
          <p:cNvPr id="91" name="TextBox 90">
            <a:extLst>
              <a:ext uri="{FF2B5EF4-FFF2-40B4-BE49-F238E27FC236}">
                <a16:creationId xmlns:a16="http://schemas.microsoft.com/office/drawing/2014/main" id="{E855760B-AB8C-2BD5-67EA-A49B0A76F735}"/>
              </a:ext>
            </a:extLst>
          </p:cNvPr>
          <p:cNvSpPr txBox="1"/>
          <p:nvPr/>
        </p:nvSpPr>
        <p:spPr>
          <a:xfrm>
            <a:off x="472814" y="10596158"/>
            <a:ext cx="7849384" cy="2273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sv-SE" sz="3150">
                <a:solidFill>
                  <a:schemeClr val="bg1"/>
                </a:solidFill>
                <a:latin typeface="Trebuchet MS" panose="020B0603020202020204" pitchFamily="34" charset="0"/>
              </a:rPr>
              <a:t>Neural Network: 4 layers</a:t>
            </a:r>
          </a:p>
          <a:p>
            <a:pPr>
              <a:lnSpc>
                <a:spcPct val="90000"/>
              </a:lnSpc>
            </a:pPr>
            <a:r>
              <a:rPr lang="sv-SE" sz="3150">
                <a:solidFill>
                  <a:schemeClr val="bg1"/>
                </a:solidFill>
                <a:latin typeface="Trebuchet MS" panose="020B0603020202020204" pitchFamily="34" charset="0"/>
              </a:rPr>
              <a:t>Hardware: 2 nodes , 8 GPUs per node</a:t>
            </a:r>
          </a:p>
          <a:p>
            <a:pPr marL="571500" indent="-571500">
              <a:lnSpc>
                <a:spcPct val="90000"/>
              </a:lnSpc>
              <a:buFont typeface="Arial" panose="020B0604020202020204" pitchFamily="34" charset="0"/>
              <a:buChar char="•"/>
            </a:pPr>
            <a:r>
              <a:rPr lang="sv-SE" sz="3150">
                <a:solidFill>
                  <a:schemeClr val="bg1"/>
                </a:solidFill>
                <a:latin typeface="Trebuchet MS" panose="020B0603020202020204" pitchFamily="34" charset="0"/>
              </a:rPr>
              <a:t>Tensor parallel = 2</a:t>
            </a:r>
          </a:p>
          <a:p>
            <a:pPr marL="571500" indent="-571500">
              <a:lnSpc>
                <a:spcPct val="90000"/>
              </a:lnSpc>
              <a:buFont typeface="Arial" panose="020B0604020202020204" pitchFamily="34" charset="0"/>
              <a:buChar char="•"/>
            </a:pPr>
            <a:r>
              <a:rPr lang="sv-SE" sz="3150">
                <a:solidFill>
                  <a:schemeClr val="bg1"/>
                </a:solidFill>
                <a:latin typeface="Trebuchet MS" panose="020B0603020202020204" pitchFamily="34" charset="0"/>
              </a:rPr>
              <a:t>Pipeline parallel = 4</a:t>
            </a:r>
          </a:p>
          <a:p>
            <a:pPr marL="571500" indent="-571500">
              <a:lnSpc>
                <a:spcPct val="90000"/>
              </a:lnSpc>
              <a:buFont typeface="Arial" panose="020B0604020202020204" pitchFamily="34" charset="0"/>
              <a:buChar char="•"/>
            </a:pPr>
            <a:r>
              <a:rPr lang="sv-SE" sz="3150">
                <a:solidFill>
                  <a:schemeClr val="bg1"/>
                </a:solidFill>
                <a:latin typeface="Trebuchet MS" panose="020B0603020202020204" pitchFamily="34" charset="0"/>
              </a:rPr>
              <a:t>Data parallel = 2</a:t>
            </a:r>
          </a:p>
        </p:txBody>
      </p:sp>
      <p:sp>
        <p:nvSpPr>
          <p:cNvPr id="92" name="Rectangle 91">
            <a:extLst>
              <a:ext uri="{FF2B5EF4-FFF2-40B4-BE49-F238E27FC236}">
                <a16:creationId xmlns:a16="http://schemas.microsoft.com/office/drawing/2014/main" id="{16A4B049-10C5-FBC6-487E-26DDB29809A0}"/>
              </a:ext>
            </a:extLst>
          </p:cNvPr>
          <p:cNvSpPr/>
          <p:nvPr/>
        </p:nvSpPr>
        <p:spPr>
          <a:xfrm>
            <a:off x="2824945" y="6722817"/>
            <a:ext cx="381966" cy="2685326"/>
          </a:xfrm>
          <a:prstGeom prst="rect">
            <a:avLst/>
          </a:prstGeom>
          <a:solidFill>
            <a:srgbClr val="76B9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93" name="Rectangle 92">
            <a:extLst>
              <a:ext uri="{FF2B5EF4-FFF2-40B4-BE49-F238E27FC236}">
                <a16:creationId xmlns:a16="http://schemas.microsoft.com/office/drawing/2014/main" id="{499B20BC-46CF-4818-81FD-4EBD60C41D2A}"/>
              </a:ext>
            </a:extLst>
          </p:cNvPr>
          <p:cNvSpPr/>
          <p:nvPr/>
        </p:nvSpPr>
        <p:spPr>
          <a:xfrm>
            <a:off x="3691059" y="6732513"/>
            <a:ext cx="381966" cy="2685326"/>
          </a:xfrm>
          <a:prstGeom prst="rect">
            <a:avLst/>
          </a:prstGeom>
          <a:solidFill>
            <a:srgbClr val="76B9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94" name="Rectangle 93">
            <a:extLst>
              <a:ext uri="{FF2B5EF4-FFF2-40B4-BE49-F238E27FC236}">
                <a16:creationId xmlns:a16="http://schemas.microsoft.com/office/drawing/2014/main" id="{85A0C7B6-4407-92F0-5B87-3D9979ABC207}"/>
              </a:ext>
            </a:extLst>
          </p:cNvPr>
          <p:cNvSpPr/>
          <p:nvPr/>
        </p:nvSpPr>
        <p:spPr>
          <a:xfrm>
            <a:off x="4655929" y="6742423"/>
            <a:ext cx="381966" cy="2685326"/>
          </a:xfrm>
          <a:prstGeom prst="rect">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95" name="Rectangle 94">
            <a:extLst>
              <a:ext uri="{FF2B5EF4-FFF2-40B4-BE49-F238E27FC236}">
                <a16:creationId xmlns:a16="http://schemas.microsoft.com/office/drawing/2014/main" id="{FA5F312E-D8EF-540A-641A-3DC44174BD70}"/>
              </a:ext>
            </a:extLst>
          </p:cNvPr>
          <p:cNvSpPr/>
          <p:nvPr/>
        </p:nvSpPr>
        <p:spPr>
          <a:xfrm>
            <a:off x="1904205" y="6722817"/>
            <a:ext cx="381966" cy="2685326"/>
          </a:xfrm>
          <a:prstGeom prst="rect">
            <a:avLst/>
          </a:prstGeom>
          <a:solidFill>
            <a:srgbClr val="76B9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cxnSp>
        <p:nvCxnSpPr>
          <p:cNvPr id="5" name="Straight Arrow Connector 4">
            <a:extLst>
              <a:ext uri="{FF2B5EF4-FFF2-40B4-BE49-F238E27FC236}">
                <a16:creationId xmlns:a16="http://schemas.microsoft.com/office/drawing/2014/main" id="{BF4D5558-D5F3-605C-2CA8-4EDD5D2E6F44}"/>
              </a:ext>
            </a:extLst>
          </p:cNvPr>
          <p:cNvCxnSpPr>
            <a:stCxn id="95" idx="3"/>
            <a:endCxn id="92" idx="1"/>
          </p:cNvCxnSpPr>
          <p:nvPr/>
        </p:nvCxnSpPr>
        <p:spPr>
          <a:xfrm>
            <a:off x="2286171" y="8065480"/>
            <a:ext cx="53877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6070991-F367-3A00-A1B8-C2226538A763}"/>
              </a:ext>
            </a:extLst>
          </p:cNvPr>
          <p:cNvCxnSpPr>
            <a:stCxn id="92" idx="3"/>
            <a:endCxn id="93" idx="1"/>
          </p:cNvCxnSpPr>
          <p:nvPr/>
        </p:nvCxnSpPr>
        <p:spPr>
          <a:xfrm>
            <a:off x="3206910" y="8065480"/>
            <a:ext cx="484148" cy="969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AA1CF15-E327-F7BF-106B-5F4777E05789}"/>
              </a:ext>
            </a:extLst>
          </p:cNvPr>
          <p:cNvCxnSpPr>
            <a:stCxn id="93" idx="3"/>
            <a:endCxn id="94" idx="1"/>
          </p:cNvCxnSpPr>
          <p:nvPr/>
        </p:nvCxnSpPr>
        <p:spPr>
          <a:xfrm>
            <a:off x="4073024" y="8075177"/>
            <a:ext cx="582904" cy="991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065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B4E0-19A7-4175-B0F7-5356510656E3}"/>
              </a:ext>
            </a:extLst>
          </p:cNvPr>
          <p:cNvSpPr>
            <a:spLocks noGrp="1"/>
          </p:cNvSpPr>
          <p:nvPr>
            <p:ph type="title"/>
          </p:nvPr>
        </p:nvSpPr>
        <p:spPr/>
        <p:txBody>
          <a:bodyPr/>
          <a:lstStyle/>
          <a:p>
            <a:r>
              <a:rPr lang="en-US" cap="none"/>
              <a:t>Language model with Transformer</a:t>
            </a:r>
            <a:endParaRPr lang="en-US"/>
          </a:p>
        </p:txBody>
      </p:sp>
      <p:sp>
        <p:nvSpPr>
          <p:cNvPr id="4" name="Text Placeholder 3">
            <a:extLst>
              <a:ext uri="{FF2B5EF4-FFF2-40B4-BE49-F238E27FC236}">
                <a16:creationId xmlns:a16="http://schemas.microsoft.com/office/drawing/2014/main" id="{FD74706A-5C60-4C7D-91DC-0D1CF7640690}"/>
              </a:ext>
            </a:extLst>
          </p:cNvPr>
          <p:cNvSpPr>
            <a:spLocks noGrp="1"/>
          </p:cNvSpPr>
          <p:nvPr>
            <p:ph type="body" sz="quarter" idx="10"/>
          </p:nvPr>
        </p:nvSpPr>
        <p:spPr>
          <a:xfrm>
            <a:off x="1661160" y="1487721"/>
            <a:ext cx="33253680" cy="1751544"/>
          </a:xfrm>
        </p:spPr>
        <p:txBody>
          <a:bodyPr/>
          <a:lstStyle/>
          <a:p>
            <a:r>
              <a:rPr lang="en-US" dirty="0"/>
              <a:t>Transformer Architecture</a:t>
            </a:r>
          </a:p>
        </p:txBody>
      </p:sp>
      <p:grpSp>
        <p:nvGrpSpPr>
          <p:cNvPr id="41" name="Group 40">
            <a:extLst>
              <a:ext uri="{FF2B5EF4-FFF2-40B4-BE49-F238E27FC236}">
                <a16:creationId xmlns:a16="http://schemas.microsoft.com/office/drawing/2014/main" id="{733CA750-6E09-44F4-A360-6EB564CB163D}"/>
              </a:ext>
            </a:extLst>
          </p:cNvPr>
          <p:cNvGrpSpPr/>
          <p:nvPr/>
        </p:nvGrpSpPr>
        <p:grpSpPr>
          <a:xfrm>
            <a:off x="12922251" y="5146524"/>
            <a:ext cx="12429366" cy="14278502"/>
            <a:chOff x="3876675" y="1480457"/>
            <a:chExt cx="3728810" cy="4283551"/>
          </a:xfrm>
        </p:grpSpPr>
        <p:pic>
          <p:nvPicPr>
            <p:cNvPr id="15" name="Picture 14">
              <a:extLst>
                <a:ext uri="{FF2B5EF4-FFF2-40B4-BE49-F238E27FC236}">
                  <a16:creationId xmlns:a16="http://schemas.microsoft.com/office/drawing/2014/main" id="{257CDE63-BA2A-4723-9165-622FB18CEA18}"/>
                </a:ext>
              </a:extLst>
            </p:cNvPr>
            <p:cNvPicPr>
              <a:picLocks noChangeAspect="1"/>
            </p:cNvPicPr>
            <p:nvPr/>
          </p:nvPicPr>
          <p:blipFill>
            <a:blip r:embed="rId3"/>
            <a:stretch>
              <a:fillRect/>
            </a:stretch>
          </p:blipFill>
          <p:spPr>
            <a:xfrm>
              <a:off x="4067697" y="1536597"/>
              <a:ext cx="2789288" cy="4227411"/>
            </a:xfrm>
            <a:prstGeom prst="rect">
              <a:avLst/>
            </a:prstGeom>
          </p:spPr>
        </p:pic>
        <p:sp>
          <p:nvSpPr>
            <p:cNvPr id="32" name="Rectangle: Rounded Corners 31">
              <a:extLst>
                <a:ext uri="{FF2B5EF4-FFF2-40B4-BE49-F238E27FC236}">
                  <a16:creationId xmlns:a16="http://schemas.microsoft.com/office/drawing/2014/main" id="{42CD9A94-6167-4D31-A0E7-531430EC4081}"/>
                </a:ext>
              </a:extLst>
            </p:cNvPr>
            <p:cNvSpPr/>
            <p:nvPr/>
          </p:nvSpPr>
          <p:spPr>
            <a:xfrm>
              <a:off x="5486400" y="1480457"/>
              <a:ext cx="1370585" cy="4049486"/>
            </a:xfrm>
            <a:prstGeom prst="roundRect">
              <a:avLst>
                <a:gd name="adj" fmla="val 12431"/>
              </a:avLst>
            </a:prstGeom>
            <a:solidFill>
              <a:srgbClr val="FFC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6000">
                <a:solidFill>
                  <a:srgbClr val="FFFFFF"/>
                </a:solidFill>
                <a:latin typeface="Arial"/>
              </a:endParaRPr>
            </a:p>
          </p:txBody>
        </p:sp>
        <p:sp>
          <p:nvSpPr>
            <p:cNvPr id="96" name="Rectangle: Rounded Corners 95">
              <a:extLst>
                <a:ext uri="{FF2B5EF4-FFF2-40B4-BE49-F238E27FC236}">
                  <a16:creationId xmlns:a16="http://schemas.microsoft.com/office/drawing/2014/main" id="{C2ADC837-426D-428F-95DB-7ED077B6AD72}"/>
                </a:ext>
              </a:extLst>
            </p:cNvPr>
            <p:cNvSpPr/>
            <p:nvPr/>
          </p:nvSpPr>
          <p:spPr>
            <a:xfrm>
              <a:off x="4091756" y="2641599"/>
              <a:ext cx="1370585" cy="2888343"/>
            </a:xfrm>
            <a:prstGeom prst="roundRect">
              <a:avLst>
                <a:gd name="adj" fmla="val 13490"/>
              </a:avLst>
            </a:prstGeom>
            <a:solidFill>
              <a:schemeClr val="accent6">
                <a:lumMod val="60000"/>
                <a:lumOff val="4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6000">
                <a:solidFill>
                  <a:srgbClr val="FFFFFF"/>
                </a:solidFill>
                <a:latin typeface="Arial"/>
              </a:endParaRPr>
            </a:p>
          </p:txBody>
        </p:sp>
        <p:sp>
          <p:nvSpPr>
            <p:cNvPr id="35" name="TextBox 34">
              <a:extLst>
                <a:ext uri="{FF2B5EF4-FFF2-40B4-BE49-F238E27FC236}">
                  <a16:creationId xmlns:a16="http://schemas.microsoft.com/office/drawing/2014/main" id="{4D1C5EE6-9EC3-49F4-9D23-0245CB4030A5}"/>
                </a:ext>
              </a:extLst>
            </p:cNvPr>
            <p:cNvSpPr txBox="1"/>
            <p:nvPr/>
          </p:nvSpPr>
          <p:spPr>
            <a:xfrm>
              <a:off x="6429828" y="5331435"/>
              <a:ext cx="1175657" cy="1661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743200">
                <a:lnSpc>
                  <a:spcPct val="90000"/>
                </a:lnSpc>
              </a:pPr>
              <a:r>
                <a:rPr lang="en-US" sz="3333">
                  <a:solidFill>
                    <a:srgbClr val="FFC000"/>
                  </a:solidFill>
                  <a:latin typeface="Trebuchet MS" panose="020B0603020202020204" pitchFamily="34" charset="0"/>
                </a:rPr>
                <a:t>Decoder</a:t>
              </a:r>
            </a:p>
          </p:txBody>
        </p:sp>
        <p:sp>
          <p:nvSpPr>
            <p:cNvPr id="97" name="TextBox 96">
              <a:extLst>
                <a:ext uri="{FF2B5EF4-FFF2-40B4-BE49-F238E27FC236}">
                  <a16:creationId xmlns:a16="http://schemas.microsoft.com/office/drawing/2014/main" id="{5FAB1A30-AA2C-421D-BB37-2C6E1CE1C7EB}"/>
                </a:ext>
              </a:extLst>
            </p:cNvPr>
            <p:cNvSpPr txBox="1"/>
            <p:nvPr/>
          </p:nvSpPr>
          <p:spPr>
            <a:xfrm>
              <a:off x="3876675" y="5331434"/>
              <a:ext cx="1175657" cy="1661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2743200">
                <a:lnSpc>
                  <a:spcPct val="90000"/>
                </a:lnSpc>
              </a:pPr>
              <a:r>
                <a:rPr lang="en-US" sz="3333">
                  <a:solidFill>
                    <a:srgbClr val="00B0F0"/>
                  </a:solidFill>
                  <a:latin typeface="Trebuchet MS" panose="020B0603020202020204" pitchFamily="34" charset="0"/>
                </a:rPr>
                <a:t>Encoder</a:t>
              </a:r>
            </a:p>
          </p:txBody>
        </p:sp>
      </p:grpSp>
      <p:sp>
        <p:nvSpPr>
          <p:cNvPr id="13" name="TextBox 12">
            <a:extLst>
              <a:ext uri="{FF2B5EF4-FFF2-40B4-BE49-F238E27FC236}">
                <a16:creationId xmlns:a16="http://schemas.microsoft.com/office/drawing/2014/main" id="{CD94FEA9-6E4F-4768-9C6F-333353A60246}"/>
              </a:ext>
            </a:extLst>
          </p:cNvPr>
          <p:cNvSpPr txBox="1"/>
          <p:nvPr/>
        </p:nvSpPr>
        <p:spPr>
          <a:xfrm>
            <a:off x="2" y="19833299"/>
            <a:ext cx="25844499" cy="63267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743200">
              <a:lnSpc>
                <a:spcPct val="150000"/>
              </a:lnSpc>
            </a:pPr>
            <a:r>
              <a:rPr lang="en-US" sz="2667">
                <a:solidFill>
                  <a:srgbClr val="92D050"/>
                </a:solidFill>
                <a:latin typeface="Trebuchet MS" panose="020B0603020202020204" pitchFamily="34" charset="0"/>
                <a:hlinkClick r:id="rId4"/>
              </a:rPr>
              <a:t>A. Vaswani, et al. “Attention is all you need”. </a:t>
            </a:r>
            <a:r>
              <a:rPr lang="en-US" sz="2667" err="1">
                <a:solidFill>
                  <a:srgbClr val="92D050"/>
                </a:solidFill>
                <a:latin typeface="Trebuchet MS" panose="020B0603020202020204" pitchFamily="34" charset="0"/>
                <a:hlinkClick r:id="rId4"/>
              </a:rPr>
              <a:t>NeurIPS</a:t>
            </a:r>
            <a:r>
              <a:rPr lang="en-US" sz="2667">
                <a:solidFill>
                  <a:srgbClr val="92D050"/>
                </a:solidFill>
                <a:latin typeface="Trebuchet MS" panose="020B0603020202020204" pitchFamily="34" charset="0"/>
                <a:hlinkClick r:id="rId4"/>
              </a:rPr>
              <a:t>(2017)</a:t>
            </a:r>
            <a:endParaRPr lang="en-US" altLang="ko-KR" sz="2667">
              <a:solidFill>
                <a:srgbClr val="92D050"/>
              </a:solidFill>
              <a:latin typeface="Trebuchet MS" panose="020B0603020202020204" pitchFamily="34" charset="0"/>
              <a:ea typeface="맑은 고딕" panose="020B0503020000020004" pitchFamily="34" charset="-127"/>
            </a:endParaRPr>
          </a:p>
        </p:txBody>
      </p:sp>
    </p:spTree>
    <p:extLst>
      <p:ext uri="{BB962C8B-B14F-4D97-AF65-F5344CB8AC3E}">
        <p14:creationId xmlns:p14="http://schemas.microsoft.com/office/powerpoint/2010/main" val="303720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46" name="Title 1">
            <a:extLst>
              <a:ext uri="{FF2B5EF4-FFF2-40B4-BE49-F238E27FC236}">
                <a16:creationId xmlns:a16="http://schemas.microsoft.com/office/drawing/2014/main" id="{D1F4C01E-90EB-42B0-83C7-82D30B323120}"/>
              </a:ext>
            </a:extLst>
          </p:cNvPr>
          <p:cNvSpPr>
            <a:spLocks noGrp="1"/>
          </p:cNvSpPr>
          <p:nvPr>
            <p:ph type="title"/>
          </p:nvPr>
        </p:nvSpPr>
        <p:spPr>
          <a:xfrm>
            <a:off x="1661160" y="1737365"/>
            <a:ext cx="33253680" cy="1969770"/>
          </a:xfrm>
        </p:spPr>
        <p:txBody>
          <a:bodyPr/>
          <a:lstStyle/>
          <a:p>
            <a:pPr algn="ctr"/>
            <a:r>
              <a:rPr lang="sv-SE" b="0"/>
              <a:t>Megatron model parallism</a:t>
            </a:r>
          </a:p>
        </p:txBody>
      </p:sp>
      <p:sp>
        <p:nvSpPr>
          <p:cNvPr id="47" name="Text Placeholder 3">
            <a:extLst>
              <a:ext uri="{FF2B5EF4-FFF2-40B4-BE49-F238E27FC236}">
                <a16:creationId xmlns:a16="http://schemas.microsoft.com/office/drawing/2014/main" id="{0124E0FA-9B2F-4C10-902F-995D32FB4482}"/>
              </a:ext>
            </a:extLst>
          </p:cNvPr>
          <p:cNvSpPr txBox="1">
            <a:spLocks/>
          </p:cNvSpPr>
          <p:nvPr/>
        </p:nvSpPr>
        <p:spPr>
          <a:xfrm>
            <a:off x="1661160" y="3627120"/>
            <a:ext cx="33253680" cy="1751544"/>
          </a:xfrm>
          <a:prstGeom prst="rect">
            <a:avLst/>
          </a:prstGeom>
        </p:spPr>
        <p:txBody>
          <a:bodyPr/>
          <a:lstStyle>
            <a:lvl1pPr marL="0" indent="0" algn="l" rtl="0" fontAlgn="base">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a:lstStyle>
          <a:p>
            <a:pPr algn="ctr"/>
            <a:r>
              <a:rPr lang="sv-SE" sz="6000">
                <a:solidFill>
                  <a:srgbClr val="76B900"/>
                </a:solidFill>
              </a:rPr>
              <a:t>GPU Affinity Grouping Example</a:t>
            </a:r>
          </a:p>
        </p:txBody>
      </p:sp>
      <p:graphicFrame>
        <p:nvGraphicFramePr>
          <p:cNvPr id="48" name="Table 47">
            <a:extLst>
              <a:ext uri="{FF2B5EF4-FFF2-40B4-BE49-F238E27FC236}">
                <a16:creationId xmlns:a16="http://schemas.microsoft.com/office/drawing/2014/main" id="{18646C53-B946-4F6B-B176-805B88ADFA52}"/>
              </a:ext>
            </a:extLst>
          </p:cNvPr>
          <p:cNvGraphicFramePr>
            <a:graphicFrameLocks noGrp="1"/>
          </p:cNvGraphicFramePr>
          <p:nvPr/>
        </p:nvGraphicFramePr>
        <p:xfrm>
          <a:off x="9650328" y="7142172"/>
          <a:ext cx="15446040" cy="7515544"/>
        </p:xfrm>
        <a:graphic>
          <a:graphicData uri="http://schemas.openxmlformats.org/drawingml/2006/table">
            <a:tbl>
              <a:tblPr/>
              <a:tblGrid>
                <a:gridCol w="3861510">
                  <a:extLst>
                    <a:ext uri="{9D8B030D-6E8A-4147-A177-3AD203B41FA5}">
                      <a16:colId xmlns:a16="http://schemas.microsoft.com/office/drawing/2014/main" val="852530693"/>
                    </a:ext>
                  </a:extLst>
                </a:gridCol>
                <a:gridCol w="3861510">
                  <a:extLst>
                    <a:ext uri="{9D8B030D-6E8A-4147-A177-3AD203B41FA5}">
                      <a16:colId xmlns:a16="http://schemas.microsoft.com/office/drawing/2014/main" val="2927076282"/>
                    </a:ext>
                  </a:extLst>
                </a:gridCol>
                <a:gridCol w="3861510">
                  <a:extLst>
                    <a:ext uri="{9D8B030D-6E8A-4147-A177-3AD203B41FA5}">
                      <a16:colId xmlns:a16="http://schemas.microsoft.com/office/drawing/2014/main" val="4073504844"/>
                    </a:ext>
                  </a:extLst>
                </a:gridCol>
                <a:gridCol w="3861510">
                  <a:extLst>
                    <a:ext uri="{9D8B030D-6E8A-4147-A177-3AD203B41FA5}">
                      <a16:colId xmlns:a16="http://schemas.microsoft.com/office/drawing/2014/main" val="1971465472"/>
                    </a:ext>
                  </a:extLst>
                </a:gridCol>
              </a:tblGrid>
              <a:tr h="1878886">
                <a:tc>
                  <a:txBody>
                    <a:bodyPr/>
                    <a:lstStyle/>
                    <a:p>
                      <a:pPr algn="ctr" fontAlgn="b"/>
                      <a:r>
                        <a:rPr lang="sv-SE" sz="3400" b="1" i="0" u="none" strike="noStrike" baseline="0">
                          <a:solidFill>
                            <a:srgbClr val="000000"/>
                          </a:solidFill>
                          <a:effectLst/>
                          <a:latin typeface="Calibri" panose="020F0502020204030204" pitchFamily="34" charset="0"/>
                        </a:rPr>
                        <a:t>Layer_0_0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Layer_1_0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Layer_2_0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Layer_3_0</a:t>
                      </a:r>
                    </a:p>
                  </a:txBody>
                  <a:tcPr marL="14290" marR="14290" marT="14290" marB="0" anchor="ctr">
                    <a:lnL>
                      <a:noFill/>
                    </a:lnL>
                    <a:lnR>
                      <a:noFill/>
                    </a:lnR>
                    <a:lnT>
                      <a:noFill/>
                    </a:lnT>
                    <a:lnB>
                      <a:noFill/>
                    </a:lnB>
                  </a:tcPr>
                </a:tc>
                <a:extLst>
                  <a:ext uri="{0D108BD9-81ED-4DB2-BD59-A6C34878D82A}">
                    <a16:rowId xmlns:a16="http://schemas.microsoft.com/office/drawing/2014/main" val="3342773807"/>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Layer_0_1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Layer_1_1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Layer_2_1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Layer_3_1</a:t>
                      </a:r>
                    </a:p>
                  </a:txBody>
                  <a:tcPr marL="14290" marR="14290" marT="14290" marB="0" anchor="ctr">
                    <a:lnL>
                      <a:noFill/>
                    </a:lnL>
                    <a:lnR>
                      <a:noFill/>
                    </a:lnR>
                    <a:lnT>
                      <a:noFill/>
                    </a:lnT>
                    <a:lnB>
                      <a:noFill/>
                    </a:lnB>
                  </a:tcPr>
                </a:tc>
                <a:extLst>
                  <a:ext uri="{0D108BD9-81ED-4DB2-BD59-A6C34878D82A}">
                    <a16:rowId xmlns:a16="http://schemas.microsoft.com/office/drawing/2014/main" val="275008446"/>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Layer_0_0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Layer_1_0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Layer_2_0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Layer_3_0</a:t>
                      </a:r>
                    </a:p>
                  </a:txBody>
                  <a:tcPr marL="14290" marR="14290" marT="14290" marB="0" anchor="ctr">
                    <a:lnL>
                      <a:noFill/>
                    </a:lnL>
                    <a:lnR>
                      <a:noFill/>
                    </a:lnR>
                    <a:lnT>
                      <a:noFill/>
                    </a:lnT>
                    <a:lnB>
                      <a:noFill/>
                    </a:lnB>
                  </a:tcPr>
                </a:tc>
                <a:extLst>
                  <a:ext uri="{0D108BD9-81ED-4DB2-BD59-A6C34878D82A}">
                    <a16:rowId xmlns:a16="http://schemas.microsoft.com/office/drawing/2014/main" val="2232966912"/>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Layer_0_1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Layer_1_1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Layer_2_1</a:t>
                      </a:r>
                    </a:p>
                  </a:txBody>
                  <a:tcPr marL="14290" marR="14290" marT="14290" marB="0" anchor="ctr">
                    <a:lnL>
                      <a:noFill/>
                    </a:lnL>
                    <a:lnR>
                      <a:noFill/>
                    </a:lnR>
                    <a:lnT>
                      <a:noFill/>
                    </a:lnT>
                    <a:lnB>
                      <a:noFill/>
                    </a:lnB>
                  </a:tcPr>
                </a:tc>
                <a:tc>
                  <a:txBody>
                    <a:bodyPr/>
                    <a:lstStyle/>
                    <a:p>
                      <a:pPr marL="0" marR="0" lvl="0" indent="0" algn="ctr" defTabSz="1523985" rtl="0" eaLnBrk="1" fontAlgn="b" latinLnBrk="0" hangingPunct="1">
                        <a:lnSpc>
                          <a:spcPct val="100000"/>
                        </a:lnSpc>
                        <a:spcBef>
                          <a:spcPts val="0"/>
                        </a:spcBef>
                        <a:spcAft>
                          <a:spcPts val="0"/>
                        </a:spcAft>
                        <a:buClrTx/>
                        <a:buSzTx/>
                        <a:buFontTx/>
                        <a:buNone/>
                        <a:tabLst/>
                        <a:defRPr/>
                      </a:pPr>
                      <a:r>
                        <a:rPr lang="sv-SE" sz="3400" b="1" i="0" u="none" strike="noStrike" baseline="0">
                          <a:solidFill>
                            <a:srgbClr val="000000"/>
                          </a:solidFill>
                          <a:effectLst/>
                          <a:latin typeface="Calibri" panose="020F0502020204030204" pitchFamily="34" charset="0"/>
                        </a:rPr>
                        <a:t>Layer_3_0</a:t>
                      </a:r>
                    </a:p>
                  </a:txBody>
                  <a:tcPr marL="14290" marR="14290" marT="14290" marB="0" anchor="ctr">
                    <a:lnL>
                      <a:noFill/>
                    </a:lnL>
                    <a:lnR>
                      <a:noFill/>
                    </a:lnR>
                    <a:lnT>
                      <a:noFill/>
                    </a:lnT>
                    <a:lnB>
                      <a:noFill/>
                    </a:lnB>
                  </a:tcPr>
                </a:tc>
                <a:extLst>
                  <a:ext uri="{0D108BD9-81ED-4DB2-BD59-A6C34878D82A}">
                    <a16:rowId xmlns:a16="http://schemas.microsoft.com/office/drawing/2014/main" val="1029306919"/>
                  </a:ext>
                </a:extLst>
              </a:tr>
            </a:tbl>
          </a:graphicData>
        </a:graphic>
      </p:graphicFrame>
      <p:sp>
        <p:nvSpPr>
          <p:cNvPr id="50" name="Right Brace 49">
            <a:extLst>
              <a:ext uri="{FF2B5EF4-FFF2-40B4-BE49-F238E27FC236}">
                <a16:creationId xmlns:a16="http://schemas.microsoft.com/office/drawing/2014/main" id="{24C5FEDB-8302-494F-AA8E-B49535E787BE}"/>
              </a:ext>
            </a:extLst>
          </p:cNvPr>
          <p:cNvSpPr/>
          <p:nvPr/>
        </p:nvSpPr>
        <p:spPr>
          <a:xfrm rot="5400000">
            <a:off x="13140336" y="12112767"/>
            <a:ext cx="1012056" cy="730181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51" name="Right Brace 50">
            <a:extLst>
              <a:ext uri="{FF2B5EF4-FFF2-40B4-BE49-F238E27FC236}">
                <a16:creationId xmlns:a16="http://schemas.microsoft.com/office/drawing/2014/main" id="{EF8A7726-C4F5-4EC3-B06D-1EFB3561AD19}"/>
              </a:ext>
            </a:extLst>
          </p:cNvPr>
          <p:cNvSpPr/>
          <p:nvPr/>
        </p:nvSpPr>
        <p:spPr>
          <a:xfrm rot="5400000">
            <a:off x="20873932" y="12229269"/>
            <a:ext cx="1012056" cy="7068818"/>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52" name="TextBox 51">
            <a:extLst>
              <a:ext uri="{FF2B5EF4-FFF2-40B4-BE49-F238E27FC236}">
                <a16:creationId xmlns:a16="http://schemas.microsoft.com/office/drawing/2014/main" id="{1AA8B3D0-C3BB-44F7-B9AE-7EC6939471E4}"/>
              </a:ext>
            </a:extLst>
          </p:cNvPr>
          <p:cNvSpPr txBox="1"/>
          <p:nvPr/>
        </p:nvSpPr>
        <p:spPr>
          <a:xfrm>
            <a:off x="10551403" y="16625150"/>
            <a:ext cx="5742906"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bg1">
                    <a:lumMod val="50000"/>
                    <a:lumOff val="50000"/>
                  </a:schemeClr>
                </a:solidFill>
                <a:latin typeface="Trebuchet MS" panose="020B0603020202020204" pitchFamily="34" charset="0"/>
              </a:rPr>
              <a:t>Node_0 (NVSwitch/Nvlink) </a:t>
            </a:r>
          </a:p>
        </p:txBody>
      </p:sp>
      <p:sp>
        <p:nvSpPr>
          <p:cNvPr id="53" name="TextBox 52">
            <a:extLst>
              <a:ext uri="{FF2B5EF4-FFF2-40B4-BE49-F238E27FC236}">
                <a16:creationId xmlns:a16="http://schemas.microsoft.com/office/drawing/2014/main" id="{EC060F64-A70E-47DA-B01E-ECD9C0A422E5}"/>
              </a:ext>
            </a:extLst>
          </p:cNvPr>
          <p:cNvSpPr txBox="1"/>
          <p:nvPr/>
        </p:nvSpPr>
        <p:spPr>
          <a:xfrm>
            <a:off x="18683441" y="16638162"/>
            <a:ext cx="5830246"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bg1">
                    <a:lumMod val="50000"/>
                    <a:lumOff val="50000"/>
                  </a:schemeClr>
                </a:solidFill>
                <a:latin typeface="Trebuchet MS" panose="020B0603020202020204" pitchFamily="34" charset="0"/>
              </a:rPr>
              <a:t>Node_1</a:t>
            </a:r>
          </a:p>
          <a:p>
            <a:pPr algn="ctr">
              <a:lnSpc>
                <a:spcPct val="90000"/>
              </a:lnSpc>
            </a:pPr>
            <a:r>
              <a:rPr lang="sv-SE" sz="4200">
                <a:solidFill>
                  <a:schemeClr val="bg1">
                    <a:lumMod val="50000"/>
                    <a:lumOff val="50000"/>
                  </a:schemeClr>
                </a:solidFill>
                <a:latin typeface="Trebuchet MS" panose="020B0603020202020204" pitchFamily="34" charset="0"/>
              </a:rPr>
              <a:t>(NVSwitch/Nvlink) </a:t>
            </a:r>
          </a:p>
        </p:txBody>
      </p:sp>
      <p:sp>
        <p:nvSpPr>
          <p:cNvPr id="82" name="TextBox 81">
            <a:extLst>
              <a:ext uri="{FF2B5EF4-FFF2-40B4-BE49-F238E27FC236}">
                <a16:creationId xmlns:a16="http://schemas.microsoft.com/office/drawing/2014/main" id="{CD3C0E43-3A69-4744-A444-58C86B3A7EC3}"/>
              </a:ext>
            </a:extLst>
          </p:cNvPr>
          <p:cNvSpPr txBox="1"/>
          <p:nvPr/>
        </p:nvSpPr>
        <p:spPr>
          <a:xfrm>
            <a:off x="6073825" y="8863044"/>
            <a:ext cx="348994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bg2">
                    <a:lumMod val="75000"/>
                  </a:schemeClr>
                </a:solidFill>
                <a:latin typeface="Trebuchet MS" panose="020B0603020202020204" pitchFamily="34" charset="0"/>
              </a:rPr>
              <a:t>Model 0</a:t>
            </a:r>
          </a:p>
        </p:txBody>
      </p:sp>
      <p:grpSp>
        <p:nvGrpSpPr>
          <p:cNvPr id="83" name="Group 82">
            <a:extLst>
              <a:ext uri="{FF2B5EF4-FFF2-40B4-BE49-F238E27FC236}">
                <a16:creationId xmlns:a16="http://schemas.microsoft.com/office/drawing/2014/main" id="{401DA6C4-AFBD-4848-85BA-F6AA49213CDD}"/>
              </a:ext>
            </a:extLst>
          </p:cNvPr>
          <p:cNvGrpSpPr/>
          <p:nvPr/>
        </p:nvGrpSpPr>
        <p:grpSpPr>
          <a:xfrm>
            <a:off x="6023464" y="7655448"/>
            <a:ext cx="18779944" cy="5372559"/>
            <a:chOff x="2395748" y="2584142"/>
            <a:chExt cx="6259981" cy="1790852"/>
          </a:xfrm>
        </p:grpSpPr>
        <p:sp>
          <p:nvSpPr>
            <p:cNvPr id="84" name="Rectangle 83">
              <a:extLst>
                <a:ext uri="{FF2B5EF4-FFF2-40B4-BE49-F238E27FC236}">
                  <a16:creationId xmlns:a16="http://schemas.microsoft.com/office/drawing/2014/main" id="{165EF274-71D5-41AF-BB95-64D80DD93EC3}"/>
                </a:ext>
              </a:extLst>
            </p:cNvPr>
            <p:cNvSpPr/>
            <p:nvPr/>
          </p:nvSpPr>
          <p:spPr>
            <a:xfrm>
              <a:off x="3719745" y="2584142"/>
              <a:ext cx="4935984" cy="1029741"/>
            </a:xfrm>
            <a:prstGeom prst="rect">
              <a:avLst/>
            </a:prstGeom>
            <a:solidFill>
              <a:schemeClr val="accent2">
                <a:lumMod val="20000"/>
                <a:lumOff val="8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85" name="TextBox 84">
              <a:extLst>
                <a:ext uri="{FF2B5EF4-FFF2-40B4-BE49-F238E27FC236}">
                  <a16:creationId xmlns:a16="http://schemas.microsoft.com/office/drawing/2014/main" id="{79945A11-D1D7-4552-B13F-0CFE396BEDB7}"/>
                </a:ext>
              </a:extLst>
            </p:cNvPr>
            <p:cNvSpPr txBox="1"/>
            <p:nvPr/>
          </p:nvSpPr>
          <p:spPr>
            <a:xfrm>
              <a:off x="2395748" y="4150317"/>
              <a:ext cx="1163314" cy="2246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accent2">
                      <a:lumMod val="60000"/>
                      <a:lumOff val="40000"/>
                    </a:schemeClr>
                  </a:solidFill>
                  <a:latin typeface="Trebuchet MS" panose="020B0603020202020204" pitchFamily="34" charset="0"/>
                </a:rPr>
                <a:t>Model 1</a:t>
              </a:r>
            </a:p>
          </p:txBody>
        </p:sp>
      </p:grpSp>
      <p:sp>
        <p:nvSpPr>
          <p:cNvPr id="43" name="Rectangle 42">
            <a:extLst>
              <a:ext uri="{FF2B5EF4-FFF2-40B4-BE49-F238E27FC236}">
                <a16:creationId xmlns:a16="http://schemas.microsoft.com/office/drawing/2014/main" id="{64313024-7218-3BF9-2A33-D7C89FA63551}"/>
              </a:ext>
            </a:extLst>
          </p:cNvPr>
          <p:cNvSpPr/>
          <p:nvPr/>
        </p:nvSpPr>
        <p:spPr>
          <a:xfrm>
            <a:off x="299297" y="19466006"/>
            <a:ext cx="30347322" cy="923330"/>
          </a:xfrm>
          <a:prstGeom prst="rect">
            <a:avLst/>
          </a:prstGeom>
        </p:spPr>
        <p:txBody>
          <a:bodyPr wrap="square">
            <a:spAutoFit/>
          </a:bodyPr>
          <a:lstStyle/>
          <a:p>
            <a:pPr defTabSz="2743200">
              <a:defRPr/>
            </a:pPr>
            <a:r>
              <a:rPr lang="en-US" sz="2700">
                <a:solidFill>
                  <a:srgbClr val="FFFFFF"/>
                </a:solidFill>
                <a:latin typeface="Trebuchet MS"/>
                <a:hlinkClick r:id="rId3"/>
              </a:rPr>
              <a:t>https://github.com/NVIDIA/Megatron-LM</a:t>
            </a:r>
            <a:endParaRPr lang="en-US" sz="2700">
              <a:solidFill>
                <a:srgbClr val="000000"/>
              </a:solidFill>
              <a:latin typeface="Arial" panose="020B0604020202020204" pitchFamily="34" charset="0"/>
            </a:endParaRPr>
          </a:p>
          <a:p>
            <a:pPr defTabSz="2743200">
              <a:defRPr/>
            </a:pPr>
            <a:endParaRPr lang="en-US" sz="2700">
              <a:solidFill>
                <a:srgbClr val="FFFFFF"/>
              </a:solidFill>
              <a:latin typeface="Trebuchet MS"/>
            </a:endParaRPr>
          </a:p>
        </p:txBody>
      </p:sp>
      <p:sp>
        <p:nvSpPr>
          <p:cNvPr id="87" name="Right Brace 86">
            <a:extLst>
              <a:ext uri="{FF2B5EF4-FFF2-40B4-BE49-F238E27FC236}">
                <a16:creationId xmlns:a16="http://schemas.microsoft.com/office/drawing/2014/main" id="{CF5FE0F2-BF64-3EC5-0681-89CF10C6C7A5}"/>
              </a:ext>
            </a:extLst>
          </p:cNvPr>
          <p:cNvSpPr/>
          <p:nvPr/>
        </p:nvSpPr>
        <p:spPr>
          <a:xfrm rot="10800000">
            <a:off x="8956444" y="7681380"/>
            <a:ext cx="1012056" cy="308922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88" name="Right Brace 87">
            <a:extLst>
              <a:ext uri="{FF2B5EF4-FFF2-40B4-BE49-F238E27FC236}">
                <a16:creationId xmlns:a16="http://schemas.microsoft.com/office/drawing/2014/main" id="{C635297C-DEFC-7742-BEDE-8A5D2C05BF7E}"/>
              </a:ext>
            </a:extLst>
          </p:cNvPr>
          <p:cNvSpPr/>
          <p:nvPr/>
        </p:nvSpPr>
        <p:spPr>
          <a:xfrm rot="10800000">
            <a:off x="8802914" y="11257466"/>
            <a:ext cx="1012056" cy="308922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108" name="Rectangle 107">
            <a:extLst>
              <a:ext uri="{FF2B5EF4-FFF2-40B4-BE49-F238E27FC236}">
                <a16:creationId xmlns:a16="http://schemas.microsoft.com/office/drawing/2014/main" id="{3376DD10-BA4F-FF41-DD5D-D5324CE1AFCE}"/>
              </a:ext>
            </a:extLst>
          </p:cNvPr>
          <p:cNvSpPr/>
          <p:nvPr/>
        </p:nvSpPr>
        <p:spPr>
          <a:xfrm>
            <a:off x="9995456" y="11308888"/>
            <a:ext cx="14807952" cy="3089224"/>
          </a:xfrm>
          <a:prstGeom prst="rect">
            <a:avLst/>
          </a:prstGeom>
          <a:solidFill>
            <a:schemeClr val="accent2">
              <a:lumMod val="20000"/>
              <a:lumOff val="8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3" name="Rectangle 2">
            <a:extLst>
              <a:ext uri="{FF2B5EF4-FFF2-40B4-BE49-F238E27FC236}">
                <a16:creationId xmlns:a16="http://schemas.microsoft.com/office/drawing/2014/main" id="{D007C1B3-5499-E7A7-18EA-B40376920A66}"/>
              </a:ext>
            </a:extLst>
          </p:cNvPr>
          <p:cNvSpPr/>
          <p:nvPr/>
        </p:nvSpPr>
        <p:spPr>
          <a:xfrm>
            <a:off x="12704692" y="7691854"/>
            <a:ext cx="393572" cy="10870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3" name="Rectangle 112">
            <a:extLst>
              <a:ext uri="{FF2B5EF4-FFF2-40B4-BE49-F238E27FC236}">
                <a16:creationId xmlns:a16="http://schemas.microsoft.com/office/drawing/2014/main" id="{DA57D9EC-2D8D-3C6E-D1F4-6502FBD8B1E1}"/>
              </a:ext>
            </a:extLst>
          </p:cNvPr>
          <p:cNvSpPr/>
          <p:nvPr/>
        </p:nvSpPr>
        <p:spPr>
          <a:xfrm>
            <a:off x="16601236" y="7710486"/>
            <a:ext cx="393572" cy="1087052"/>
          </a:xfrm>
          <a:prstGeom prst="rect">
            <a:avLst/>
          </a:prstGeom>
          <a:solidFill>
            <a:srgbClr val="76B9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4" name="Rectangle 113">
            <a:extLst>
              <a:ext uri="{FF2B5EF4-FFF2-40B4-BE49-F238E27FC236}">
                <a16:creationId xmlns:a16="http://schemas.microsoft.com/office/drawing/2014/main" id="{1A2B5C89-A594-FAFF-8A82-7F36E161A6D2}"/>
              </a:ext>
            </a:extLst>
          </p:cNvPr>
          <p:cNvSpPr/>
          <p:nvPr/>
        </p:nvSpPr>
        <p:spPr>
          <a:xfrm>
            <a:off x="20585954" y="7756180"/>
            <a:ext cx="393572" cy="1087052"/>
          </a:xfrm>
          <a:prstGeom prst="rect">
            <a:avLst/>
          </a:prstGeom>
          <a:solidFill>
            <a:srgbClr val="76B9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5" name="Rectangle 114">
            <a:extLst>
              <a:ext uri="{FF2B5EF4-FFF2-40B4-BE49-F238E27FC236}">
                <a16:creationId xmlns:a16="http://schemas.microsoft.com/office/drawing/2014/main" id="{DDA6FBB5-ACA9-9CBB-06AC-86B623BFD777}"/>
              </a:ext>
            </a:extLst>
          </p:cNvPr>
          <p:cNvSpPr/>
          <p:nvPr/>
        </p:nvSpPr>
        <p:spPr>
          <a:xfrm>
            <a:off x="20576796" y="9340082"/>
            <a:ext cx="393572" cy="1087052"/>
          </a:xfrm>
          <a:prstGeom prst="rect">
            <a:avLst/>
          </a:prstGeom>
          <a:solidFill>
            <a:srgbClr val="76B9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6" name="Rectangle 115">
            <a:extLst>
              <a:ext uri="{FF2B5EF4-FFF2-40B4-BE49-F238E27FC236}">
                <a16:creationId xmlns:a16="http://schemas.microsoft.com/office/drawing/2014/main" id="{822BCA97-AE72-8CBC-D721-F43A3DBD950E}"/>
              </a:ext>
            </a:extLst>
          </p:cNvPr>
          <p:cNvSpPr/>
          <p:nvPr/>
        </p:nvSpPr>
        <p:spPr>
          <a:xfrm>
            <a:off x="12704692" y="9410926"/>
            <a:ext cx="393572" cy="10870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7" name="Rectangle 116">
            <a:extLst>
              <a:ext uri="{FF2B5EF4-FFF2-40B4-BE49-F238E27FC236}">
                <a16:creationId xmlns:a16="http://schemas.microsoft.com/office/drawing/2014/main" id="{C6987F9C-AE89-150F-165F-A0D468D06170}"/>
              </a:ext>
            </a:extLst>
          </p:cNvPr>
          <p:cNvSpPr/>
          <p:nvPr/>
        </p:nvSpPr>
        <p:spPr>
          <a:xfrm>
            <a:off x="16561752" y="9397466"/>
            <a:ext cx="393572" cy="1087052"/>
          </a:xfrm>
          <a:prstGeom prst="rect">
            <a:avLst/>
          </a:prstGeom>
          <a:solidFill>
            <a:srgbClr val="76B9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8" name="Rectangle 117">
            <a:extLst>
              <a:ext uri="{FF2B5EF4-FFF2-40B4-BE49-F238E27FC236}">
                <a16:creationId xmlns:a16="http://schemas.microsoft.com/office/drawing/2014/main" id="{095E47C1-1FF1-29AB-DC13-8E65AF6A89DA}"/>
              </a:ext>
            </a:extLst>
          </p:cNvPr>
          <p:cNvSpPr/>
          <p:nvPr/>
        </p:nvSpPr>
        <p:spPr>
          <a:xfrm>
            <a:off x="24212818" y="7718908"/>
            <a:ext cx="393572" cy="1087052"/>
          </a:xfrm>
          <a:prstGeom prst="rect">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19" name="Rectangle 118">
            <a:extLst>
              <a:ext uri="{FF2B5EF4-FFF2-40B4-BE49-F238E27FC236}">
                <a16:creationId xmlns:a16="http://schemas.microsoft.com/office/drawing/2014/main" id="{E2061BBE-F6BF-B8F2-B394-A836DA563E7B}"/>
              </a:ext>
            </a:extLst>
          </p:cNvPr>
          <p:cNvSpPr/>
          <p:nvPr/>
        </p:nvSpPr>
        <p:spPr>
          <a:xfrm>
            <a:off x="24199674" y="9317058"/>
            <a:ext cx="393572" cy="1087052"/>
          </a:xfrm>
          <a:prstGeom prst="rect">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1" name="Rectangle 120">
            <a:extLst>
              <a:ext uri="{FF2B5EF4-FFF2-40B4-BE49-F238E27FC236}">
                <a16:creationId xmlns:a16="http://schemas.microsoft.com/office/drawing/2014/main" id="{1817E399-C192-91A1-4E3F-40537F14702B}"/>
              </a:ext>
            </a:extLst>
          </p:cNvPr>
          <p:cNvSpPr/>
          <p:nvPr/>
        </p:nvSpPr>
        <p:spPr>
          <a:xfrm>
            <a:off x="12704692" y="11575942"/>
            <a:ext cx="393572" cy="10870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2" name="Rectangle 121">
            <a:extLst>
              <a:ext uri="{FF2B5EF4-FFF2-40B4-BE49-F238E27FC236}">
                <a16:creationId xmlns:a16="http://schemas.microsoft.com/office/drawing/2014/main" id="{07A3C3DC-1A67-9896-EABD-E03A72187CE4}"/>
              </a:ext>
            </a:extLst>
          </p:cNvPr>
          <p:cNvSpPr/>
          <p:nvPr/>
        </p:nvSpPr>
        <p:spPr>
          <a:xfrm>
            <a:off x="16601236" y="11594574"/>
            <a:ext cx="393572" cy="1087052"/>
          </a:xfrm>
          <a:prstGeom prst="rect">
            <a:avLst/>
          </a:prstGeom>
          <a:solidFill>
            <a:srgbClr val="76B9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3" name="Rectangle 122">
            <a:extLst>
              <a:ext uri="{FF2B5EF4-FFF2-40B4-BE49-F238E27FC236}">
                <a16:creationId xmlns:a16="http://schemas.microsoft.com/office/drawing/2014/main" id="{73552948-2329-533E-8CE6-561E1B9D7B3B}"/>
              </a:ext>
            </a:extLst>
          </p:cNvPr>
          <p:cNvSpPr/>
          <p:nvPr/>
        </p:nvSpPr>
        <p:spPr>
          <a:xfrm>
            <a:off x="20585954" y="11640268"/>
            <a:ext cx="393572" cy="1087052"/>
          </a:xfrm>
          <a:prstGeom prst="rect">
            <a:avLst/>
          </a:prstGeom>
          <a:solidFill>
            <a:srgbClr val="76B9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4" name="Rectangle 123">
            <a:extLst>
              <a:ext uri="{FF2B5EF4-FFF2-40B4-BE49-F238E27FC236}">
                <a16:creationId xmlns:a16="http://schemas.microsoft.com/office/drawing/2014/main" id="{9667C4FE-2CF7-38B0-8E64-93D60F386124}"/>
              </a:ext>
            </a:extLst>
          </p:cNvPr>
          <p:cNvSpPr/>
          <p:nvPr/>
        </p:nvSpPr>
        <p:spPr>
          <a:xfrm>
            <a:off x="20576796" y="13224170"/>
            <a:ext cx="393572" cy="1087052"/>
          </a:xfrm>
          <a:prstGeom prst="rect">
            <a:avLst/>
          </a:prstGeom>
          <a:solidFill>
            <a:srgbClr val="76B9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5" name="Rectangle 124">
            <a:extLst>
              <a:ext uri="{FF2B5EF4-FFF2-40B4-BE49-F238E27FC236}">
                <a16:creationId xmlns:a16="http://schemas.microsoft.com/office/drawing/2014/main" id="{E755564D-0FA3-92A2-CD4B-E21225946834}"/>
              </a:ext>
            </a:extLst>
          </p:cNvPr>
          <p:cNvSpPr/>
          <p:nvPr/>
        </p:nvSpPr>
        <p:spPr>
          <a:xfrm>
            <a:off x="12704692" y="13295014"/>
            <a:ext cx="393572" cy="10870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6" name="Rectangle 125">
            <a:extLst>
              <a:ext uri="{FF2B5EF4-FFF2-40B4-BE49-F238E27FC236}">
                <a16:creationId xmlns:a16="http://schemas.microsoft.com/office/drawing/2014/main" id="{65D439AA-320E-FB9C-FE87-268E7ADA9C29}"/>
              </a:ext>
            </a:extLst>
          </p:cNvPr>
          <p:cNvSpPr/>
          <p:nvPr/>
        </p:nvSpPr>
        <p:spPr>
          <a:xfrm>
            <a:off x="16561752" y="13281554"/>
            <a:ext cx="393572" cy="1087052"/>
          </a:xfrm>
          <a:prstGeom prst="rect">
            <a:avLst/>
          </a:prstGeom>
          <a:solidFill>
            <a:srgbClr val="76B9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7" name="Rectangle 126">
            <a:extLst>
              <a:ext uri="{FF2B5EF4-FFF2-40B4-BE49-F238E27FC236}">
                <a16:creationId xmlns:a16="http://schemas.microsoft.com/office/drawing/2014/main" id="{94BA3221-8702-78D0-97D8-65585341F7D8}"/>
              </a:ext>
            </a:extLst>
          </p:cNvPr>
          <p:cNvSpPr/>
          <p:nvPr/>
        </p:nvSpPr>
        <p:spPr>
          <a:xfrm>
            <a:off x="24212818" y="11602996"/>
            <a:ext cx="393572" cy="1087052"/>
          </a:xfrm>
          <a:prstGeom prst="rect">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8" name="Rectangle 127">
            <a:extLst>
              <a:ext uri="{FF2B5EF4-FFF2-40B4-BE49-F238E27FC236}">
                <a16:creationId xmlns:a16="http://schemas.microsoft.com/office/drawing/2014/main" id="{309E4F5D-8B87-A434-914A-80F57B1E29FA}"/>
              </a:ext>
            </a:extLst>
          </p:cNvPr>
          <p:cNvSpPr/>
          <p:nvPr/>
        </p:nvSpPr>
        <p:spPr>
          <a:xfrm>
            <a:off x="24199674" y="13201146"/>
            <a:ext cx="393572" cy="1087052"/>
          </a:xfrm>
          <a:prstGeom prst="rect">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29" name="TextBox 128">
            <a:extLst>
              <a:ext uri="{FF2B5EF4-FFF2-40B4-BE49-F238E27FC236}">
                <a16:creationId xmlns:a16="http://schemas.microsoft.com/office/drawing/2014/main" id="{2DB7FB78-7F81-42DC-ACB3-CA33DDB931F9}"/>
              </a:ext>
            </a:extLst>
          </p:cNvPr>
          <p:cNvSpPr txBox="1"/>
          <p:nvPr/>
        </p:nvSpPr>
        <p:spPr>
          <a:xfrm>
            <a:off x="472814" y="10596158"/>
            <a:ext cx="7849384" cy="2273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sv-SE" sz="3150">
                <a:solidFill>
                  <a:schemeClr val="bg1"/>
                </a:solidFill>
                <a:latin typeface="Trebuchet MS" panose="020B0603020202020204" pitchFamily="34" charset="0"/>
              </a:rPr>
              <a:t>Neural Network: 4 layers</a:t>
            </a:r>
          </a:p>
          <a:p>
            <a:pPr>
              <a:lnSpc>
                <a:spcPct val="90000"/>
              </a:lnSpc>
            </a:pPr>
            <a:r>
              <a:rPr lang="sv-SE" sz="3150">
                <a:solidFill>
                  <a:schemeClr val="bg1"/>
                </a:solidFill>
                <a:latin typeface="Trebuchet MS" panose="020B0603020202020204" pitchFamily="34" charset="0"/>
              </a:rPr>
              <a:t>Hardware: 2 nodes , 8 GPUs per node</a:t>
            </a:r>
          </a:p>
          <a:p>
            <a:pPr marL="571500" indent="-571500">
              <a:lnSpc>
                <a:spcPct val="90000"/>
              </a:lnSpc>
              <a:buFont typeface="Arial" panose="020B0604020202020204" pitchFamily="34" charset="0"/>
              <a:buChar char="•"/>
            </a:pPr>
            <a:r>
              <a:rPr lang="sv-SE" sz="3150">
                <a:solidFill>
                  <a:schemeClr val="bg1"/>
                </a:solidFill>
                <a:latin typeface="Trebuchet MS" panose="020B0603020202020204" pitchFamily="34" charset="0"/>
              </a:rPr>
              <a:t>Tensor parallel = 2</a:t>
            </a:r>
          </a:p>
          <a:p>
            <a:pPr marL="571500" indent="-571500">
              <a:lnSpc>
                <a:spcPct val="90000"/>
              </a:lnSpc>
              <a:buFont typeface="Arial" panose="020B0604020202020204" pitchFamily="34" charset="0"/>
              <a:buChar char="•"/>
            </a:pPr>
            <a:r>
              <a:rPr lang="sv-SE" sz="3150">
                <a:solidFill>
                  <a:schemeClr val="bg1"/>
                </a:solidFill>
                <a:latin typeface="Trebuchet MS" panose="020B0603020202020204" pitchFamily="34" charset="0"/>
              </a:rPr>
              <a:t>Pipeline parallel = 4</a:t>
            </a:r>
          </a:p>
          <a:p>
            <a:pPr marL="571500" indent="-571500">
              <a:lnSpc>
                <a:spcPct val="90000"/>
              </a:lnSpc>
              <a:buFont typeface="Arial" panose="020B0604020202020204" pitchFamily="34" charset="0"/>
              <a:buChar char="•"/>
            </a:pPr>
            <a:r>
              <a:rPr lang="sv-SE" sz="3150">
                <a:solidFill>
                  <a:schemeClr val="bg1"/>
                </a:solidFill>
                <a:latin typeface="Trebuchet MS" panose="020B0603020202020204" pitchFamily="34" charset="0"/>
              </a:rPr>
              <a:t>Data parallel = 2</a:t>
            </a:r>
          </a:p>
        </p:txBody>
      </p:sp>
      <p:sp>
        <p:nvSpPr>
          <p:cNvPr id="130" name="Rectangle 129">
            <a:extLst>
              <a:ext uri="{FF2B5EF4-FFF2-40B4-BE49-F238E27FC236}">
                <a16:creationId xmlns:a16="http://schemas.microsoft.com/office/drawing/2014/main" id="{ECBF0DAB-5995-9EC6-0941-31CE0E267FAC}"/>
              </a:ext>
            </a:extLst>
          </p:cNvPr>
          <p:cNvSpPr/>
          <p:nvPr/>
        </p:nvSpPr>
        <p:spPr>
          <a:xfrm>
            <a:off x="2824945" y="6722817"/>
            <a:ext cx="381966" cy="2685326"/>
          </a:xfrm>
          <a:prstGeom prst="rect">
            <a:avLst/>
          </a:prstGeom>
          <a:solidFill>
            <a:srgbClr val="76B9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31" name="Rectangle 130">
            <a:extLst>
              <a:ext uri="{FF2B5EF4-FFF2-40B4-BE49-F238E27FC236}">
                <a16:creationId xmlns:a16="http://schemas.microsoft.com/office/drawing/2014/main" id="{611C4B8E-C736-F26B-8556-E25225311AF2}"/>
              </a:ext>
            </a:extLst>
          </p:cNvPr>
          <p:cNvSpPr/>
          <p:nvPr/>
        </p:nvSpPr>
        <p:spPr>
          <a:xfrm>
            <a:off x="3691059" y="6732513"/>
            <a:ext cx="381966" cy="2685326"/>
          </a:xfrm>
          <a:prstGeom prst="rect">
            <a:avLst/>
          </a:prstGeom>
          <a:solidFill>
            <a:srgbClr val="76B9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32" name="Rectangle 131">
            <a:extLst>
              <a:ext uri="{FF2B5EF4-FFF2-40B4-BE49-F238E27FC236}">
                <a16:creationId xmlns:a16="http://schemas.microsoft.com/office/drawing/2014/main" id="{879A448B-8F67-9A87-435F-50DFAB5171B9}"/>
              </a:ext>
            </a:extLst>
          </p:cNvPr>
          <p:cNvSpPr/>
          <p:nvPr/>
        </p:nvSpPr>
        <p:spPr>
          <a:xfrm>
            <a:off x="4655929" y="6742423"/>
            <a:ext cx="381966" cy="2685326"/>
          </a:xfrm>
          <a:prstGeom prst="rect">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133" name="Rectangle 132">
            <a:extLst>
              <a:ext uri="{FF2B5EF4-FFF2-40B4-BE49-F238E27FC236}">
                <a16:creationId xmlns:a16="http://schemas.microsoft.com/office/drawing/2014/main" id="{702ADD97-518F-6176-616A-E59DBB3A5E50}"/>
              </a:ext>
            </a:extLst>
          </p:cNvPr>
          <p:cNvSpPr/>
          <p:nvPr/>
        </p:nvSpPr>
        <p:spPr>
          <a:xfrm>
            <a:off x="1904205" y="6722817"/>
            <a:ext cx="381966" cy="2685326"/>
          </a:xfrm>
          <a:prstGeom prst="rect">
            <a:avLst/>
          </a:prstGeom>
          <a:solidFill>
            <a:srgbClr val="76B9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cxnSp>
        <p:nvCxnSpPr>
          <p:cNvPr id="134" name="Straight Arrow Connector 133">
            <a:extLst>
              <a:ext uri="{FF2B5EF4-FFF2-40B4-BE49-F238E27FC236}">
                <a16:creationId xmlns:a16="http://schemas.microsoft.com/office/drawing/2014/main" id="{00C6B5BD-78DD-DE44-664E-09203729CD96}"/>
              </a:ext>
            </a:extLst>
          </p:cNvPr>
          <p:cNvCxnSpPr>
            <a:stCxn id="133" idx="3"/>
            <a:endCxn id="130" idx="1"/>
          </p:cNvCxnSpPr>
          <p:nvPr/>
        </p:nvCxnSpPr>
        <p:spPr>
          <a:xfrm>
            <a:off x="2286171" y="8065480"/>
            <a:ext cx="53877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3316AD5-1D99-479D-91FF-6F4C8F3AE16E}"/>
              </a:ext>
            </a:extLst>
          </p:cNvPr>
          <p:cNvCxnSpPr>
            <a:stCxn id="130" idx="3"/>
            <a:endCxn id="131" idx="1"/>
          </p:cNvCxnSpPr>
          <p:nvPr/>
        </p:nvCxnSpPr>
        <p:spPr>
          <a:xfrm>
            <a:off x="3206910" y="8065480"/>
            <a:ext cx="484148" cy="969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9B6FA19-9BB8-E40F-EBE3-F1DD1319B71C}"/>
              </a:ext>
            </a:extLst>
          </p:cNvPr>
          <p:cNvCxnSpPr>
            <a:stCxn id="131" idx="3"/>
            <a:endCxn id="132" idx="1"/>
          </p:cNvCxnSpPr>
          <p:nvPr/>
        </p:nvCxnSpPr>
        <p:spPr>
          <a:xfrm>
            <a:off x="4073024" y="8075177"/>
            <a:ext cx="582904" cy="991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0362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45" name="Rectangle 44">
            <a:extLst>
              <a:ext uri="{FF2B5EF4-FFF2-40B4-BE49-F238E27FC236}">
                <a16:creationId xmlns:a16="http://schemas.microsoft.com/office/drawing/2014/main" id="{B119605B-85E8-5563-AF76-25D82AB2A9DD}"/>
              </a:ext>
            </a:extLst>
          </p:cNvPr>
          <p:cNvSpPr/>
          <p:nvPr/>
        </p:nvSpPr>
        <p:spPr>
          <a:xfrm>
            <a:off x="17845552" y="7142173"/>
            <a:ext cx="7384408" cy="7806194"/>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2" name="Rectangle 1">
            <a:extLst>
              <a:ext uri="{FF2B5EF4-FFF2-40B4-BE49-F238E27FC236}">
                <a16:creationId xmlns:a16="http://schemas.microsoft.com/office/drawing/2014/main" id="{281F5D30-091A-E6A4-7E05-65532AE6FFBE}"/>
              </a:ext>
            </a:extLst>
          </p:cNvPr>
          <p:cNvSpPr/>
          <p:nvPr/>
        </p:nvSpPr>
        <p:spPr>
          <a:xfrm>
            <a:off x="9878240" y="7142173"/>
            <a:ext cx="7384408" cy="7806194"/>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Title 1">
            <a:extLst>
              <a:ext uri="{FF2B5EF4-FFF2-40B4-BE49-F238E27FC236}">
                <a16:creationId xmlns:a16="http://schemas.microsoft.com/office/drawing/2014/main" id="{D1F4C01E-90EB-42B0-83C7-82D30B323120}"/>
              </a:ext>
            </a:extLst>
          </p:cNvPr>
          <p:cNvSpPr>
            <a:spLocks noGrp="1"/>
          </p:cNvSpPr>
          <p:nvPr>
            <p:ph type="title"/>
          </p:nvPr>
        </p:nvSpPr>
        <p:spPr>
          <a:xfrm>
            <a:off x="1661160" y="1737365"/>
            <a:ext cx="33253680" cy="1969770"/>
          </a:xfrm>
        </p:spPr>
        <p:txBody>
          <a:bodyPr/>
          <a:lstStyle/>
          <a:p>
            <a:pPr algn="ctr"/>
            <a:r>
              <a:rPr lang="sv-SE" b="0"/>
              <a:t>Megatron model parallism</a:t>
            </a:r>
          </a:p>
        </p:txBody>
      </p:sp>
      <p:sp>
        <p:nvSpPr>
          <p:cNvPr id="47" name="Text Placeholder 3">
            <a:extLst>
              <a:ext uri="{FF2B5EF4-FFF2-40B4-BE49-F238E27FC236}">
                <a16:creationId xmlns:a16="http://schemas.microsoft.com/office/drawing/2014/main" id="{0124E0FA-9B2F-4C10-902F-995D32FB4482}"/>
              </a:ext>
            </a:extLst>
          </p:cNvPr>
          <p:cNvSpPr txBox="1">
            <a:spLocks/>
          </p:cNvSpPr>
          <p:nvPr/>
        </p:nvSpPr>
        <p:spPr>
          <a:xfrm>
            <a:off x="1661160" y="3627120"/>
            <a:ext cx="33253680" cy="1751544"/>
          </a:xfrm>
          <a:prstGeom prst="rect">
            <a:avLst/>
          </a:prstGeom>
        </p:spPr>
        <p:txBody>
          <a:bodyPr/>
          <a:lstStyle>
            <a:lvl1pPr marL="0" indent="0" algn="l" rtl="0" fontAlgn="base">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a:lstStyle>
          <a:p>
            <a:pPr algn="ctr"/>
            <a:r>
              <a:rPr lang="sv-SE" sz="6000">
                <a:solidFill>
                  <a:srgbClr val="76B900"/>
                </a:solidFill>
              </a:rPr>
              <a:t>GPU Affinity Grouping Example</a:t>
            </a:r>
          </a:p>
        </p:txBody>
      </p:sp>
      <p:graphicFrame>
        <p:nvGraphicFramePr>
          <p:cNvPr id="48" name="Table 47">
            <a:extLst>
              <a:ext uri="{FF2B5EF4-FFF2-40B4-BE49-F238E27FC236}">
                <a16:creationId xmlns:a16="http://schemas.microsoft.com/office/drawing/2014/main" id="{18646C53-B946-4F6B-B176-805B88ADFA52}"/>
              </a:ext>
            </a:extLst>
          </p:cNvPr>
          <p:cNvGraphicFramePr>
            <a:graphicFrameLocks noGrp="1"/>
          </p:cNvGraphicFramePr>
          <p:nvPr/>
        </p:nvGraphicFramePr>
        <p:xfrm>
          <a:off x="9650328" y="7142172"/>
          <a:ext cx="15446040" cy="7515544"/>
        </p:xfrm>
        <a:graphic>
          <a:graphicData uri="http://schemas.openxmlformats.org/drawingml/2006/table">
            <a:tbl>
              <a:tblPr/>
              <a:tblGrid>
                <a:gridCol w="3861510">
                  <a:extLst>
                    <a:ext uri="{9D8B030D-6E8A-4147-A177-3AD203B41FA5}">
                      <a16:colId xmlns:a16="http://schemas.microsoft.com/office/drawing/2014/main" val="852530693"/>
                    </a:ext>
                  </a:extLst>
                </a:gridCol>
                <a:gridCol w="3861510">
                  <a:extLst>
                    <a:ext uri="{9D8B030D-6E8A-4147-A177-3AD203B41FA5}">
                      <a16:colId xmlns:a16="http://schemas.microsoft.com/office/drawing/2014/main" val="2927076282"/>
                    </a:ext>
                  </a:extLst>
                </a:gridCol>
                <a:gridCol w="3861510">
                  <a:extLst>
                    <a:ext uri="{9D8B030D-6E8A-4147-A177-3AD203B41FA5}">
                      <a16:colId xmlns:a16="http://schemas.microsoft.com/office/drawing/2014/main" val="4073504844"/>
                    </a:ext>
                  </a:extLst>
                </a:gridCol>
                <a:gridCol w="3861510">
                  <a:extLst>
                    <a:ext uri="{9D8B030D-6E8A-4147-A177-3AD203B41FA5}">
                      <a16:colId xmlns:a16="http://schemas.microsoft.com/office/drawing/2014/main" val="1971465472"/>
                    </a:ext>
                  </a:extLst>
                </a:gridCol>
              </a:tblGrid>
              <a:tr h="1878886">
                <a:tc>
                  <a:txBody>
                    <a:bodyPr/>
                    <a:lstStyle/>
                    <a:p>
                      <a:pPr algn="ctr" fontAlgn="b"/>
                      <a:r>
                        <a:rPr lang="sv-SE" sz="3400" b="1" i="0" u="none" strike="noStrike" baseline="0">
                          <a:solidFill>
                            <a:srgbClr val="000000"/>
                          </a:solidFill>
                          <a:effectLst/>
                          <a:latin typeface="Calibri" panose="020F0502020204030204" pitchFamily="34" charset="0"/>
                        </a:rPr>
                        <a:t>gpu_0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gpu_4</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gpu_8</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gpu_12</a:t>
                      </a:r>
                    </a:p>
                  </a:txBody>
                  <a:tcPr marL="14290" marR="14290" marT="14290" marB="0" anchor="ctr">
                    <a:lnL>
                      <a:noFill/>
                    </a:lnL>
                    <a:lnR>
                      <a:noFill/>
                    </a:lnR>
                    <a:lnT>
                      <a:noFill/>
                    </a:lnT>
                    <a:lnB>
                      <a:noFill/>
                    </a:lnB>
                  </a:tcPr>
                </a:tc>
                <a:extLst>
                  <a:ext uri="{0D108BD9-81ED-4DB2-BD59-A6C34878D82A}">
                    <a16:rowId xmlns:a16="http://schemas.microsoft.com/office/drawing/2014/main" val="3342773807"/>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gpu_5</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gpu_9</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gpu_13</a:t>
                      </a:r>
                    </a:p>
                  </a:txBody>
                  <a:tcPr marL="14290" marR="14290" marT="14290" marB="0" anchor="ctr">
                    <a:lnL>
                      <a:noFill/>
                    </a:lnL>
                    <a:lnR>
                      <a:noFill/>
                    </a:lnR>
                    <a:lnT>
                      <a:noFill/>
                    </a:lnT>
                    <a:lnB>
                      <a:noFill/>
                    </a:lnB>
                  </a:tcPr>
                </a:tc>
                <a:extLst>
                  <a:ext uri="{0D108BD9-81ED-4DB2-BD59-A6C34878D82A}">
                    <a16:rowId xmlns:a16="http://schemas.microsoft.com/office/drawing/2014/main" val="275008446"/>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gpu_2</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gpu_6</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gpu_14</a:t>
                      </a:r>
                    </a:p>
                  </a:txBody>
                  <a:tcPr marL="14290" marR="14290" marT="14290" marB="0" anchor="ctr">
                    <a:lnL>
                      <a:noFill/>
                    </a:lnL>
                    <a:lnR>
                      <a:noFill/>
                    </a:lnR>
                    <a:lnT>
                      <a:noFill/>
                    </a:lnT>
                    <a:lnB>
                      <a:noFill/>
                    </a:lnB>
                  </a:tcPr>
                </a:tc>
                <a:extLst>
                  <a:ext uri="{0D108BD9-81ED-4DB2-BD59-A6C34878D82A}">
                    <a16:rowId xmlns:a16="http://schemas.microsoft.com/office/drawing/2014/main" val="2232966912"/>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gpu_3</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gpu_7</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gpu_15</a:t>
                      </a:r>
                    </a:p>
                  </a:txBody>
                  <a:tcPr marL="14290" marR="14290" marT="14290" marB="0" anchor="ctr">
                    <a:lnL>
                      <a:noFill/>
                    </a:lnL>
                    <a:lnR>
                      <a:noFill/>
                    </a:lnR>
                    <a:lnT>
                      <a:noFill/>
                    </a:lnT>
                    <a:lnB>
                      <a:noFill/>
                    </a:lnB>
                  </a:tcPr>
                </a:tc>
                <a:extLst>
                  <a:ext uri="{0D108BD9-81ED-4DB2-BD59-A6C34878D82A}">
                    <a16:rowId xmlns:a16="http://schemas.microsoft.com/office/drawing/2014/main" val="1029306919"/>
                  </a:ext>
                </a:extLst>
              </a:tr>
            </a:tbl>
          </a:graphicData>
        </a:graphic>
      </p:graphicFrame>
      <p:sp>
        <p:nvSpPr>
          <p:cNvPr id="50" name="Right Brace 49">
            <a:extLst>
              <a:ext uri="{FF2B5EF4-FFF2-40B4-BE49-F238E27FC236}">
                <a16:creationId xmlns:a16="http://schemas.microsoft.com/office/drawing/2014/main" id="{24C5FEDB-8302-494F-AA8E-B49535E787BE}"/>
              </a:ext>
            </a:extLst>
          </p:cNvPr>
          <p:cNvSpPr/>
          <p:nvPr/>
        </p:nvSpPr>
        <p:spPr>
          <a:xfrm rot="5400000">
            <a:off x="13140336" y="12112767"/>
            <a:ext cx="1012056" cy="730181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51" name="Right Brace 50">
            <a:extLst>
              <a:ext uri="{FF2B5EF4-FFF2-40B4-BE49-F238E27FC236}">
                <a16:creationId xmlns:a16="http://schemas.microsoft.com/office/drawing/2014/main" id="{EF8A7726-C4F5-4EC3-B06D-1EFB3561AD19}"/>
              </a:ext>
            </a:extLst>
          </p:cNvPr>
          <p:cNvSpPr/>
          <p:nvPr/>
        </p:nvSpPr>
        <p:spPr>
          <a:xfrm rot="5400000">
            <a:off x="20873932" y="12229269"/>
            <a:ext cx="1012056" cy="7068818"/>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52" name="TextBox 51">
            <a:extLst>
              <a:ext uri="{FF2B5EF4-FFF2-40B4-BE49-F238E27FC236}">
                <a16:creationId xmlns:a16="http://schemas.microsoft.com/office/drawing/2014/main" id="{1AA8B3D0-C3BB-44F7-B9AE-7EC6939471E4}"/>
              </a:ext>
            </a:extLst>
          </p:cNvPr>
          <p:cNvSpPr txBox="1"/>
          <p:nvPr/>
        </p:nvSpPr>
        <p:spPr>
          <a:xfrm>
            <a:off x="10551403" y="16625150"/>
            <a:ext cx="5742906"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bg1">
                    <a:lumMod val="50000"/>
                    <a:lumOff val="50000"/>
                  </a:schemeClr>
                </a:solidFill>
                <a:latin typeface="Trebuchet MS" panose="020B0603020202020204" pitchFamily="34" charset="0"/>
              </a:rPr>
              <a:t>Node_0 (NVSwitch/Nvlink) </a:t>
            </a:r>
          </a:p>
        </p:txBody>
      </p:sp>
      <p:sp>
        <p:nvSpPr>
          <p:cNvPr id="53" name="TextBox 52">
            <a:extLst>
              <a:ext uri="{FF2B5EF4-FFF2-40B4-BE49-F238E27FC236}">
                <a16:creationId xmlns:a16="http://schemas.microsoft.com/office/drawing/2014/main" id="{EC060F64-A70E-47DA-B01E-ECD9C0A422E5}"/>
              </a:ext>
            </a:extLst>
          </p:cNvPr>
          <p:cNvSpPr txBox="1"/>
          <p:nvPr/>
        </p:nvSpPr>
        <p:spPr>
          <a:xfrm>
            <a:off x="18683441" y="16638162"/>
            <a:ext cx="5830246"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bg1">
                    <a:lumMod val="50000"/>
                    <a:lumOff val="50000"/>
                  </a:schemeClr>
                </a:solidFill>
                <a:latin typeface="Trebuchet MS" panose="020B0603020202020204" pitchFamily="34" charset="0"/>
              </a:rPr>
              <a:t>Node_1</a:t>
            </a:r>
          </a:p>
          <a:p>
            <a:pPr algn="ctr">
              <a:lnSpc>
                <a:spcPct val="90000"/>
              </a:lnSpc>
            </a:pPr>
            <a:r>
              <a:rPr lang="sv-SE" sz="4200">
                <a:solidFill>
                  <a:schemeClr val="bg1">
                    <a:lumMod val="50000"/>
                    <a:lumOff val="50000"/>
                  </a:schemeClr>
                </a:solidFill>
                <a:latin typeface="Trebuchet MS" panose="020B0603020202020204" pitchFamily="34" charset="0"/>
              </a:rPr>
              <a:t>(NVSwitch/Nvlink) </a:t>
            </a:r>
          </a:p>
        </p:txBody>
      </p:sp>
      <p:grpSp>
        <p:nvGrpSpPr>
          <p:cNvPr id="63" name="Group 62">
            <a:extLst>
              <a:ext uri="{FF2B5EF4-FFF2-40B4-BE49-F238E27FC236}">
                <a16:creationId xmlns:a16="http://schemas.microsoft.com/office/drawing/2014/main" id="{C6407515-8CAD-4E11-ABFB-BED2F1E23B73}"/>
              </a:ext>
            </a:extLst>
          </p:cNvPr>
          <p:cNvGrpSpPr/>
          <p:nvPr/>
        </p:nvGrpSpPr>
        <p:grpSpPr>
          <a:xfrm>
            <a:off x="10528109" y="7821986"/>
            <a:ext cx="14380263" cy="6257580"/>
            <a:chOff x="3897296" y="2639656"/>
            <a:chExt cx="4793421" cy="2085860"/>
          </a:xfrm>
        </p:grpSpPr>
        <p:sp>
          <p:nvSpPr>
            <p:cNvPr id="64" name="Rectangle 63">
              <a:extLst>
                <a:ext uri="{FF2B5EF4-FFF2-40B4-BE49-F238E27FC236}">
                  <a16:creationId xmlns:a16="http://schemas.microsoft.com/office/drawing/2014/main" id="{65E893DC-3FAB-49E3-92F5-C579F6413617}"/>
                </a:ext>
              </a:extLst>
            </p:cNvPr>
            <p:cNvSpPr/>
            <p:nvPr/>
          </p:nvSpPr>
          <p:spPr>
            <a:xfrm>
              <a:off x="3905061" y="2639656"/>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5" name="Rectangle 64">
              <a:extLst>
                <a:ext uri="{FF2B5EF4-FFF2-40B4-BE49-F238E27FC236}">
                  <a16:creationId xmlns:a16="http://schemas.microsoft.com/office/drawing/2014/main" id="{CAC4F48F-B0B6-4A38-8CD2-EE6319BC83D7}"/>
                </a:ext>
              </a:extLst>
            </p:cNvPr>
            <p:cNvSpPr/>
            <p:nvPr/>
          </p:nvSpPr>
          <p:spPr>
            <a:xfrm>
              <a:off x="3897296"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6" name="Rectangle 65">
              <a:extLst>
                <a:ext uri="{FF2B5EF4-FFF2-40B4-BE49-F238E27FC236}">
                  <a16:creationId xmlns:a16="http://schemas.microsoft.com/office/drawing/2014/main" id="{8F0AA6E0-1920-4A1B-8990-6B2A025E869A}"/>
                </a:ext>
              </a:extLst>
            </p:cNvPr>
            <p:cNvSpPr/>
            <p:nvPr/>
          </p:nvSpPr>
          <p:spPr>
            <a:xfrm>
              <a:off x="5186037" y="2648978"/>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7" name="Rectangle 66">
              <a:extLst>
                <a:ext uri="{FF2B5EF4-FFF2-40B4-BE49-F238E27FC236}">
                  <a16:creationId xmlns:a16="http://schemas.microsoft.com/office/drawing/2014/main" id="{489A9DE1-35C3-4F7E-AC11-2F890110F7B8}"/>
                </a:ext>
              </a:extLst>
            </p:cNvPr>
            <p:cNvSpPr/>
            <p:nvPr/>
          </p:nvSpPr>
          <p:spPr>
            <a:xfrm>
              <a:off x="5186037"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8" name="Rectangle 67">
              <a:extLst>
                <a:ext uri="{FF2B5EF4-FFF2-40B4-BE49-F238E27FC236}">
                  <a16:creationId xmlns:a16="http://schemas.microsoft.com/office/drawing/2014/main" id="{582E239C-F641-4D70-AF02-5C9055A59630}"/>
                </a:ext>
              </a:extLst>
            </p:cNvPr>
            <p:cNvSpPr/>
            <p:nvPr/>
          </p:nvSpPr>
          <p:spPr>
            <a:xfrm>
              <a:off x="6491425" y="2651668"/>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9" name="Rectangle 68">
              <a:extLst>
                <a:ext uri="{FF2B5EF4-FFF2-40B4-BE49-F238E27FC236}">
                  <a16:creationId xmlns:a16="http://schemas.microsoft.com/office/drawing/2014/main" id="{4B1088BC-8017-4188-9D36-5F9B73AD670E}"/>
                </a:ext>
              </a:extLst>
            </p:cNvPr>
            <p:cNvSpPr/>
            <p:nvPr/>
          </p:nvSpPr>
          <p:spPr>
            <a:xfrm>
              <a:off x="6482179"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70" name="Rectangle 69">
              <a:extLst>
                <a:ext uri="{FF2B5EF4-FFF2-40B4-BE49-F238E27FC236}">
                  <a16:creationId xmlns:a16="http://schemas.microsoft.com/office/drawing/2014/main" id="{7ED5C63C-D601-48CE-8590-EB4AC84100C6}"/>
                </a:ext>
              </a:extLst>
            </p:cNvPr>
            <p:cNvSpPr/>
            <p:nvPr/>
          </p:nvSpPr>
          <p:spPr>
            <a:xfrm>
              <a:off x="7780166" y="265346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71" name="Rectangle 70">
              <a:extLst>
                <a:ext uri="{FF2B5EF4-FFF2-40B4-BE49-F238E27FC236}">
                  <a16:creationId xmlns:a16="http://schemas.microsoft.com/office/drawing/2014/main" id="{EB829CCA-FA12-4826-8DD2-ABBDE9926D88}"/>
                </a:ext>
              </a:extLst>
            </p:cNvPr>
            <p:cNvSpPr/>
            <p:nvPr/>
          </p:nvSpPr>
          <p:spPr>
            <a:xfrm>
              <a:off x="7768701"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72" name="TextBox 71">
              <a:extLst>
                <a:ext uri="{FF2B5EF4-FFF2-40B4-BE49-F238E27FC236}">
                  <a16:creationId xmlns:a16="http://schemas.microsoft.com/office/drawing/2014/main" id="{99F71F44-068B-46CF-9238-34D6EC74E019}"/>
                </a:ext>
              </a:extLst>
            </p:cNvPr>
            <p:cNvSpPr txBox="1"/>
            <p:nvPr/>
          </p:nvSpPr>
          <p:spPr>
            <a:xfrm>
              <a:off x="4516239" y="2648978"/>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0</a:t>
              </a:r>
            </a:p>
          </p:txBody>
        </p:sp>
        <p:sp>
          <p:nvSpPr>
            <p:cNvPr id="73" name="TextBox 72">
              <a:extLst>
                <a:ext uri="{FF2B5EF4-FFF2-40B4-BE49-F238E27FC236}">
                  <a16:creationId xmlns:a16="http://schemas.microsoft.com/office/drawing/2014/main" id="{22DC1BF8-836B-4336-92B9-9FC11D8633DE}"/>
                </a:ext>
              </a:extLst>
            </p:cNvPr>
            <p:cNvSpPr txBox="1"/>
            <p:nvPr/>
          </p:nvSpPr>
          <p:spPr>
            <a:xfrm>
              <a:off x="4549641" y="3796922"/>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1</a:t>
              </a:r>
            </a:p>
          </p:txBody>
        </p:sp>
        <p:sp>
          <p:nvSpPr>
            <p:cNvPr id="74" name="TextBox 73">
              <a:extLst>
                <a:ext uri="{FF2B5EF4-FFF2-40B4-BE49-F238E27FC236}">
                  <a16:creationId xmlns:a16="http://schemas.microsoft.com/office/drawing/2014/main" id="{6A24DAA0-2123-4C32-8611-B5EC981170D0}"/>
                </a:ext>
              </a:extLst>
            </p:cNvPr>
            <p:cNvSpPr txBox="1"/>
            <p:nvPr/>
          </p:nvSpPr>
          <p:spPr>
            <a:xfrm>
              <a:off x="5828209" y="2660055"/>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2</a:t>
              </a:r>
            </a:p>
          </p:txBody>
        </p:sp>
        <p:sp>
          <p:nvSpPr>
            <p:cNvPr id="75" name="TextBox 74">
              <a:extLst>
                <a:ext uri="{FF2B5EF4-FFF2-40B4-BE49-F238E27FC236}">
                  <a16:creationId xmlns:a16="http://schemas.microsoft.com/office/drawing/2014/main" id="{10318695-C4CE-4D1F-9238-EA7DCF3A5845}"/>
                </a:ext>
              </a:extLst>
            </p:cNvPr>
            <p:cNvSpPr txBox="1"/>
            <p:nvPr/>
          </p:nvSpPr>
          <p:spPr>
            <a:xfrm>
              <a:off x="5839751" y="3832533"/>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3</a:t>
              </a:r>
            </a:p>
          </p:txBody>
        </p:sp>
        <p:sp>
          <p:nvSpPr>
            <p:cNvPr id="76" name="TextBox 75">
              <a:extLst>
                <a:ext uri="{FF2B5EF4-FFF2-40B4-BE49-F238E27FC236}">
                  <a16:creationId xmlns:a16="http://schemas.microsoft.com/office/drawing/2014/main" id="{84AD5443-B02E-4C36-BC64-BD948EE8D08E}"/>
                </a:ext>
              </a:extLst>
            </p:cNvPr>
            <p:cNvSpPr txBox="1"/>
            <p:nvPr/>
          </p:nvSpPr>
          <p:spPr>
            <a:xfrm>
              <a:off x="7194315" y="2654023"/>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4</a:t>
              </a:r>
            </a:p>
          </p:txBody>
        </p:sp>
        <p:sp>
          <p:nvSpPr>
            <p:cNvPr id="77" name="TextBox 76">
              <a:extLst>
                <a:ext uri="{FF2B5EF4-FFF2-40B4-BE49-F238E27FC236}">
                  <a16:creationId xmlns:a16="http://schemas.microsoft.com/office/drawing/2014/main" id="{903451E6-332D-4501-B40E-80E491E9CB5A}"/>
                </a:ext>
              </a:extLst>
            </p:cNvPr>
            <p:cNvSpPr txBox="1"/>
            <p:nvPr/>
          </p:nvSpPr>
          <p:spPr>
            <a:xfrm>
              <a:off x="7151095" y="3833631"/>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5</a:t>
              </a:r>
            </a:p>
          </p:txBody>
        </p:sp>
        <p:sp>
          <p:nvSpPr>
            <p:cNvPr id="78" name="TextBox 77">
              <a:extLst>
                <a:ext uri="{FF2B5EF4-FFF2-40B4-BE49-F238E27FC236}">
                  <a16:creationId xmlns:a16="http://schemas.microsoft.com/office/drawing/2014/main" id="{2966B19D-690E-4049-8266-39F973555BEC}"/>
                </a:ext>
              </a:extLst>
            </p:cNvPr>
            <p:cNvSpPr txBox="1"/>
            <p:nvPr/>
          </p:nvSpPr>
          <p:spPr>
            <a:xfrm>
              <a:off x="8407563" y="2669665"/>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6</a:t>
              </a:r>
            </a:p>
          </p:txBody>
        </p:sp>
        <p:sp>
          <p:nvSpPr>
            <p:cNvPr id="79" name="TextBox 78">
              <a:extLst>
                <a:ext uri="{FF2B5EF4-FFF2-40B4-BE49-F238E27FC236}">
                  <a16:creationId xmlns:a16="http://schemas.microsoft.com/office/drawing/2014/main" id="{F7053A9A-E731-41CB-87D9-DC0182A19E8D}"/>
                </a:ext>
              </a:extLst>
            </p:cNvPr>
            <p:cNvSpPr txBox="1"/>
            <p:nvPr/>
          </p:nvSpPr>
          <p:spPr>
            <a:xfrm>
              <a:off x="8382723" y="3835535"/>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7</a:t>
              </a:r>
            </a:p>
          </p:txBody>
        </p:sp>
      </p:grpSp>
      <p:sp>
        <p:nvSpPr>
          <p:cNvPr id="43" name="Rectangle 42">
            <a:extLst>
              <a:ext uri="{FF2B5EF4-FFF2-40B4-BE49-F238E27FC236}">
                <a16:creationId xmlns:a16="http://schemas.microsoft.com/office/drawing/2014/main" id="{64313024-7218-3BF9-2A33-D7C89FA63551}"/>
              </a:ext>
            </a:extLst>
          </p:cNvPr>
          <p:cNvSpPr/>
          <p:nvPr/>
        </p:nvSpPr>
        <p:spPr>
          <a:xfrm>
            <a:off x="299297" y="19466006"/>
            <a:ext cx="30347322" cy="923330"/>
          </a:xfrm>
          <a:prstGeom prst="rect">
            <a:avLst/>
          </a:prstGeom>
        </p:spPr>
        <p:txBody>
          <a:bodyPr wrap="square">
            <a:spAutoFit/>
          </a:bodyPr>
          <a:lstStyle/>
          <a:p>
            <a:pPr defTabSz="2743200">
              <a:defRPr/>
            </a:pPr>
            <a:r>
              <a:rPr lang="en-US" sz="2700">
                <a:solidFill>
                  <a:srgbClr val="FFFFFF"/>
                </a:solidFill>
                <a:latin typeface="Trebuchet MS"/>
                <a:hlinkClick r:id="rId3"/>
              </a:rPr>
              <a:t>https://github.com/NVIDIA/Megatron-LM</a:t>
            </a:r>
            <a:endParaRPr lang="en-US" sz="2700">
              <a:solidFill>
                <a:srgbClr val="000000"/>
              </a:solidFill>
              <a:latin typeface="Arial" panose="020B0604020202020204" pitchFamily="34" charset="0"/>
            </a:endParaRPr>
          </a:p>
          <a:p>
            <a:pPr defTabSz="2743200">
              <a:defRPr/>
            </a:pPr>
            <a:endParaRPr lang="en-US" sz="2700">
              <a:solidFill>
                <a:srgbClr val="FFFFFF"/>
              </a:solidFill>
              <a:latin typeface="Trebuchet MS"/>
            </a:endParaRPr>
          </a:p>
        </p:txBody>
      </p:sp>
      <p:sp>
        <p:nvSpPr>
          <p:cNvPr id="90" name="TextBox 89">
            <a:extLst>
              <a:ext uri="{FF2B5EF4-FFF2-40B4-BE49-F238E27FC236}">
                <a16:creationId xmlns:a16="http://schemas.microsoft.com/office/drawing/2014/main" id="{2E4D699D-88BD-F732-9494-D154536C6761}"/>
              </a:ext>
            </a:extLst>
          </p:cNvPr>
          <p:cNvSpPr txBox="1"/>
          <p:nvPr/>
        </p:nvSpPr>
        <p:spPr>
          <a:xfrm>
            <a:off x="472817" y="10215361"/>
            <a:ext cx="16512586"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sv-SE" sz="3150">
                <a:solidFill>
                  <a:schemeClr val="bg1"/>
                </a:solidFill>
                <a:latin typeface="Trebuchet MS" panose="020B0603020202020204" pitchFamily="34" charset="0"/>
              </a:rPr>
              <a:t>2 nodes , 8 GPUs per node</a:t>
            </a:r>
          </a:p>
          <a:p>
            <a:pPr marL="571500" indent="-571500">
              <a:lnSpc>
                <a:spcPct val="90000"/>
              </a:lnSpc>
              <a:buFont typeface="Arial" panose="020B0604020202020204" pitchFamily="34" charset="0"/>
              <a:buChar char="•"/>
            </a:pPr>
            <a:r>
              <a:rPr lang="sv-SE" sz="3150">
                <a:solidFill>
                  <a:srgbClr val="FF0000"/>
                </a:solidFill>
                <a:latin typeface="Trebuchet MS" panose="020B0603020202020204" pitchFamily="34" charset="0"/>
              </a:rPr>
              <a:t>Tensor parallel = 2</a:t>
            </a:r>
          </a:p>
          <a:p>
            <a:pPr marL="571500" indent="-571500">
              <a:lnSpc>
                <a:spcPct val="90000"/>
              </a:lnSpc>
              <a:buFont typeface="Arial" panose="020B0604020202020204" pitchFamily="34" charset="0"/>
              <a:buChar char="•"/>
            </a:pPr>
            <a:r>
              <a:rPr lang="sv-SE" sz="3150">
                <a:solidFill>
                  <a:schemeClr val="bg1"/>
                </a:solidFill>
                <a:latin typeface="Trebuchet MS" panose="020B0603020202020204" pitchFamily="34" charset="0"/>
              </a:rPr>
              <a:t>Pipeline parallel = 4</a:t>
            </a:r>
          </a:p>
          <a:p>
            <a:pPr marL="571500" indent="-571500">
              <a:lnSpc>
                <a:spcPct val="90000"/>
              </a:lnSpc>
              <a:buFont typeface="Arial" panose="020B0604020202020204" pitchFamily="34" charset="0"/>
              <a:buChar char="•"/>
            </a:pPr>
            <a:r>
              <a:rPr lang="sv-SE" sz="3150">
                <a:solidFill>
                  <a:schemeClr val="bg1"/>
                </a:solidFill>
                <a:latin typeface="Trebuchet MS" panose="020B0603020202020204" pitchFamily="34" charset="0"/>
              </a:rPr>
              <a:t>Data parallel = 2</a:t>
            </a:r>
          </a:p>
        </p:txBody>
      </p:sp>
    </p:spTree>
    <p:extLst>
      <p:ext uri="{BB962C8B-B14F-4D97-AF65-F5344CB8AC3E}">
        <p14:creationId xmlns:p14="http://schemas.microsoft.com/office/powerpoint/2010/main" val="24815833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45" name="Rectangle 44">
            <a:extLst>
              <a:ext uri="{FF2B5EF4-FFF2-40B4-BE49-F238E27FC236}">
                <a16:creationId xmlns:a16="http://schemas.microsoft.com/office/drawing/2014/main" id="{B119605B-85E8-5563-AF76-25D82AB2A9DD}"/>
              </a:ext>
            </a:extLst>
          </p:cNvPr>
          <p:cNvSpPr/>
          <p:nvPr/>
        </p:nvSpPr>
        <p:spPr>
          <a:xfrm>
            <a:off x="17845552" y="7142173"/>
            <a:ext cx="7384408" cy="7806194"/>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2" name="Rectangle 1">
            <a:extLst>
              <a:ext uri="{FF2B5EF4-FFF2-40B4-BE49-F238E27FC236}">
                <a16:creationId xmlns:a16="http://schemas.microsoft.com/office/drawing/2014/main" id="{281F5D30-091A-E6A4-7E05-65532AE6FFBE}"/>
              </a:ext>
            </a:extLst>
          </p:cNvPr>
          <p:cNvSpPr/>
          <p:nvPr/>
        </p:nvSpPr>
        <p:spPr>
          <a:xfrm>
            <a:off x="9878240" y="7142173"/>
            <a:ext cx="7384408" cy="7806194"/>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Title 1">
            <a:extLst>
              <a:ext uri="{FF2B5EF4-FFF2-40B4-BE49-F238E27FC236}">
                <a16:creationId xmlns:a16="http://schemas.microsoft.com/office/drawing/2014/main" id="{D1F4C01E-90EB-42B0-83C7-82D30B323120}"/>
              </a:ext>
            </a:extLst>
          </p:cNvPr>
          <p:cNvSpPr>
            <a:spLocks noGrp="1"/>
          </p:cNvSpPr>
          <p:nvPr>
            <p:ph type="title"/>
          </p:nvPr>
        </p:nvSpPr>
        <p:spPr>
          <a:xfrm>
            <a:off x="1661160" y="1737365"/>
            <a:ext cx="33253680" cy="1969770"/>
          </a:xfrm>
        </p:spPr>
        <p:txBody>
          <a:bodyPr/>
          <a:lstStyle/>
          <a:p>
            <a:pPr algn="ctr"/>
            <a:r>
              <a:rPr lang="sv-SE" b="0"/>
              <a:t>Megatron model parallism</a:t>
            </a:r>
          </a:p>
        </p:txBody>
      </p:sp>
      <p:sp>
        <p:nvSpPr>
          <p:cNvPr id="47" name="Text Placeholder 3">
            <a:extLst>
              <a:ext uri="{FF2B5EF4-FFF2-40B4-BE49-F238E27FC236}">
                <a16:creationId xmlns:a16="http://schemas.microsoft.com/office/drawing/2014/main" id="{0124E0FA-9B2F-4C10-902F-995D32FB4482}"/>
              </a:ext>
            </a:extLst>
          </p:cNvPr>
          <p:cNvSpPr txBox="1">
            <a:spLocks/>
          </p:cNvSpPr>
          <p:nvPr/>
        </p:nvSpPr>
        <p:spPr>
          <a:xfrm>
            <a:off x="1661160" y="3627120"/>
            <a:ext cx="33253680" cy="1751544"/>
          </a:xfrm>
          <a:prstGeom prst="rect">
            <a:avLst/>
          </a:prstGeom>
        </p:spPr>
        <p:txBody>
          <a:bodyPr/>
          <a:lstStyle>
            <a:lvl1pPr marL="0" indent="0" algn="l" rtl="0" fontAlgn="base">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a:lstStyle>
          <a:p>
            <a:pPr algn="ctr"/>
            <a:r>
              <a:rPr lang="sv-SE" sz="6000">
                <a:solidFill>
                  <a:srgbClr val="76B900"/>
                </a:solidFill>
              </a:rPr>
              <a:t>GPU Affinity Grouping Example</a:t>
            </a:r>
          </a:p>
        </p:txBody>
      </p:sp>
      <p:graphicFrame>
        <p:nvGraphicFramePr>
          <p:cNvPr id="48" name="Table 47">
            <a:extLst>
              <a:ext uri="{FF2B5EF4-FFF2-40B4-BE49-F238E27FC236}">
                <a16:creationId xmlns:a16="http://schemas.microsoft.com/office/drawing/2014/main" id="{18646C53-B946-4F6B-B176-805B88ADFA52}"/>
              </a:ext>
            </a:extLst>
          </p:cNvPr>
          <p:cNvGraphicFramePr>
            <a:graphicFrameLocks noGrp="1"/>
          </p:cNvGraphicFramePr>
          <p:nvPr/>
        </p:nvGraphicFramePr>
        <p:xfrm>
          <a:off x="9650328" y="7142172"/>
          <a:ext cx="15446040" cy="7515544"/>
        </p:xfrm>
        <a:graphic>
          <a:graphicData uri="http://schemas.openxmlformats.org/drawingml/2006/table">
            <a:tbl>
              <a:tblPr/>
              <a:tblGrid>
                <a:gridCol w="3861510">
                  <a:extLst>
                    <a:ext uri="{9D8B030D-6E8A-4147-A177-3AD203B41FA5}">
                      <a16:colId xmlns:a16="http://schemas.microsoft.com/office/drawing/2014/main" val="852530693"/>
                    </a:ext>
                  </a:extLst>
                </a:gridCol>
                <a:gridCol w="3861510">
                  <a:extLst>
                    <a:ext uri="{9D8B030D-6E8A-4147-A177-3AD203B41FA5}">
                      <a16:colId xmlns:a16="http://schemas.microsoft.com/office/drawing/2014/main" val="2927076282"/>
                    </a:ext>
                  </a:extLst>
                </a:gridCol>
                <a:gridCol w="3861510">
                  <a:extLst>
                    <a:ext uri="{9D8B030D-6E8A-4147-A177-3AD203B41FA5}">
                      <a16:colId xmlns:a16="http://schemas.microsoft.com/office/drawing/2014/main" val="4073504844"/>
                    </a:ext>
                  </a:extLst>
                </a:gridCol>
                <a:gridCol w="3861510">
                  <a:extLst>
                    <a:ext uri="{9D8B030D-6E8A-4147-A177-3AD203B41FA5}">
                      <a16:colId xmlns:a16="http://schemas.microsoft.com/office/drawing/2014/main" val="1971465472"/>
                    </a:ext>
                  </a:extLst>
                </a:gridCol>
              </a:tblGrid>
              <a:tr h="1878886">
                <a:tc>
                  <a:txBody>
                    <a:bodyPr/>
                    <a:lstStyle/>
                    <a:p>
                      <a:pPr algn="ctr" fontAlgn="b"/>
                      <a:r>
                        <a:rPr lang="sv-SE" sz="3400" b="1" i="0" u="none" strike="noStrike" baseline="0">
                          <a:solidFill>
                            <a:srgbClr val="000000"/>
                          </a:solidFill>
                          <a:effectLst/>
                          <a:latin typeface="Calibri" panose="020F0502020204030204" pitchFamily="34" charset="0"/>
                        </a:rPr>
                        <a:t>gpu_0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gpu_4</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gpu_8</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gpu_12</a:t>
                      </a:r>
                    </a:p>
                  </a:txBody>
                  <a:tcPr marL="14290" marR="14290" marT="14290" marB="0" anchor="ctr">
                    <a:lnL>
                      <a:noFill/>
                    </a:lnL>
                    <a:lnR>
                      <a:noFill/>
                    </a:lnR>
                    <a:lnT>
                      <a:noFill/>
                    </a:lnT>
                    <a:lnB>
                      <a:noFill/>
                    </a:lnB>
                  </a:tcPr>
                </a:tc>
                <a:extLst>
                  <a:ext uri="{0D108BD9-81ED-4DB2-BD59-A6C34878D82A}">
                    <a16:rowId xmlns:a16="http://schemas.microsoft.com/office/drawing/2014/main" val="3342773807"/>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gpu_5</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gpu_9</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gpu_13</a:t>
                      </a:r>
                    </a:p>
                  </a:txBody>
                  <a:tcPr marL="14290" marR="14290" marT="14290" marB="0" anchor="ctr">
                    <a:lnL>
                      <a:noFill/>
                    </a:lnL>
                    <a:lnR>
                      <a:noFill/>
                    </a:lnR>
                    <a:lnT>
                      <a:noFill/>
                    </a:lnT>
                    <a:lnB>
                      <a:noFill/>
                    </a:lnB>
                  </a:tcPr>
                </a:tc>
                <a:extLst>
                  <a:ext uri="{0D108BD9-81ED-4DB2-BD59-A6C34878D82A}">
                    <a16:rowId xmlns:a16="http://schemas.microsoft.com/office/drawing/2014/main" val="275008446"/>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gpu_2</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gpu_6</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gpu_14</a:t>
                      </a:r>
                    </a:p>
                  </a:txBody>
                  <a:tcPr marL="14290" marR="14290" marT="14290" marB="0" anchor="ctr">
                    <a:lnL>
                      <a:noFill/>
                    </a:lnL>
                    <a:lnR>
                      <a:noFill/>
                    </a:lnR>
                    <a:lnT>
                      <a:noFill/>
                    </a:lnT>
                    <a:lnB>
                      <a:noFill/>
                    </a:lnB>
                  </a:tcPr>
                </a:tc>
                <a:extLst>
                  <a:ext uri="{0D108BD9-81ED-4DB2-BD59-A6C34878D82A}">
                    <a16:rowId xmlns:a16="http://schemas.microsoft.com/office/drawing/2014/main" val="2232966912"/>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gpu_3</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gpu_7</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gpu_15</a:t>
                      </a:r>
                    </a:p>
                  </a:txBody>
                  <a:tcPr marL="14290" marR="14290" marT="14290" marB="0" anchor="ctr">
                    <a:lnL>
                      <a:noFill/>
                    </a:lnL>
                    <a:lnR>
                      <a:noFill/>
                    </a:lnR>
                    <a:lnT>
                      <a:noFill/>
                    </a:lnT>
                    <a:lnB>
                      <a:noFill/>
                    </a:lnB>
                  </a:tcPr>
                </a:tc>
                <a:extLst>
                  <a:ext uri="{0D108BD9-81ED-4DB2-BD59-A6C34878D82A}">
                    <a16:rowId xmlns:a16="http://schemas.microsoft.com/office/drawing/2014/main" val="1029306919"/>
                  </a:ext>
                </a:extLst>
              </a:tr>
            </a:tbl>
          </a:graphicData>
        </a:graphic>
      </p:graphicFrame>
      <p:sp>
        <p:nvSpPr>
          <p:cNvPr id="50" name="Right Brace 49">
            <a:extLst>
              <a:ext uri="{FF2B5EF4-FFF2-40B4-BE49-F238E27FC236}">
                <a16:creationId xmlns:a16="http://schemas.microsoft.com/office/drawing/2014/main" id="{24C5FEDB-8302-494F-AA8E-B49535E787BE}"/>
              </a:ext>
            </a:extLst>
          </p:cNvPr>
          <p:cNvSpPr/>
          <p:nvPr/>
        </p:nvSpPr>
        <p:spPr>
          <a:xfrm rot="5400000">
            <a:off x="13140336" y="12112767"/>
            <a:ext cx="1012056" cy="730181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51" name="Right Brace 50">
            <a:extLst>
              <a:ext uri="{FF2B5EF4-FFF2-40B4-BE49-F238E27FC236}">
                <a16:creationId xmlns:a16="http://schemas.microsoft.com/office/drawing/2014/main" id="{EF8A7726-C4F5-4EC3-B06D-1EFB3561AD19}"/>
              </a:ext>
            </a:extLst>
          </p:cNvPr>
          <p:cNvSpPr/>
          <p:nvPr/>
        </p:nvSpPr>
        <p:spPr>
          <a:xfrm rot="5400000">
            <a:off x="20873932" y="12229269"/>
            <a:ext cx="1012056" cy="7068818"/>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52" name="TextBox 51">
            <a:extLst>
              <a:ext uri="{FF2B5EF4-FFF2-40B4-BE49-F238E27FC236}">
                <a16:creationId xmlns:a16="http://schemas.microsoft.com/office/drawing/2014/main" id="{1AA8B3D0-C3BB-44F7-B9AE-7EC6939471E4}"/>
              </a:ext>
            </a:extLst>
          </p:cNvPr>
          <p:cNvSpPr txBox="1"/>
          <p:nvPr/>
        </p:nvSpPr>
        <p:spPr>
          <a:xfrm>
            <a:off x="10551403" y="16625150"/>
            <a:ext cx="5742906"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bg1">
                    <a:lumMod val="50000"/>
                    <a:lumOff val="50000"/>
                  </a:schemeClr>
                </a:solidFill>
                <a:latin typeface="Trebuchet MS" panose="020B0603020202020204" pitchFamily="34" charset="0"/>
              </a:rPr>
              <a:t>Node_0 (NVSwitch/Nvlink) </a:t>
            </a:r>
          </a:p>
        </p:txBody>
      </p:sp>
      <p:sp>
        <p:nvSpPr>
          <p:cNvPr id="53" name="TextBox 52">
            <a:extLst>
              <a:ext uri="{FF2B5EF4-FFF2-40B4-BE49-F238E27FC236}">
                <a16:creationId xmlns:a16="http://schemas.microsoft.com/office/drawing/2014/main" id="{EC060F64-A70E-47DA-B01E-ECD9C0A422E5}"/>
              </a:ext>
            </a:extLst>
          </p:cNvPr>
          <p:cNvSpPr txBox="1"/>
          <p:nvPr/>
        </p:nvSpPr>
        <p:spPr>
          <a:xfrm>
            <a:off x="18683441" y="16638162"/>
            <a:ext cx="5830246"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bg1">
                    <a:lumMod val="50000"/>
                    <a:lumOff val="50000"/>
                  </a:schemeClr>
                </a:solidFill>
                <a:latin typeface="Trebuchet MS" panose="020B0603020202020204" pitchFamily="34" charset="0"/>
              </a:rPr>
              <a:t>Node_1</a:t>
            </a:r>
          </a:p>
          <a:p>
            <a:pPr algn="ctr">
              <a:lnSpc>
                <a:spcPct val="90000"/>
              </a:lnSpc>
            </a:pPr>
            <a:r>
              <a:rPr lang="sv-SE" sz="4200">
                <a:solidFill>
                  <a:schemeClr val="bg1">
                    <a:lumMod val="50000"/>
                    <a:lumOff val="50000"/>
                  </a:schemeClr>
                </a:solidFill>
                <a:latin typeface="Trebuchet MS" panose="020B0603020202020204" pitchFamily="34" charset="0"/>
              </a:rPr>
              <a:t>(NVSwitch/Nvlink) </a:t>
            </a:r>
          </a:p>
        </p:txBody>
      </p:sp>
      <p:grpSp>
        <p:nvGrpSpPr>
          <p:cNvPr id="54" name="Group 53">
            <a:extLst>
              <a:ext uri="{FF2B5EF4-FFF2-40B4-BE49-F238E27FC236}">
                <a16:creationId xmlns:a16="http://schemas.microsoft.com/office/drawing/2014/main" id="{FAAA2184-EDA7-4752-85E0-F64C58ADFF2D}"/>
              </a:ext>
            </a:extLst>
          </p:cNvPr>
          <p:cNvGrpSpPr/>
          <p:nvPr/>
        </p:nvGrpSpPr>
        <p:grpSpPr>
          <a:xfrm>
            <a:off x="10106423" y="7633257"/>
            <a:ext cx="23243722" cy="6671735"/>
            <a:chOff x="3756734" y="2576745"/>
            <a:chExt cx="7747907" cy="2223911"/>
          </a:xfrm>
        </p:grpSpPr>
        <p:sp>
          <p:nvSpPr>
            <p:cNvPr id="55" name="Rectangle 54">
              <a:extLst>
                <a:ext uri="{FF2B5EF4-FFF2-40B4-BE49-F238E27FC236}">
                  <a16:creationId xmlns:a16="http://schemas.microsoft.com/office/drawing/2014/main" id="{4805D793-22D9-4884-B1CC-949806E1151E}"/>
                </a:ext>
              </a:extLst>
            </p:cNvPr>
            <p:cNvSpPr/>
            <p:nvPr/>
          </p:nvSpPr>
          <p:spPr>
            <a:xfrm>
              <a:off x="3756734" y="2576745"/>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56" name="Rectangle 55">
              <a:extLst>
                <a:ext uri="{FF2B5EF4-FFF2-40B4-BE49-F238E27FC236}">
                  <a16:creationId xmlns:a16="http://schemas.microsoft.com/office/drawing/2014/main" id="{CACB21D0-3393-49B6-89A2-FCF1F0AE5BE9}"/>
                </a:ext>
              </a:extLst>
            </p:cNvPr>
            <p:cNvSpPr/>
            <p:nvPr/>
          </p:nvSpPr>
          <p:spPr>
            <a:xfrm>
              <a:off x="3756734" y="3157841"/>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57" name="Rectangle 56">
              <a:extLst>
                <a:ext uri="{FF2B5EF4-FFF2-40B4-BE49-F238E27FC236}">
                  <a16:creationId xmlns:a16="http://schemas.microsoft.com/office/drawing/2014/main" id="{51870B7F-A44C-48C8-ACCF-5B0CFD03B1D2}"/>
                </a:ext>
              </a:extLst>
            </p:cNvPr>
            <p:cNvSpPr/>
            <p:nvPr/>
          </p:nvSpPr>
          <p:spPr>
            <a:xfrm>
              <a:off x="3756734" y="3738937"/>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58" name="Rectangle 57">
              <a:extLst>
                <a:ext uri="{FF2B5EF4-FFF2-40B4-BE49-F238E27FC236}">
                  <a16:creationId xmlns:a16="http://schemas.microsoft.com/office/drawing/2014/main" id="{7BAD0373-04F2-4046-9137-A7CEA83ECE14}"/>
                </a:ext>
              </a:extLst>
            </p:cNvPr>
            <p:cNvSpPr/>
            <p:nvPr/>
          </p:nvSpPr>
          <p:spPr>
            <a:xfrm>
              <a:off x="3767091" y="4341901"/>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59" name="TextBox 58">
              <a:extLst>
                <a:ext uri="{FF2B5EF4-FFF2-40B4-BE49-F238E27FC236}">
                  <a16:creationId xmlns:a16="http://schemas.microsoft.com/office/drawing/2014/main" id="{211D623E-FB08-409B-B9AC-20302CF5A42E}"/>
                </a:ext>
              </a:extLst>
            </p:cNvPr>
            <p:cNvSpPr txBox="1"/>
            <p:nvPr/>
          </p:nvSpPr>
          <p:spPr>
            <a:xfrm>
              <a:off x="8540960" y="2774054"/>
              <a:ext cx="2903367" cy="1969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3600" i="1">
                  <a:solidFill>
                    <a:srgbClr val="76B900"/>
                  </a:solidFill>
                  <a:latin typeface="Trebuchet MS" panose="020B0603020202020204" pitchFamily="34" charset="0"/>
                </a:rPr>
                <a:t>pipeline-model-parallel group 0</a:t>
              </a:r>
            </a:p>
          </p:txBody>
        </p:sp>
        <p:sp>
          <p:nvSpPr>
            <p:cNvPr id="60" name="TextBox 59">
              <a:extLst>
                <a:ext uri="{FF2B5EF4-FFF2-40B4-BE49-F238E27FC236}">
                  <a16:creationId xmlns:a16="http://schemas.microsoft.com/office/drawing/2014/main" id="{3875A66D-8DD2-4A45-9A87-C801052586FC}"/>
                </a:ext>
              </a:extLst>
            </p:cNvPr>
            <p:cNvSpPr txBox="1"/>
            <p:nvPr/>
          </p:nvSpPr>
          <p:spPr>
            <a:xfrm>
              <a:off x="8572936" y="3386746"/>
              <a:ext cx="2903367" cy="1969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3600" i="1">
                  <a:solidFill>
                    <a:srgbClr val="76B900"/>
                  </a:solidFill>
                  <a:latin typeface="Trebuchet MS" panose="020B0603020202020204" pitchFamily="34" charset="0"/>
                </a:rPr>
                <a:t>pipeline-model-parallel group 1</a:t>
              </a:r>
            </a:p>
          </p:txBody>
        </p:sp>
        <p:sp>
          <p:nvSpPr>
            <p:cNvPr id="61" name="TextBox 60">
              <a:extLst>
                <a:ext uri="{FF2B5EF4-FFF2-40B4-BE49-F238E27FC236}">
                  <a16:creationId xmlns:a16="http://schemas.microsoft.com/office/drawing/2014/main" id="{FBA46E3C-25E2-4A66-B444-FD1DBC60A0E7}"/>
                </a:ext>
              </a:extLst>
            </p:cNvPr>
            <p:cNvSpPr txBox="1"/>
            <p:nvPr/>
          </p:nvSpPr>
          <p:spPr>
            <a:xfrm>
              <a:off x="8584164" y="4000652"/>
              <a:ext cx="2903367" cy="1969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3600" i="1">
                  <a:solidFill>
                    <a:srgbClr val="76B900"/>
                  </a:solidFill>
                  <a:latin typeface="Trebuchet MS" panose="020B0603020202020204" pitchFamily="34" charset="0"/>
                </a:rPr>
                <a:t>pipeline-model-parallel group 2</a:t>
              </a:r>
            </a:p>
          </p:txBody>
        </p:sp>
        <p:sp>
          <p:nvSpPr>
            <p:cNvPr id="62" name="TextBox 61">
              <a:extLst>
                <a:ext uri="{FF2B5EF4-FFF2-40B4-BE49-F238E27FC236}">
                  <a16:creationId xmlns:a16="http://schemas.microsoft.com/office/drawing/2014/main" id="{8DEE61AE-8CB1-4E77-8821-14BBA897AB36}"/>
                </a:ext>
              </a:extLst>
            </p:cNvPr>
            <p:cNvSpPr txBox="1"/>
            <p:nvPr/>
          </p:nvSpPr>
          <p:spPr>
            <a:xfrm>
              <a:off x="8601274" y="4603679"/>
              <a:ext cx="2903367" cy="1969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3600" i="1">
                  <a:solidFill>
                    <a:srgbClr val="76B900"/>
                  </a:solidFill>
                  <a:latin typeface="Trebuchet MS" panose="020B0603020202020204" pitchFamily="34" charset="0"/>
                </a:rPr>
                <a:t>pipeline-model-parallel group 3</a:t>
              </a:r>
            </a:p>
          </p:txBody>
        </p:sp>
      </p:grpSp>
      <p:grpSp>
        <p:nvGrpSpPr>
          <p:cNvPr id="63" name="Group 62">
            <a:extLst>
              <a:ext uri="{FF2B5EF4-FFF2-40B4-BE49-F238E27FC236}">
                <a16:creationId xmlns:a16="http://schemas.microsoft.com/office/drawing/2014/main" id="{C6407515-8CAD-4E11-ABFB-BED2F1E23B73}"/>
              </a:ext>
            </a:extLst>
          </p:cNvPr>
          <p:cNvGrpSpPr/>
          <p:nvPr/>
        </p:nvGrpSpPr>
        <p:grpSpPr>
          <a:xfrm>
            <a:off x="10528109" y="7821986"/>
            <a:ext cx="14380263" cy="6257580"/>
            <a:chOff x="3897296" y="2639656"/>
            <a:chExt cx="4793421" cy="2085860"/>
          </a:xfrm>
        </p:grpSpPr>
        <p:sp>
          <p:nvSpPr>
            <p:cNvPr id="64" name="Rectangle 63">
              <a:extLst>
                <a:ext uri="{FF2B5EF4-FFF2-40B4-BE49-F238E27FC236}">
                  <a16:creationId xmlns:a16="http://schemas.microsoft.com/office/drawing/2014/main" id="{65E893DC-3FAB-49E3-92F5-C579F6413617}"/>
                </a:ext>
              </a:extLst>
            </p:cNvPr>
            <p:cNvSpPr/>
            <p:nvPr/>
          </p:nvSpPr>
          <p:spPr>
            <a:xfrm>
              <a:off x="3905061" y="2639656"/>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5" name="Rectangle 64">
              <a:extLst>
                <a:ext uri="{FF2B5EF4-FFF2-40B4-BE49-F238E27FC236}">
                  <a16:creationId xmlns:a16="http://schemas.microsoft.com/office/drawing/2014/main" id="{CAC4F48F-B0B6-4A38-8CD2-EE6319BC83D7}"/>
                </a:ext>
              </a:extLst>
            </p:cNvPr>
            <p:cNvSpPr/>
            <p:nvPr/>
          </p:nvSpPr>
          <p:spPr>
            <a:xfrm>
              <a:off x="3897296"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6" name="Rectangle 65">
              <a:extLst>
                <a:ext uri="{FF2B5EF4-FFF2-40B4-BE49-F238E27FC236}">
                  <a16:creationId xmlns:a16="http://schemas.microsoft.com/office/drawing/2014/main" id="{8F0AA6E0-1920-4A1B-8990-6B2A025E869A}"/>
                </a:ext>
              </a:extLst>
            </p:cNvPr>
            <p:cNvSpPr/>
            <p:nvPr/>
          </p:nvSpPr>
          <p:spPr>
            <a:xfrm>
              <a:off x="5186037" y="2648978"/>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7" name="Rectangle 66">
              <a:extLst>
                <a:ext uri="{FF2B5EF4-FFF2-40B4-BE49-F238E27FC236}">
                  <a16:creationId xmlns:a16="http://schemas.microsoft.com/office/drawing/2014/main" id="{489A9DE1-35C3-4F7E-AC11-2F890110F7B8}"/>
                </a:ext>
              </a:extLst>
            </p:cNvPr>
            <p:cNvSpPr/>
            <p:nvPr/>
          </p:nvSpPr>
          <p:spPr>
            <a:xfrm>
              <a:off x="5186037"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8" name="Rectangle 67">
              <a:extLst>
                <a:ext uri="{FF2B5EF4-FFF2-40B4-BE49-F238E27FC236}">
                  <a16:creationId xmlns:a16="http://schemas.microsoft.com/office/drawing/2014/main" id="{582E239C-F641-4D70-AF02-5C9055A59630}"/>
                </a:ext>
              </a:extLst>
            </p:cNvPr>
            <p:cNvSpPr/>
            <p:nvPr/>
          </p:nvSpPr>
          <p:spPr>
            <a:xfrm>
              <a:off x="6491425" y="2651668"/>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9" name="Rectangle 68">
              <a:extLst>
                <a:ext uri="{FF2B5EF4-FFF2-40B4-BE49-F238E27FC236}">
                  <a16:creationId xmlns:a16="http://schemas.microsoft.com/office/drawing/2014/main" id="{4B1088BC-8017-4188-9D36-5F9B73AD670E}"/>
                </a:ext>
              </a:extLst>
            </p:cNvPr>
            <p:cNvSpPr/>
            <p:nvPr/>
          </p:nvSpPr>
          <p:spPr>
            <a:xfrm>
              <a:off x="6482179"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70" name="Rectangle 69">
              <a:extLst>
                <a:ext uri="{FF2B5EF4-FFF2-40B4-BE49-F238E27FC236}">
                  <a16:creationId xmlns:a16="http://schemas.microsoft.com/office/drawing/2014/main" id="{7ED5C63C-D601-48CE-8590-EB4AC84100C6}"/>
                </a:ext>
              </a:extLst>
            </p:cNvPr>
            <p:cNvSpPr/>
            <p:nvPr/>
          </p:nvSpPr>
          <p:spPr>
            <a:xfrm>
              <a:off x="7780166" y="265346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71" name="Rectangle 70">
              <a:extLst>
                <a:ext uri="{FF2B5EF4-FFF2-40B4-BE49-F238E27FC236}">
                  <a16:creationId xmlns:a16="http://schemas.microsoft.com/office/drawing/2014/main" id="{EB829CCA-FA12-4826-8DD2-ABBDE9926D88}"/>
                </a:ext>
              </a:extLst>
            </p:cNvPr>
            <p:cNvSpPr/>
            <p:nvPr/>
          </p:nvSpPr>
          <p:spPr>
            <a:xfrm>
              <a:off x="7768701"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72" name="TextBox 71">
              <a:extLst>
                <a:ext uri="{FF2B5EF4-FFF2-40B4-BE49-F238E27FC236}">
                  <a16:creationId xmlns:a16="http://schemas.microsoft.com/office/drawing/2014/main" id="{99F71F44-068B-46CF-9238-34D6EC74E019}"/>
                </a:ext>
              </a:extLst>
            </p:cNvPr>
            <p:cNvSpPr txBox="1"/>
            <p:nvPr/>
          </p:nvSpPr>
          <p:spPr>
            <a:xfrm>
              <a:off x="4516239" y="2648978"/>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0</a:t>
              </a:r>
            </a:p>
          </p:txBody>
        </p:sp>
        <p:sp>
          <p:nvSpPr>
            <p:cNvPr id="73" name="TextBox 72">
              <a:extLst>
                <a:ext uri="{FF2B5EF4-FFF2-40B4-BE49-F238E27FC236}">
                  <a16:creationId xmlns:a16="http://schemas.microsoft.com/office/drawing/2014/main" id="{22DC1BF8-836B-4336-92B9-9FC11D8633DE}"/>
                </a:ext>
              </a:extLst>
            </p:cNvPr>
            <p:cNvSpPr txBox="1"/>
            <p:nvPr/>
          </p:nvSpPr>
          <p:spPr>
            <a:xfrm>
              <a:off x="4549641" y="3796922"/>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1</a:t>
              </a:r>
            </a:p>
          </p:txBody>
        </p:sp>
        <p:sp>
          <p:nvSpPr>
            <p:cNvPr id="74" name="TextBox 73">
              <a:extLst>
                <a:ext uri="{FF2B5EF4-FFF2-40B4-BE49-F238E27FC236}">
                  <a16:creationId xmlns:a16="http://schemas.microsoft.com/office/drawing/2014/main" id="{6A24DAA0-2123-4C32-8611-B5EC981170D0}"/>
                </a:ext>
              </a:extLst>
            </p:cNvPr>
            <p:cNvSpPr txBox="1"/>
            <p:nvPr/>
          </p:nvSpPr>
          <p:spPr>
            <a:xfrm>
              <a:off x="5828209" y="2660055"/>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2</a:t>
              </a:r>
            </a:p>
          </p:txBody>
        </p:sp>
        <p:sp>
          <p:nvSpPr>
            <p:cNvPr id="75" name="TextBox 74">
              <a:extLst>
                <a:ext uri="{FF2B5EF4-FFF2-40B4-BE49-F238E27FC236}">
                  <a16:creationId xmlns:a16="http://schemas.microsoft.com/office/drawing/2014/main" id="{10318695-C4CE-4D1F-9238-EA7DCF3A5845}"/>
                </a:ext>
              </a:extLst>
            </p:cNvPr>
            <p:cNvSpPr txBox="1"/>
            <p:nvPr/>
          </p:nvSpPr>
          <p:spPr>
            <a:xfrm>
              <a:off x="5839751" y="3832533"/>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3</a:t>
              </a:r>
            </a:p>
          </p:txBody>
        </p:sp>
        <p:sp>
          <p:nvSpPr>
            <p:cNvPr id="76" name="TextBox 75">
              <a:extLst>
                <a:ext uri="{FF2B5EF4-FFF2-40B4-BE49-F238E27FC236}">
                  <a16:creationId xmlns:a16="http://schemas.microsoft.com/office/drawing/2014/main" id="{84AD5443-B02E-4C36-BC64-BD948EE8D08E}"/>
                </a:ext>
              </a:extLst>
            </p:cNvPr>
            <p:cNvSpPr txBox="1"/>
            <p:nvPr/>
          </p:nvSpPr>
          <p:spPr>
            <a:xfrm>
              <a:off x="7194315" y="2654023"/>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4</a:t>
              </a:r>
            </a:p>
          </p:txBody>
        </p:sp>
        <p:sp>
          <p:nvSpPr>
            <p:cNvPr id="77" name="TextBox 76">
              <a:extLst>
                <a:ext uri="{FF2B5EF4-FFF2-40B4-BE49-F238E27FC236}">
                  <a16:creationId xmlns:a16="http://schemas.microsoft.com/office/drawing/2014/main" id="{903451E6-332D-4501-B40E-80E491E9CB5A}"/>
                </a:ext>
              </a:extLst>
            </p:cNvPr>
            <p:cNvSpPr txBox="1"/>
            <p:nvPr/>
          </p:nvSpPr>
          <p:spPr>
            <a:xfrm>
              <a:off x="7151095" y="3833631"/>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5</a:t>
              </a:r>
            </a:p>
          </p:txBody>
        </p:sp>
        <p:sp>
          <p:nvSpPr>
            <p:cNvPr id="78" name="TextBox 77">
              <a:extLst>
                <a:ext uri="{FF2B5EF4-FFF2-40B4-BE49-F238E27FC236}">
                  <a16:creationId xmlns:a16="http://schemas.microsoft.com/office/drawing/2014/main" id="{2966B19D-690E-4049-8266-39F973555BEC}"/>
                </a:ext>
              </a:extLst>
            </p:cNvPr>
            <p:cNvSpPr txBox="1"/>
            <p:nvPr/>
          </p:nvSpPr>
          <p:spPr>
            <a:xfrm>
              <a:off x="8407563" y="2669665"/>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6</a:t>
              </a:r>
            </a:p>
          </p:txBody>
        </p:sp>
        <p:sp>
          <p:nvSpPr>
            <p:cNvPr id="79" name="TextBox 78">
              <a:extLst>
                <a:ext uri="{FF2B5EF4-FFF2-40B4-BE49-F238E27FC236}">
                  <a16:creationId xmlns:a16="http://schemas.microsoft.com/office/drawing/2014/main" id="{F7053A9A-E731-41CB-87D9-DC0182A19E8D}"/>
                </a:ext>
              </a:extLst>
            </p:cNvPr>
            <p:cNvSpPr txBox="1"/>
            <p:nvPr/>
          </p:nvSpPr>
          <p:spPr>
            <a:xfrm>
              <a:off x="8382723" y="3835535"/>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7</a:t>
              </a:r>
            </a:p>
          </p:txBody>
        </p:sp>
      </p:grpSp>
      <p:sp>
        <p:nvSpPr>
          <p:cNvPr id="43" name="Rectangle 42">
            <a:extLst>
              <a:ext uri="{FF2B5EF4-FFF2-40B4-BE49-F238E27FC236}">
                <a16:creationId xmlns:a16="http://schemas.microsoft.com/office/drawing/2014/main" id="{64313024-7218-3BF9-2A33-D7C89FA63551}"/>
              </a:ext>
            </a:extLst>
          </p:cNvPr>
          <p:cNvSpPr/>
          <p:nvPr/>
        </p:nvSpPr>
        <p:spPr>
          <a:xfrm>
            <a:off x="299297" y="19466006"/>
            <a:ext cx="30347322" cy="923330"/>
          </a:xfrm>
          <a:prstGeom prst="rect">
            <a:avLst/>
          </a:prstGeom>
        </p:spPr>
        <p:txBody>
          <a:bodyPr wrap="square">
            <a:spAutoFit/>
          </a:bodyPr>
          <a:lstStyle/>
          <a:p>
            <a:pPr defTabSz="2743200">
              <a:defRPr/>
            </a:pPr>
            <a:r>
              <a:rPr lang="en-US" sz="2700">
                <a:solidFill>
                  <a:srgbClr val="FFFFFF"/>
                </a:solidFill>
                <a:latin typeface="Trebuchet MS"/>
                <a:hlinkClick r:id="rId3"/>
              </a:rPr>
              <a:t>https://github.com/NVIDIA/Megatron-LM</a:t>
            </a:r>
            <a:endParaRPr lang="en-US" sz="2700">
              <a:solidFill>
                <a:srgbClr val="000000"/>
              </a:solidFill>
              <a:latin typeface="Arial" panose="020B0604020202020204" pitchFamily="34" charset="0"/>
            </a:endParaRPr>
          </a:p>
          <a:p>
            <a:pPr defTabSz="2743200">
              <a:defRPr/>
            </a:pPr>
            <a:endParaRPr lang="en-US" sz="2700">
              <a:solidFill>
                <a:srgbClr val="FFFFFF"/>
              </a:solidFill>
              <a:latin typeface="Trebuchet MS"/>
            </a:endParaRPr>
          </a:p>
        </p:txBody>
      </p:sp>
      <p:sp>
        <p:nvSpPr>
          <p:cNvPr id="86" name="TextBox 85">
            <a:extLst>
              <a:ext uri="{FF2B5EF4-FFF2-40B4-BE49-F238E27FC236}">
                <a16:creationId xmlns:a16="http://schemas.microsoft.com/office/drawing/2014/main" id="{82EE5E0E-2413-6C7A-D897-B3D67262837D}"/>
              </a:ext>
            </a:extLst>
          </p:cNvPr>
          <p:cNvSpPr txBox="1"/>
          <p:nvPr/>
        </p:nvSpPr>
        <p:spPr>
          <a:xfrm>
            <a:off x="472817" y="10215361"/>
            <a:ext cx="16512586"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sv-SE" sz="3150">
                <a:solidFill>
                  <a:schemeClr val="bg1"/>
                </a:solidFill>
                <a:latin typeface="Trebuchet MS" panose="020B0603020202020204" pitchFamily="34" charset="0"/>
              </a:rPr>
              <a:t>2 nodes , 8 GPUs per node</a:t>
            </a:r>
          </a:p>
          <a:p>
            <a:pPr marL="571500" indent="-571500">
              <a:lnSpc>
                <a:spcPct val="90000"/>
              </a:lnSpc>
              <a:buFont typeface="Arial" panose="020B0604020202020204" pitchFamily="34" charset="0"/>
              <a:buChar char="•"/>
            </a:pPr>
            <a:r>
              <a:rPr lang="sv-SE" sz="3150">
                <a:solidFill>
                  <a:srgbClr val="FF0000"/>
                </a:solidFill>
                <a:latin typeface="Trebuchet MS" panose="020B0603020202020204" pitchFamily="34" charset="0"/>
              </a:rPr>
              <a:t>Tensor parallel = 2</a:t>
            </a:r>
          </a:p>
          <a:p>
            <a:pPr marL="571500" indent="-571500">
              <a:lnSpc>
                <a:spcPct val="90000"/>
              </a:lnSpc>
              <a:buFont typeface="Arial" panose="020B0604020202020204" pitchFamily="34" charset="0"/>
              <a:buChar char="•"/>
            </a:pPr>
            <a:r>
              <a:rPr lang="sv-SE" sz="3150">
                <a:solidFill>
                  <a:srgbClr val="86D000"/>
                </a:solidFill>
                <a:latin typeface="Trebuchet MS" panose="020B0603020202020204" pitchFamily="34" charset="0"/>
              </a:rPr>
              <a:t>Pipeline parallel = 4</a:t>
            </a:r>
          </a:p>
          <a:p>
            <a:pPr marL="571500" indent="-571500">
              <a:lnSpc>
                <a:spcPct val="90000"/>
              </a:lnSpc>
              <a:buFont typeface="Arial" panose="020B0604020202020204" pitchFamily="34" charset="0"/>
              <a:buChar char="•"/>
            </a:pPr>
            <a:r>
              <a:rPr lang="sv-SE" sz="3150">
                <a:solidFill>
                  <a:schemeClr val="bg1"/>
                </a:solidFill>
                <a:latin typeface="Trebuchet MS" panose="020B0603020202020204" pitchFamily="34" charset="0"/>
              </a:rPr>
              <a:t>Data parallel = 2</a:t>
            </a:r>
          </a:p>
        </p:txBody>
      </p:sp>
    </p:spTree>
    <p:extLst>
      <p:ext uri="{BB962C8B-B14F-4D97-AF65-F5344CB8AC3E}">
        <p14:creationId xmlns:p14="http://schemas.microsoft.com/office/powerpoint/2010/main" val="7504359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45" name="Rectangle 44">
            <a:extLst>
              <a:ext uri="{FF2B5EF4-FFF2-40B4-BE49-F238E27FC236}">
                <a16:creationId xmlns:a16="http://schemas.microsoft.com/office/drawing/2014/main" id="{B119605B-85E8-5563-AF76-25D82AB2A9DD}"/>
              </a:ext>
            </a:extLst>
          </p:cNvPr>
          <p:cNvSpPr/>
          <p:nvPr/>
        </p:nvSpPr>
        <p:spPr>
          <a:xfrm>
            <a:off x="17845552" y="7142173"/>
            <a:ext cx="7384408" cy="7806194"/>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2" name="Rectangle 1">
            <a:extLst>
              <a:ext uri="{FF2B5EF4-FFF2-40B4-BE49-F238E27FC236}">
                <a16:creationId xmlns:a16="http://schemas.microsoft.com/office/drawing/2014/main" id="{281F5D30-091A-E6A4-7E05-65532AE6FFBE}"/>
              </a:ext>
            </a:extLst>
          </p:cNvPr>
          <p:cNvSpPr/>
          <p:nvPr/>
        </p:nvSpPr>
        <p:spPr>
          <a:xfrm>
            <a:off x="9878240" y="7142173"/>
            <a:ext cx="7384408" cy="7806194"/>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600"/>
          </a:p>
        </p:txBody>
      </p:sp>
      <p:sp>
        <p:nvSpPr>
          <p:cNvPr id="46" name="Title 1">
            <a:extLst>
              <a:ext uri="{FF2B5EF4-FFF2-40B4-BE49-F238E27FC236}">
                <a16:creationId xmlns:a16="http://schemas.microsoft.com/office/drawing/2014/main" id="{D1F4C01E-90EB-42B0-83C7-82D30B323120}"/>
              </a:ext>
            </a:extLst>
          </p:cNvPr>
          <p:cNvSpPr>
            <a:spLocks noGrp="1"/>
          </p:cNvSpPr>
          <p:nvPr>
            <p:ph type="title"/>
          </p:nvPr>
        </p:nvSpPr>
        <p:spPr>
          <a:xfrm>
            <a:off x="1661160" y="1737365"/>
            <a:ext cx="33253680" cy="1969770"/>
          </a:xfrm>
        </p:spPr>
        <p:txBody>
          <a:bodyPr/>
          <a:lstStyle/>
          <a:p>
            <a:pPr algn="ctr"/>
            <a:r>
              <a:rPr lang="sv-SE" b="0"/>
              <a:t>Megatron model parallism</a:t>
            </a:r>
          </a:p>
        </p:txBody>
      </p:sp>
      <p:sp>
        <p:nvSpPr>
          <p:cNvPr id="47" name="Text Placeholder 3">
            <a:extLst>
              <a:ext uri="{FF2B5EF4-FFF2-40B4-BE49-F238E27FC236}">
                <a16:creationId xmlns:a16="http://schemas.microsoft.com/office/drawing/2014/main" id="{0124E0FA-9B2F-4C10-902F-995D32FB4482}"/>
              </a:ext>
            </a:extLst>
          </p:cNvPr>
          <p:cNvSpPr txBox="1">
            <a:spLocks/>
          </p:cNvSpPr>
          <p:nvPr/>
        </p:nvSpPr>
        <p:spPr>
          <a:xfrm>
            <a:off x="1661160" y="3627120"/>
            <a:ext cx="33253680" cy="1751544"/>
          </a:xfrm>
          <a:prstGeom prst="rect">
            <a:avLst/>
          </a:prstGeom>
        </p:spPr>
        <p:txBody>
          <a:bodyPr/>
          <a:lstStyle>
            <a:lvl1pPr marL="0" indent="0" algn="l" rtl="0" fontAlgn="base">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a:lstStyle>
          <a:p>
            <a:pPr algn="ctr"/>
            <a:r>
              <a:rPr lang="sv-SE" sz="6000">
                <a:solidFill>
                  <a:srgbClr val="76B900"/>
                </a:solidFill>
              </a:rPr>
              <a:t>GPU Affinity Grouping Example</a:t>
            </a:r>
          </a:p>
        </p:txBody>
      </p:sp>
      <p:graphicFrame>
        <p:nvGraphicFramePr>
          <p:cNvPr id="48" name="Table 47">
            <a:extLst>
              <a:ext uri="{FF2B5EF4-FFF2-40B4-BE49-F238E27FC236}">
                <a16:creationId xmlns:a16="http://schemas.microsoft.com/office/drawing/2014/main" id="{18646C53-B946-4F6B-B176-805B88ADFA52}"/>
              </a:ext>
            </a:extLst>
          </p:cNvPr>
          <p:cNvGraphicFramePr>
            <a:graphicFrameLocks noGrp="1"/>
          </p:cNvGraphicFramePr>
          <p:nvPr/>
        </p:nvGraphicFramePr>
        <p:xfrm>
          <a:off x="9650328" y="7142172"/>
          <a:ext cx="15446040" cy="7515544"/>
        </p:xfrm>
        <a:graphic>
          <a:graphicData uri="http://schemas.openxmlformats.org/drawingml/2006/table">
            <a:tbl>
              <a:tblPr/>
              <a:tblGrid>
                <a:gridCol w="3861510">
                  <a:extLst>
                    <a:ext uri="{9D8B030D-6E8A-4147-A177-3AD203B41FA5}">
                      <a16:colId xmlns:a16="http://schemas.microsoft.com/office/drawing/2014/main" val="852530693"/>
                    </a:ext>
                  </a:extLst>
                </a:gridCol>
                <a:gridCol w="3861510">
                  <a:extLst>
                    <a:ext uri="{9D8B030D-6E8A-4147-A177-3AD203B41FA5}">
                      <a16:colId xmlns:a16="http://schemas.microsoft.com/office/drawing/2014/main" val="2927076282"/>
                    </a:ext>
                  </a:extLst>
                </a:gridCol>
                <a:gridCol w="3861510">
                  <a:extLst>
                    <a:ext uri="{9D8B030D-6E8A-4147-A177-3AD203B41FA5}">
                      <a16:colId xmlns:a16="http://schemas.microsoft.com/office/drawing/2014/main" val="4073504844"/>
                    </a:ext>
                  </a:extLst>
                </a:gridCol>
                <a:gridCol w="3861510">
                  <a:extLst>
                    <a:ext uri="{9D8B030D-6E8A-4147-A177-3AD203B41FA5}">
                      <a16:colId xmlns:a16="http://schemas.microsoft.com/office/drawing/2014/main" val="1971465472"/>
                    </a:ext>
                  </a:extLst>
                </a:gridCol>
              </a:tblGrid>
              <a:tr h="1878886">
                <a:tc>
                  <a:txBody>
                    <a:bodyPr/>
                    <a:lstStyle/>
                    <a:p>
                      <a:pPr algn="ctr" fontAlgn="b"/>
                      <a:r>
                        <a:rPr lang="sv-SE" sz="3400" b="1" i="0" u="none" strike="noStrike" baseline="0">
                          <a:solidFill>
                            <a:srgbClr val="000000"/>
                          </a:solidFill>
                          <a:effectLst/>
                          <a:latin typeface="Calibri" panose="020F0502020204030204" pitchFamily="34" charset="0"/>
                        </a:rPr>
                        <a:t>gpu_0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gpu_4</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gpu_8</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gpu_12</a:t>
                      </a:r>
                    </a:p>
                  </a:txBody>
                  <a:tcPr marL="14290" marR="14290" marT="14290" marB="0" anchor="ctr">
                    <a:lnL>
                      <a:noFill/>
                    </a:lnL>
                    <a:lnR>
                      <a:noFill/>
                    </a:lnR>
                    <a:lnT>
                      <a:noFill/>
                    </a:lnT>
                    <a:lnB>
                      <a:noFill/>
                    </a:lnB>
                  </a:tcPr>
                </a:tc>
                <a:extLst>
                  <a:ext uri="{0D108BD9-81ED-4DB2-BD59-A6C34878D82A}">
                    <a16:rowId xmlns:a16="http://schemas.microsoft.com/office/drawing/2014/main" val="3342773807"/>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gpu_5</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gpu_9</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gpu_13</a:t>
                      </a:r>
                    </a:p>
                  </a:txBody>
                  <a:tcPr marL="14290" marR="14290" marT="14290" marB="0" anchor="ctr">
                    <a:lnL>
                      <a:noFill/>
                    </a:lnL>
                    <a:lnR>
                      <a:noFill/>
                    </a:lnR>
                    <a:lnT>
                      <a:noFill/>
                    </a:lnT>
                    <a:lnB>
                      <a:noFill/>
                    </a:lnB>
                  </a:tcPr>
                </a:tc>
                <a:extLst>
                  <a:ext uri="{0D108BD9-81ED-4DB2-BD59-A6C34878D82A}">
                    <a16:rowId xmlns:a16="http://schemas.microsoft.com/office/drawing/2014/main" val="275008446"/>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gpu_2</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gpu_6</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gpu_10</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gpu_14</a:t>
                      </a:r>
                    </a:p>
                  </a:txBody>
                  <a:tcPr marL="14290" marR="14290" marT="14290" marB="0" anchor="ctr">
                    <a:lnL>
                      <a:noFill/>
                    </a:lnL>
                    <a:lnR>
                      <a:noFill/>
                    </a:lnR>
                    <a:lnT>
                      <a:noFill/>
                    </a:lnT>
                    <a:lnB>
                      <a:noFill/>
                    </a:lnB>
                  </a:tcPr>
                </a:tc>
                <a:extLst>
                  <a:ext uri="{0D108BD9-81ED-4DB2-BD59-A6C34878D82A}">
                    <a16:rowId xmlns:a16="http://schemas.microsoft.com/office/drawing/2014/main" val="2232966912"/>
                  </a:ext>
                </a:extLst>
              </a:tr>
              <a:tr h="1878886">
                <a:tc>
                  <a:txBody>
                    <a:bodyPr/>
                    <a:lstStyle/>
                    <a:p>
                      <a:pPr algn="ctr" fontAlgn="b"/>
                      <a:r>
                        <a:rPr lang="sv-SE" sz="3400" b="1" i="0" u="none" strike="noStrike" baseline="0">
                          <a:solidFill>
                            <a:srgbClr val="000000"/>
                          </a:solidFill>
                          <a:effectLst/>
                          <a:latin typeface="Calibri" panose="020F0502020204030204" pitchFamily="34" charset="0"/>
                        </a:rPr>
                        <a:t>gpu_3</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gpu_7</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gpu_11</a:t>
                      </a:r>
                    </a:p>
                  </a:txBody>
                  <a:tcPr marL="14290" marR="14290" marT="14290" marB="0" anchor="ctr">
                    <a:lnL>
                      <a:noFill/>
                    </a:lnL>
                    <a:lnR>
                      <a:noFill/>
                    </a:lnR>
                    <a:lnT>
                      <a:noFill/>
                    </a:lnT>
                    <a:lnB>
                      <a:noFill/>
                    </a:lnB>
                  </a:tcPr>
                </a:tc>
                <a:tc>
                  <a:txBody>
                    <a:bodyPr/>
                    <a:lstStyle/>
                    <a:p>
                      <a:pPr algn="ctr" fontAlgn="b"/>
                      <a:r>
                        <a:rPr lang="sv-SE" sz="3400" b="1" i="0" u="none" strike="noStrike" baseline="0">
                          <a:solidFill>
                            <a:srgbClr val="000000"/>
                          </a:solidFill>
                          <a:effectLst/>
                          <a:latin typeface="Calibri" panose="020F0502020204030204" pitchFamily="34" charset="0"/>
                        </a:rPr>
                        <a:t>gpu_15</a:t>
                      </a:r>
                    </a:p>
                  </a:txBody>
                  <a:tcPr marL="14290" marR="14290" marT="14290" marB="0" anchor="ctr">
                    <a:lnL>
                      <a:noFill/>
                    </a:lnL>
                    <a:lnR>
                      <a:noFill/>
                    </a:lnR>
                    <a:lnT>
                      <a:noFill/>
                    </a:lnT>
                    <a:lnB>
                      <a:noFill/>
                    </a:lnB>
                  </a:tcPr>
                </a:tc>
                <a:extLst>
                  <a:ext uri="{0D108BD9-81ED-4DB2-BD59-A6C34878D82A}">
                    <a16:rowId xmlns:a16="http://schemas.microsoft.com/office/drawing/2014/main" val="1029306919"/>
                  </a:ext>
                </a:extLst>
              </a:tr>
            </a:tbl>
          </a:graphicData>
        </a:graphic>
      </p:graphicFrame>
      <p:sp>
        <p:nvSpPr>
          <p:cNvPr id="50" name="Right Brace 49">
            <a:extLst>
              <a:ext uri="{FF2B5EF4-FFF2-40B4-BE49-F238E27FC236}">
                <a16:creationId xmlns:a16="http://schemas.microsoft.com/office/drawing/2014/main" id="{24C5FEDB-8302-494F-AA8E-B49535E787BE}"/>
              </a:ext>
            </a:extLst>
          </p:cNvPr>
          <p:cNvSpPr/>
          <p:nvPr/>
        </p:nvSpPr>
        <p:spPr>
          <a:xfrm rot="5400000">
            <a:off x="13140336" y="12112767"/>
            <a:ext cx="1012056" cy="730181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51" name="Right Brace 50">
            <a:extLst>
              <a:ext uri="{FF2B5EF4-FFF2-40B4-BE49-F238E27FC236}">
                <a16:creationId xmlns:a16="http://schemas.microsoft.com/office/drawing/2014/main" id="{EF8A7726-C4F5-4EC3-B06D-1EFB3561AD19}"/>
              </a:ext>
            </a:extLst>
          </p:cNvPr>
          <p:cNvSpPr/>
          <p:nvPr/>
        </p:nvSpPr>
        <p:spPr>
          <a:xfrm rot="5400000">
            <a:off x="20873932" y="12229269"/>
            <a:ext cx="1012056" cy="7068818"/>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52" name="TextBox 51">
            <a:extLst>
              <a:ext uri="{FF2B5EF4-FFF2-40B4-BE49-F238E27FC236}">
                <a16:creationId xmlns:a16="http://schemas.microsoft.com/office/drawing/2014/main" id="{1AA8B3D0-C3BB-44F7-B9AE-7EC6939471E4}"/>
              </a:ext>
            </a:extLst>
          </p:cNvPr>
          <p:cNvSpPr txBox="1"/>
          <p:nvPr/>
        </p:nvSpPr>
        <p:spPr>
          <a:xfrm>
            <a:off x="10551403" y="16625150"/>
            <a:ext cx="5742906"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bg1">
                    <a:lumMod val="50000"/>
                    <a:lumOff val="50000"/>
                  </a:schemeClr>
                </a:solidFill>
                <a:latin typeface="Trebuchet MS" panose="020B0603020202020204" pitchFamily="34" charset="0"/>
              </a:rPr>
              <a:t>Node_0 (NVSwitch/Nvlink) </a:t>
            </a:r>
          </a:p>
        </p:txBody>
      </p:sp>
      <p:sp>
        <p:nvSpPr>
          <p:cNvPr id="53" name="TextBox 52">
            <a:extLst>
              <a:ext uri="{FF2B5EF4-FFF2-40B4-BE49-F238E27FC236}">
                <a16:creationId xmlns:a16="http://schemas.microsoft.com/office/drawing/2014/main" id="{EC060F64-A70E-47DA-B01E-ECD9C0A422E5}"/>
              </a:ext>
            </a:extLst>
          </p:cNvPr>
          <p:cNvSpPr txBox="1"/>
          <p:nvPr/>
        </p:nvSpPr>
        <p:spPr>
          <a:xfrm>
            <a:off x="18683441" y="16638162"/>
            <a:ext cx="5830246" cy="12557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bg1">
                    <a:lumMod val="50000"/>
                    <a:lumOff val="50000"/>
                  </a:schemeClr>
                </a:solidFill>
                <a:latin typeface="Trebuchet MS" panose="020B0603020202020204" pitchFamily="34" charset="0"/>
              </a:rPr>
              <a:t>Node_1</a:t>
            </a:r>
          </a:p>
          <a:p>
            <a:pPr algn="ctr">
              <a:lnSpc>
                <a:spcPct val="90000"/>
              </a:lnSpc>
            </a:pPr>
            <a:r>
              <a:rPr lang="sv-SE" sz="4200">
                <a:solidFill>
                  <a:schemeClr val="bg1">
                    <a:lumMod val="50000"/>
                    <a:lumOff val="50000"/>
                  </a:schemeClr>
                </a:solidFill>
                <a:latin typeface="Trebuchet MS" panose="020B0603020202020204" pitchFamily="34" charset="0"/>
              </a:rPr>
              <a:t>(NVSwitch/Nvlink) </a:t>
            </a:r>
          </a:p>
        </p:txBody>
      </p:sp>
      <p:grpSp>
        <p:nvGrpSpPr>
          <p:cNvPr id="54" name="Group 53">
            <a:extLst>
              <a:ext uri="{FF2B5EF4-FFF2-40B4-BE49-F238E27FC236}">
                <a16:creationId xmlns:a16="http://schemas.microsoft.com/office/drawing/2014/main" id="{FAAA2184-EDA7-4752-85E0-F64C58ADFF2D}"/>
              </a:ext>
            </a:extLst>
          </p:cNvPr>
          <p:cNvGrpSpPr/>
          <p:nvPr/>
        </p:nvGrpSpPr>
        <p:grpSpPr>
          <a:xfrm>
            <a:off x="10106422" y="7633256"/>
            <a:ext cx="23108536" cy="6647095"/>
            <a:chOff x="3756734" y="2576745"/>
            <a:chExt cx="7702845" cy="2215698"/>
          </a:xfrm>
        </p:grpSpPr>
        <p:sp>
          <p:nvSpPr>
            <p:cNvPr id="55" name="Rectangle 54">
              <a:extLst>
                <a:ext uri="{FF2B5EF4-FFF2-40B4-BE49-F238E27FC236}">
                  <a16:creationId xmlns:a16="http://schemas.microsoft.com/office/drawing/2014/main" id="{4805D793-22D9-4884-B1CC-949806E1151E}"/>
                </a:ext>
              </a:extLst>
            </p:cNvPr>
            <p:cNvSpPr/>
            <p:nvPr/>
          </p:nvSpPr>
          <p:spPr>
            <a:xfrm>
              <a:off x="3756734" y="2576745"/>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56" name="Rectangle 55">
              <a:extLst>
                <a:ext uri="{FF2B5EF4-FFF2-40B4-BE49-F238E27FC236}">
                  <a16:creationId xmlns:a16="http://schemas.microsoft.com/office/drawing/2014/main" id="{CACB21D0-3393-49B6-89A2-FCF1F0AE5BE9}"/>
                </a:ext>
              </a:extLst>
            </p:cNvPr>
            <p:cNvSpPr/>
            <p:nvPr/>
          </p:nvSpPr>
          <p:spPr>
            <a:xfrm>
              <a:off x="3756734" y="3157841"/>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57" name="Rectangle 56">
              <a:extLst>
                <a:ext uri="{FF2B5EF4-FFF2-40B4-BE49-F238E27FC236}">
                  <a16:creationId xmlns:a16="http://schemas.microsoft.com/office/drawing/2014/main" id="{51870B7F-A44C-48C8-ACCF-5B0CFD03B1D2}"/>
                </a:ext>
              </a:extLst>
            </p:cNvPr>
            <p:cNvSpPr/>
            <p:nvPr/>
          </p:nvSpPr>
          <p:spPr>
            <a:xfrm>
              <a:off x="3756734" y="3738937"/>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58" name="Rectangle 57">
              <a:extLst>
                <a:ext uri="{FF2B5EF4-FFF2-40B4-BE49-F238E27FC236}">
                  <a16:creationId xmlns:a16="http://schemas.microsoft.com/office/drawing/2014/main" id="{7BAD0373-04F2-4046-9137-A7CEA83ECE14}"/>
                </a:ext>
              </a:extLst>
            </p:cNvPr>
            <p:cNvSpPr/>
            <p:nvPr/>
          </p:nvSpPr>
          <p:spPr>
            <a:xfrm>
              <a:off x="3767091" y="4341901"/>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59" name="TextBox 58">
              <a:extLst>
                <a:ext uri="{FF2B5EF4-FFF2-40B4-BE49-F238E27FC236}">
                  <a16:creationId xmlns:a16="http://schemas.microsoft.com/office/drawing/2014/main" id="{211D623E-FB08-409B-B9AC-20302CF5A42E}"/>
                </a:ext>
              </a:extLst>
            </p:cNvPr>
            <p:cNvSpPr txBox="1"/>
            <p:nvPr/>
          </p:nvSpPr>
          <p:spPr>
            <a:xfrm>
              <a:off x="8546215" y="2754528"/>
              <a:ext cx="2903367" cy="1969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3600" i="1">
                  <a:solidFill>
                    <a:srgbClr val="76B900"/>
                  </a:solidFill>
                  <a:latin typeface="Trebuchet MS" panose="020B0603020202020204" pitchFamily="34" charset="0"/>
                </a:rPr>
                <a:t>pipeline-model-parallel group 0</a:t>
              </a:r>
            </a:p>
          </p:txBody>
        </p:sp>
        <p:sp>
          <p:nvSpPr>
            <p:cNvPr id="60" name="TextBox 59">
              <a:extLst>
                <a:ext uri="{FF2B5EF4-FFF2-40B4-BE49-F238E27FC236}">
                  <a16:creationId xmlns:a16="http://schemas.microsoft.com/office/drawing/2014/main" id="{3875A66D-8DD2-4A45-9A87-C801052586FC}"/>
                </a:ext>
              </a:extLst>
            </p:cNvPr>
            <p:cNvSpPr txBox="1"/>
            <p:nvPr/>
          </p:nvSpPr>
          <p:spPr>
            <a:xfrm>
              <a:off x="8546216" y="3274413"/>
              <a:ext cx="2903367" cy="1969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3600" i="1">
                  <a:solidFill>
                    <a:srgbClr val="76B900"/>
                  </a:solidFill>
                  <a:latin typeface="Trebuchet MS" panose="020B0603020202020204" pitchFamily="34" charset="0"/>
                </a:rPr>
                <a:t>pipeline-model-parallel group 1</a:t>
              </a:r>
            </a:p>
          </p:txBody>
        </p:sp>
        <p:sp>
          <p:nvSpPr>
            <p:cNvPr id="61" name="TextBox 60">
              <a:extLst>
                <a:ext uri="{FF2B5EF4-FFF2-40B4-BE49-F238E27FC236}">
                  <a16:creationId xmlns:a16="http://schemas.microsoft.com/office/drawing/2014/main" id="{FBA46E3C-25E2-4A66-B444-FD1DBC60A0E7}"/>
                </a:ext>
              </a:extLst>
            </p:cNvPr>
            <p:cNvSpPr txBox="1"/>
            <p:nvPr/>
          </p:nvSpPr>
          <p:spPr>
            <a:xfrm>
              <a:off x="8556212" y="3876527"/>
              <a:ext cx="2903367" cy="1969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3600" i="1">
                  <a:solidFill>
                    <a:srgbClr val="76B900"/>
                  </a:solidFill>
                  <a:latin typeface="Trebuchet MS" panose="020B0603020202020204" pitchFamily="34" charset="0"/>
                </a:rPr>
                <a:t>pipeline-model-parallel group 2</a:t>
              </a:r>
            </a:p>
          </p:txBody>
        </p:sp>
        <p:sp>
          <p:nvSpPr>
            <p:cNvPr id="62" name="TextBox 61">
              <a:extLst>
                <a:ext uri="{FF2B5EF4-FFF2-40B4-BE49-F238E27FC236}">
                  <a16:creationId xmlns:a16="http://schemas.microsoft.com/office/drawing/2014/main" id="{8DEE61AE-8CB1-4E77-8821-14BBA897AB36}"/>
                </a:ext>
              </a:extLst>
            </p:cNvPr>
            <p:cNvSpPr txBox="1"/>
            <p:nvPr/>
          </p:nvSpPr>
          <p:spPr>
            <a:xfrm>
              <a:off x="8546217" y="4450970"/>
              <a:ext cx="2903367" cy="1969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3600" i="1">
                  <a:solidFill>
                    <a:srgbClr val="76B900"/>
                  </a:solidFill>
                  <a:latin typeface="Trebuchet MS" panose="020B0603020202020204" pitchFamily="34" charset="0"/>
                </a:rPr>
                <a:t>pipeline-model-parallel group 3</a:t>
              </a:r>
            </a:p>
          </p:txBody>
        </p:sp>
      </p:grpSp>
      <p:grpSp>
        <p:nvGrpSpPr>
          <p:cNvPr id="63" name="Group 62">
            <a:extLst>
              <a:ext uri="{FF2B5EF4-FFF2-40B4-BE49-F238E27FC236}">
                <a16:creationId xmlns:a16="http://schemas.microsoft.com/office/drawing/2014/main" id="{C6407515-8CAD-4E11-ABFB-BED2F1E23B73}"/>
              </a:ext>
            </a:extLst>
          </p:cNvPr>
          <p:cNvGrpSpPr/>
          <p:nvPr/>
        </p:nvGrpSpPr>
        <p:grpSpPr>
          <a:xfrm>
            <a:off x="10528109" y="7821986"/>
            <a:ext cx="14380263" cy="6257580"/>
            <a:chOff x="3897296" y="2639656"/>
            <a:chExt cx="4793421" cy="2085860"/>
          </a:xfrm>
        </p:grpSpPr>
        <p:sp>
          <p:nvSpPr>
            <p:cNvPr id="64" name="Rectangle 63">
              <a:extLst>
                <a:ext uri="{FF2B5EF4-FFF2-40B4-BE49-F238E27FC236}">
                  <a16:creationId xmlns:a16="http://schemas.microsoft.com/office/drawing/2014/main" id="{65E893DC-3FAB-49E3-92F5-C579F6413617}"/>
                </a:ext>
              </a:extLst>
            </p:cNvPr>
            <p:cNvSpPr/>
            <p:nvPr/>
          </p:nvSpPr>
          <p:spPr>
            <a:xfrm>
              <a:off x="3905061" y="2639656"/>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5" name="Rectangle 64">
              <a:extLst>
                <a:ext uri="{FF2B5EF4-FFF2-40B4-BE49-F238E27FC236}">
                  <a16:creationId xmlns:a16="http://schemas.microsoft.com/office/drawing/2014/main" id="{CAC4F48F-B0B6-4A38-8CD2-EE6319BC83D7}"/>
                </a:ext>
              </a:extLst>
            </p:cNvPr>
            <p:cNvSpPr/>
            <p:nvPr/>
          </p:nvSpPr>
          <p:spPr>
            <a:xfrm>
              <a:off x="3897296"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6" name="Rectangle 65">
              <a:extLst>
                <a:ext uri="{FF2B5EF4-FFF2-40B4-BE49-F238E27FC236}">
                  <a16:creationId xmlns:a16="http://schemas.microsoft.com/office/drawing/2014/main" id="{8F0AA6E0-1920-4A1B-8990-6B2A025E869A}"/>
                </a:ext>
              </a:extLst>
            </p:cNvPr>
            <p:cNvSpPr/>
            <p:nvPr/>
          </p:nvSpPr>
          <p:spPr>
            <a:xfrm>
              <a:off x="5186037" y="2648978"/>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7" name="Rectangle 66">
              <a:extLst>
                <a:ext uri="{FF2B5EF4-FFF2-40B4-BE49-F238E27FC236}">
                  <a16:creationId xmlns:a16="http://schemas.microsoft.com/office/drawing/2014/main" id="{489A9DE1-35C3-4F7E-AC11-2F890110F7B8}"/>
                </a:ext>
              </a:extLst>
            </p:cNvPr>
            <p:cNvSpPr/>
            <p:nvPr/>
          </p:nvSpPr>
          <p:spPr>
            <a:xfrm>
              <a:off x="5186037"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8" name="Rectangle 67">
              <a:extLst>
                <a:ext uri="{FF2B5EF4-FFF2-40B4-BE49-F238E27FC236}">
                  <a16:creationId xmlns:a16="http://schemas.microsoft.com/office/drawing/2014/main" id="{582E239C-F641-4D70-AF02-5C9055A59630}"/>
                </a:ext>
              </a:extLst>
            </p:cNvPr>
            <p:cNvSpPr/>
            <p:nvPr/>
          </p:nvSpPr>
          <p:spPr>
            <a:xfrm>
              <a:off x="6491425" y="2651668"/>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69" name="Rectangle 68">
              <a:extLst>
                <a:ext uri="{FF2B5EF4-FFF2-40B4-BE49-F238E27FC236}">
                  <a16:creationId xmlns:a16="http://schemas.microsoft.com/office/drawing/2014/main" id="{4B1088BC-8017-4188-9D36-5F9B73AD670E}"/>
                </a:ext>
              </a:extLst>
            </p:cNvPr>
            <p:cNvSpPr/>
            <p:nvPr/>
          </p:nvSpPr>
          <p:spPr>
            <a:xfrm>
              <a:off x="6482179"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70" name="Rectangle 69">
              <a:extLst>
                <a:ext uri="{FF2B5EF4-FFF2-40B4-BE49-F238E27FC236}">
                  <a16:creationId xmlns:a16="http://schemas.microsoft.com/office/drawing/2014/main" id="{7ED5C63C-D601-48CE-8590-EB4AC84100C6}"/>
                </a:ext>
              </a:extLst>
            </p:cNvPr>
            <p:cNvSpPr/>
            <p:nvPr/>
          </p:nvSpPr>
          <p:spPr>
            <a:xfrm>
              <a:off x="7780166" y="265346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71" name="Rectangle 70">
              <a:extLst>
                <a:ext uri="{FF2B5EF4-FFF2-40B4-BE49-F238E27FC236}">
                  <a16:creationId xmlns:a16="http://schemas.microsoft.com/office/drawing/2014/main" id="{EB829CCA-FA12-4826-8DD2-ABBDE9926D88}"/>
                </a:ext>
              </a:extLst>
            </p:cNvPr>
            <p:cNvSpPr/>
            <p:nvPr/>
          </p:nvSpPr>
          <p:spPr>
            <a:xfrm>
              <a:off x="7768701"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72" name="TextBox 71">
              <a:extLst>
                <a:ext uri="{FF2B5EF4-FFF2-40B4-BE49-F238E27FC236}">
                  <a16:creationId xmlns:a16="http://schemas.microsoft.com/office/drawing/2014/main" id="{99F71F44-068B-46CF-9238-34D6EC74E019}"/>
                </a:ext>
              </a:extLst>
            </p:cNvPr>
            <p:cNvSpPr txBox="1"/>
            <p:nvPr/>
          </p:nvSpPr>
          <p:spPr>
            <a:xfrm>
              <a:off x="4516239" y="2648978"/>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0</a:t>
              </a:r>
            </a:p>
          </p:txBody>
        </p:sp>
        <p:sp>
          <p:nvSpPr>
            <p:cNvPr id="73" name="TextBox 72">
              <a:extLst>
                <a:ext uri="{FF2B5EF4-FFF2-40B4-BE49-F238E27FC236}">
                  <a16:creationId xmlns:a16="http://schemas.microsoft.com/office/drawing/2014/main" id="{22DC1BF8-836B-4336-92B9-9FC11D8633DE}"/>
                </a:ext>
              </a:extLst>
            </p:cNvPr>
            <p:cNvSpPr txBox="1"/>
            <p:nvPr/>
          </p:nvSpPr>
          <p:spPr>
            <a:xfrm>
              <a:off x="4549641" y="3796922"/>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1</a:t>
              </a:r>
            </a:p>
          </p:txBody>
        </p:sp>
        <p:sp>
          <p:nvSpPr>
            <p:cNvPr id="74" name="TextBox 73">
              <a:extLst>
                <a:ext uri="{FF2B5EF4-FFF2-40B4-BE49-F238E27FC236}">
                  <a16:creationId xmlns:a16="http://schemas.microsoft.com/office/drawing/2014/main" id="{6A24DAA0-2123-4C32-8611-B5EC981170D0}"/>
                </a:ext>
              </a:extLst>
            </p:cNvPr>
            <p:cNvSpPr txBox="1"/>
            <p:nvPr/>
          </p:nvSpPr>
          <p:spPr>
            <a:xfrm>
              <a:off x="5828209" y="2660055"/>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2</a:t>
              </a:r>
            </a:p>
          </p:txBody>
        </p:sp>
        <p:sp>
          <p:nvSpPr>
            <p:cNvPr id="75" name="TextBox 74">
              <a:extLst>
                <a:ext uri="{FF2B5EF4-FFF2-40B4-BE49-F238E27FC236}">
                  <a16:creationId xmlns:a16="http://schemas.microsoft.com/office/drawing/2014/main" id="{10318695-C4CE-4D1F-9238-EA7DCF3A5845}"/>
                </a:ext>
              </a:extLst>
            </p:cNvPr>
            <p:cNvSpPr txBox="1"/>
            <p:nvPr/>
          </p:nvSpPr>
          <p:spPr>
            <a:xfrm>
              <a:off x="5839751" y="3832533"/>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3</a:t>
              </a:r>
            </a:p>
          </p:txBody>
        </p:sp>
        <p:sp>
          <p:nvSpPr>
            <p:cNvPr id="76" name="TextBox 75">
              <a:extLst>
                <a:ext uri="{FF2B5EF4-FFF2-40B4-BE49-F238E27FC236}">
                  <a16:creationId xmlns:a16="http://schemas.microsoft.com/office/drawing/2014/main" id="{84AD5443-B02E-4C36-BC64-BD948EE8D08E}"/>
                </a:ext>
              </a:extLst>
            </p:cNvPr>
            <p:cNvSpPr txBox="1"/>
            <p:nvPr/>
          </p:nvSpPr>
          <p:spPr>
            <a:xfrm>
              <a:off x="7194315" y="2654023"/>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4</a:t>
              </a:r>
            </a:p>
          </p:txBody>
        </p:sp>
        <p:sp>
          <p:nvSpPr>
            <p:cNvPr id="77" name="TextBox 76">
              <a:extLst>
                <a:ext uri="{FF2B5EF4-FFF2-40B4-BE49-F238E27FC236}">
                  <a16:creationId xmlns:a16="http://schemas.microsoft.com/office/drawing/2014/main" id="{903451E6-332D-4501-B40E-80E491E9CB5A}"/>
                </a:ext>
              </a:extLst>
            </p:cNvPr>
            <p:cNvSpPr txBox="1"/>
            <p:nvPr/>
          </p:nvSpPr>
          <p:spPr>
            <a:xfrm>
              <a:off x="7151095" y="3833631"/>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5</a:t>
              </a:r>
            </a:p>
          </p:txBody>
        </p:sp>
        <p:sp>
          <p:nvSpPr>
            <p:cNvPr id="78" name="TextBox 77">
              <a:extLst>
                <a:ext uri="{FF2B5EF4-FFF2-40B4-BE49-F238E27FC236}">
                  <a16:creationId xmlns:a16="http://schemas.microsoft.com/office/drawing/2014/main" id="{2966B19D-690E-4049-8266-39F973555BEC}"/>
                </a:ext>
              </a:extLst>
            </p:cNvPr>
            <p:cNvSpPr txBox="1"/>
            <p:nvPr/>
          </p:nvSpPr>
          <p:spPr>
            <a:xfrm>
              <a:off x="8407563" y="2669665"/>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6</a:t>
              </a:r>
            </a:p>
          </p:txBody>
        </p:sp>
        <p:sp>
          <p:nvSpPr>
            <p:cNvPr id="79" name="TextBox 78">
              <a:extLst>
                <a:ext uri="{FF2B5EF4-FFF2-40B4-BE49-F238E27FC236}">
                  <a16:creationId xmlns:a16="http://schemas.microsoft.com/office/drawing/2014/main" id="{F7053A9A-E731-41CB-87D9-DC0182A19E8D}"/>
                </a:ext>
              </a:extLst>
            </p:cNvPr>
            <p:cNvSpPr txBox="1"/>
            <p:nvPr/>
          </p:nvSpPr>
          <p:spPr>
            <a:xfrm>
              <a:off x="8382723" y="3835535"/>
              <a:ext cx="283154"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2400">
                  <a:solidFill>
                    <a:srgbClr val="C00000"/>
                  </a:solidFill>
                  <a:latin typeface="Trebuchet MS" panose="020B0603020202020204" pitchFamily="34" charset="0"/>
                </a:rPr>
                <a:t>Tensor-model-parallel-group 7</a:t>
              </a:r>
            </a:p>
          </p:txBody>
        </p:sp>
      </p:grpSp>
      <p:sp>
        <p:nvSpPr>
          <p:cNvPr id="43" name="Rectangle 42">
            <a:extLst>
              <a:ext uri="{FF2B5EF4-FFF2-40B4-BE49-F238E27FC236}">
                <a16:creationId xmlns:a16="http://schemas.microsoft.com/office/drawing/2014/main" id="{64313024-7218-3BF9-2A33-D7C89FA63551}"/>
              </a:ext>
            </a:extLst>
          </p:cNvPr>
          <p:cNvSpPr/>
          <p:nvPr/>
        </p:nvSpPr>
        <p:spPr>
          <a:xfrm>
            <a:off x="299297" y="19466006"/>
            <a:ext cx="30347322" cy="923330"/>
          </a:xfrm>
          <a:prstGeom prst="rect">
            <a:avLst/>
          </a:prstGeom>
        </p:spPr>
        <p:txBody>
          <a:bodyPr wrap="square">
            <a:spAutoFit/>
          </a:bodyPr>
          <a:lstStyle/>
          <a:p>
            <a:pPr defTabSz="2743200">
              <a:defRPr/>
            </a:pPr>
            <a:r>
              <a:rPr lang="en-US" sz="2700">
                <a:solidFill>
                  <a:srgbClr val="FFFFFF"/>
                </a:solidFill>
                <a:latin typeface="Trebuchet MS"/>
                <a:hlinkClick r:id="rId3"/>
              </a:rPr>
              <a:t>https://github.com/NVIDIA/Megatron-LM</a:t>
            </a:r>
            <a:endParaRPr lang="en-US" sz="2700">
              <a:solidFill>
                <a:srgbClr val="000000"/>
              </a:solidFill>
              <a:latin typeface="Arial" panose="020B0604020202020204" pitchFamily="34" charset="0"/>
            </a:endParaRPr>
          </a:p>
          <a:p>
            <a:pPr defTabSz="2743200">
              <a:defRPr/>
            </a:pPr>
            <a:endParaRPr lang="en-US" sz="2700">
              <a:solidFill>
                <a:srgbClr val="FFFFFF"/>
              </a:solidFill>
              <a:latin typeface="Trebuchet MS"/>
            </a:endParaRPr>
          </a:p>
        </p:txBody>
      </p:sp>
      <p:sp>
        <p:nvSpPr>
          <p:cNvPr id="86" name="TextBox 85">
            <a:extLst>
              <a:ext uri="{FF2B5EF4-FFF2-40B4-BE49-F238E27FC236}">
                <a16:creationId xmlns:a16="http://schemas.microsoft.com/office/drawing/2014/main" id="{82EE5E0E-2413-6C7A-D897-B3D67262837D}"/>
              </a:ext>
            </a:extLst>
          </p:cNvPr>
          <p:cNvSpPr txBox="1"/>
          <p:nvPr/>
        </p:nvSpPr>
        <p:spPr>
          <a:xfrm>
            <a:off x="498343" y="10236761"/>
            <a:ext cx="16512586" cy="18374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sv-SE" sz="3150">
                <a:solidFill>
                  <a:schemeClr val="bg1"/>
                </a:solidFill>
                <a:latin typeface="Trebuchet MS" panose="020B0603020202020204" pitchFamily="34" charset="0"/>
              </a:rPr>
              <a:t>2 nodes , 8 GPUs per node</a:t>
            </a:r>
          </a:p>
          <a:p>
            <a:pPr marL="571500" indent="-571500">
              <a:lnSpc>
                <a:spcPct val="90000"/>
              </a:lnSpc>
              <a:buFont typeface="Arial" panose="020B0604020202020204" pitchFamily="34" charset="0"/>
              <a:buChar char="•"/>
            </a:pPr>
            <a:r>
              <a:rPr lang="sv-SE" sz="3150">
                <a:solidFill>
                  <a:srgbClr val="FF0000"/>
                </a:solidFill>
                <a:latin typeface="Trebuchet MS" panose="020B0603020202020204" pitchFamily="34" charset="0"/>
              </a:rPr>
              <a:t>Tensor parallel = 2</a:t>
            </a:r>
          </a:p>
          <a:p>
            <a:pPr marL="571500" indent="-571500">
              <a:lnSpc>
                <a:spcPct val="90000"/>
              </a:lnSpc>
              <a:buFont typeface="Arial" panose="020B0604020202020204" pitchFamily="34" charset="0"/>
              <a:buChar char="•"/>
            </a:pPr>
            <a:r>
              <a:rPr lang="sv-SE" sz="3150">
                <a:solidFill>
                  <a:srgbClr val="86D000"/>
                </a:solidFill>
                <a:latin typeface="Trebuchet MS" panose="020B0603020202020204" pitchFamily="34" charset="0"/>
              </a:rPr>
              <a:t>Pipeline parallel = 4</a:t>
            </a:r>
          </a:p>
          <a:p>
            <a:pPr marL="571500" indent="-571500">
              <a:lnSpc>
                <a:spcPct val="90000"/>
              </a:lnSpc>
              <a:buFont typeface="Arial" panose="020B0604020202020204" pitchFamily="34" charset="0"/>
              <a:buChar char="•"/>
            </a:pPr>
            <a:r>
              <a:rPr lang="sv-SE" sz="3150">
                <a:solidFill>
                  <a:schemeClr val="accent2">
                    <a:lumMod val="60000"/>
                    <a:lumOff val="40000"/>
                  </a:schemeClr>
                </a:solidFill>
                <a:latin typeface="Trebuchet MS" panose="020B0603020202020204" pitchFamily="34" charset="0"/>
              </a:rPr>
              <a:t>Data parallel = 2</a:t>
            </a:r>
          </a:p>
        </p:txBody>
      </p:sp>
      <p:grpSp>
        <p:nvGrpSpPr>
          <p:cNvPr id="39" name="Group 38">
            <a:extLst>
              <a:ext uri="{FF2B5EF4-FFF2-40B4-BE49-F238E27FC236}">
                <a16:creationId xmlns:a16="http://schemas.microsoft.com/office/drawing/2014/main" id="{4D1297E2-C605-B1B5-E9EE-8A84A56FE6A4}"/>
              </a:ext>
            </a:extLst>
          </p:cNvPr>
          <p:cNvGrpSpPr/>
          <p:nvPr/>
        </p:nvGrpSpPr>
        <p:grpSpPr>
          <a:xfrm>
            <a:off x="6023465" y="11156734"/>
            <a:ext cx="18921986" cy="3089224"/>
            <a:chOff x="2395748" y="3751238"/>
            <a:chExt cx="6307328" cy="1029741"/>
          </a:xfrm>
        </p:grpSpPr>
        <p:sp>
          <p:nvSpPr>
            <p:cNvPr id="40" name="Rectangle 39">
              <a:extLst>
                <a:ext uri="{FF2B5EF4-FFF2-40B4-BE49-F238E27FC236}">
                  <a16:creationId xmlns:a16="http://schemas.microsoft.com/office/drawing/2014/main" id="{8B12EC5E-87F1-0528-7301-8738E3B16CE2}"/>
                </a:ext>
              </a:extLst>
            </p:cNvPr>
            <p:cNvSpPr/>
            <p:nvPr/>
          </p:nvSpPr>
          <p:spPr>
            <a:xfrm>
              <a:off x="3767092" y="3751238"/>
              <a:ext cx="4935984" cy="1029741"/>
            </a:xfrm>
            <a:prstGeom prst="rect">
              <a:avLst/>
            </a:prstGeom>
            <a:solidFill>
              <a:schemeClr val="accent2">
                <a:lumMod val="20000"/>
                <a:lumOff val="8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41" name="TextBox 40">
              <a:extLst>
                <a:ext uri="{FF2B5EF4-FFF2-40B4-BE49-F238E27FC236}">
                  <a16:creationId xmlns:a16="http://schemas.microsoft.com/office/drawing/2014/main" id="{7AE149D6-316E-57E8-D78B-4C0BC1232927}"/>
                </a:ext>
              </a:extLst>
            </p:cNvPr>
            <p:cNvSpPr txBox="1"/>
            <p:nvPr/>
          </p:nvSpPr>
          <p:spPr>
            <a:xfrm>
              <a:off x="2395748" y="4150317"/>
              <a:ext cx="1163314" cy="2246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accent2">
                      <a:lumMod val="60000"/>
                      <a:lumOff val="40000"/>
                    </a:schemeClr>
                  </a:solidFill>
                  <a:latin typeface="Trebuchet MS" panose="020B0603020202020204" pitchFamily="34" charset="0"/>
                </a:rPr>
                <a:t>Model 1</a:t>
              </a:r>
            </a:p>
          </p:txBody>
        </p:sp>
      </p:grpSp>
      <p:grpSp>
        <p:nvGrpSpPr>
          <p:cNvPr id="42" name="Group 41">
            <a:extLst>
              <a:ext uri="{FF2B5EF4-FFF2-40B4-BE49-F238E27FC236}">
                <a16:creationId xmlns:a16="http://schemas.microsoft.com/office/drawing/2014/main" id="{7590600C-5EBC-1AAA-8A50-078A5812A7F4}"/>
              </a:ext>
            </a:extLst>
          </p:cNvPr>
          <p:cNvGrpSpPr/>
          <p:nvPr/>
        </p:nvGrpSpPr>
        <p:grpSpPr>
          <a:xfrm>
            <a:off x="5964171" y="7663518"/>
            <a:ext cx="18962018" cy="3089224"/>
            <a:chOff x="2372002" y="2583388"/>
            <a:chExt cx="6320672" cy="1029741"/>
          </a:xfrm>
        </p:grpSpPr>
        <p:sp>
          <p:nvSpPr>
            <p:cNvPr id="44" name="Rectangle 43">
              <a:extLst>
                <a:ext uri="{FF2B5EF4-FFF2-40B4-BE49-F238E27FC236}">
                  <a16:creationId xmlns:a16="http://schemas.microsoft.com/office/drawing/2014/main" id="{7B5892AC-ED58-921D-F791-B8E41BD4170F}"/>
                </a:ext>
              </a:extLst>
            </p:cNvPr>
            <p:cNvSpPr/>
            <p:nvPr/>
          </p:nvSpPr>
          <p:spPr>
            <a:xfrm>
              <a:off x="3756689" y="2583388"/>
              <a:ext cx="4935985" cy="1029741"/>
            </a:xfrm>
            <a:prstGeom prst="rect">
              <a:avLst/>
            </a:prstGeom>
            <a:solidFill>
              <a:schemeClr val="bg2">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
          <p:nvSpPr>
            <p:cNvPr id="49" name="TextBox 48">
              <a:extLst>
                <a:ext uri="{FF2B5EF4-FFF2-40B4-BE49-F238E27FC236}">
                  <a16:creationId xmlns:a16="http://schemas.microsoft.com/office/drawing/2014/main" id="{7EFD94FA-37BA-BA41-0F36-B40A25B35671}"/>
                </a:ext>
              </a:extLst>
            </p:cNvPr>
            <p:cNvSpPr txBox="1"/>
            <p:nvPr/>
          </p:nvSpPr>
          <p:spPr>
            <a:xfrm>
              <a:off x="2372002" y="2997169"/>
              <a:ext cx="1163314" cy="2246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4200">
                  <a:solidFill>
                    <a:schemeClr val="accent2">
                      <a:lumMod val="60000"/>
                      <a:lumOff val="40000"/>
                    </a:schemeClr>
                  </a:solidFill>
                  <a:latin typeface="Trebuchet MS" panose="020B0603020202020204" pitchFamily="34" charset="0"/>
                </a:rPr>
                <a:t>Model 0</a:t>
              </a:r>
            </a:p>
          </p:txBody>
        </p:sp>
      </p:grpSp>
      <p:sp>
        <p:nvSpPr>
          <p:cNvPr id="80" name="Right Brace 79">
            <a:extLst>
              <a:ext uri="{FF2B5EF4-FFF2-40B4-BE49-F238E27FC236}">
                <a16:creationId xmlns:a16="http://schemas.microsoft.com/office/drawing/2014/main" id="{93ACF780-D617-8BCE-8E82-B852599F4CEB}"/>
              </a:ext>
            </a:extLst>
          </p:cNvPr>
          <p:cNvSpPr/>
          <p:nvPr/>
        </p:nvSpPr>
        <p:spPr>
          <a:xfrm rot="10800000">
            <a:off x="8796450" y="7668900"/>
            <a:ext cx="1012056" cy="308922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81" name="Right Brace 80">
            <a:extLst>
              <a:ext uri="{FF2B5EF4-FFF2-40B4-BE49-F238E27FC236}">
                <a16:creationId xmlns:a16="http://schemas.microsoft.com/office/drawing/2014/main" id="{61D48330-A57B-21BD-7A77-EAB5C31E9A2D}"/>
              </a:ext>
            </a:extLst>
          </p:cNvPr>
          <p:cNvSpPr/>
          <p:nvPr/>
        </p:nvSpPr>
        <p:spPr>
          <a:xfrm rot="10800000">
            <a:off x="8802914" y="11257466"/>
            <a:ext cx="1012056" cy="308922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3600"/>
          </a:p>
        </p:txBody>
      </p:sp>
      <p:sp>
        <p:nvSpPr>
          <p:cNvPr id="82" name="Rectangle 81">
            <a:extLst>
              <a:ext uri="{FF2B5EF4-FFF2-40B4-BE49-F238E27FC236}">
                <a16:creationId xmlns:a16="http://schemas.microsoft.com/office/drawing/2014/main" id="{5FD9F68E-21C1-8AAD-7920-F117FFF004A4}"/>
              </a:ext>
            </a:extLst>
          </p:cNvPr>
          <p:cNvSpPr/>
          <p:nvPr/>
        </p:nvSpPr>
        <p:spPr>
          <a:xfrm>
            <a:off x="10103543" y="7664166"/>
            <a:ext cx="14807954" cy="3089224"/>
          </a:xfrm>
          <a:prstGeom prst="rect">
            <a:avLst/>
          </a:prstGeom>
          <a:solidFill>
            <a:schemeClr val="accent2">
              <a:lumMod val="20000"/>
              <a:lumOff val="8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3600"/>
          </a:p>
        </p:txBody>
      </p:sp>
    </p:spTree>
    <p:extLst>
      <p:ext uri="{BB962C8B-B14F-4D97-AF65-F5344CB8AC3E}">
        <p14:creationId xmlns:p14="http://schemas.microsoft.com/office/powerpoint/2010/main" val="17513376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58046A-C975-65B2-5D04-98BC95F1E0CC}"/>
              </a:ext>
            </a:extLst>
          </p:cNvPr>
          <p:cNvSpPr>
            <a:spLocks noGrp="1"/>
          </p:cNvSpPr>
          <p:nvPr>
            <p:ph type="body" sz="quarter" idx="13"/>
          </p:nvPr>
        </p:nvSpPr>
        <p:spPr/>
        <p:txBody>
          <a:bodyPr/>
          <a:lstStyle/>
          <a:p>
            <a:r>
              <a:rPr lang="en-IN" dirty="0"/>
              <a:t>Mixed Precision Training</a:t>
            </a:r>
          </a:p>
        </p:txBody>
      </p:sp>
    </p:spTree>
    <p:extLst>
      <p:ext uri="{BB962C8B-B14F-4D97-AF65-F5344CB8AC3E}">
        <p14:creationId xmlns:p14="http://schemas.microsoft.com/office/powerpoint/2010/main" val="3433349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A4F35-B530-C255-46F6-8DBD3686E8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71B64-F91C-B6E6-92B6-D1AB993ED895}"/>
              </a:ext>
            </a:extLst>
          </p:cNvPr>
          <p:cNvSpPr>
            <a:spLocks noGrp="1"/>
          </p:cNvSpPr>
          <p:nvPr>
            <p:ph type="title"/>
          </p:nvPr>
        </p:nvSpPr>
        <p:spPr/>
        <p:txBody>
          <a:bodyPr/>
          <a:lstStyle/>
          <a:p>
            <a:r>
              <a:rPr lang="en-ES"/>
              <a:t>Benefits of less bits</a:t>
            </a:r>
          </a:p>
        </p:txBody>
      </p:sp>
      <p:sp>
        <p:nvSpPr>
          <p:cNvPr id="3" name="Text Placeholder 2">
            <a:extLst>
              <a:ext uri="{FF2B5EF4-FFF2-40B4-BE49-F238E27FC236}">
                <a16:creationId xmlns:a16="http://schemas.microsoft.com/office/drawing/2014/main" id="{3E0A0697-AA5B-E2A9-6140-2AA46756EE87}"/>
              </a:ext>
            </a:extLst>
          </p:cNvPr>
          <p:cNvSpPr>
            <a:spLocks noGrp="1"/>
          </p:cNvSpPr>
          <p:nvPr>
            <p:ph type="body" sz="quarter" idx="10"/>
          </p:nvPr>
        </p:nvSpPr>
        <p:spPr/>
        <p:txBody>
          <a:bodyPr/>
          <a:lstStyle/>
          <a:p>
            <a:endParaRPr lang="en-ES"/>
          </a:p>
        </p:txBody>
      </p:sp>
      <p:sp>
        <p:nvSpPr>
          <p:cNvPr id="5" name="Subtitle 9">
            <a:extLst>
              <a:ext uri="{FF2B5EF4-FFF2-40B4-BE49-F238E27FC236}">
                <a16:creationId xmlns:a16="http://schemas.microsoft.com/office/drawing/2014/main" id="{04DDA246-1736-0270-38B8-663A13AE5F10}"/>
              </a:ext>
            </a:extLst>
          </p:cNvPr>
          <p:cNvSpPr txBox="1">
            <a:spLocks/>
          </p:cNvSpPr>
          <p:nvPr/>
        </p:nvSpPr>
        <p:spPr>
          <a:xfrm>
            <a:off x="25741428" y="5103198"/>
            <a:ext cx="10005120" cy="3375570"/>
          </a:xfrm>
          <a:prstGeom prst="rect">
            <a:avLst/>
          </a:prstGeom>
          <a:ln w="50800">
            <a:solidFill>
              <a:srgbClr val="77BA02"/>
            </a:solidFill>
          </a:ln>
        </p:spPr>
        <p:txBody>
          <a:bodyPr tIns="324000"/>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a:buNone/>
            </a:pPr>
            <a:r>
              <a:rPr lang="en-US" sz="5400" b="1"/>
              <a:t>Compute</a:t>
            </a:r>
          </a:p>
          <a:p>
            <a:pPr marL="0" indent="0" algn="ctr">
              <a:buNone/>
            </a:pPr>
            <a:r>
              <a:rPr lang="en-US" sz="4401"/>
              <a:t>More TFLOPS with less bits</a:t>
            </a:r>
          </a:p>
          <a:p>
            <a:pPr marL="0" indent="0" algn="ctr">
              <a:buNone/>
            </a:pPr>
            <a:r>
              <a:rPr lang="en-US" sz="4401"/>
              <a:t>Faster matrix multiplications</a:t>
            </a:r>
          </a:p>
        </p:txBody>
      </p:sp>
      <p:sp>
        <p:nvSpPr>
          <p:cNvPr id="6" name="Subtitle 9">
            <a:extLst>
              <a:ext uri="{FF2B5EF4-FFF2-40B4-BE49-F238E27FC236}">
                <a16:creationId xmlns:a16="http://schemas.microsoft.com/office/drawing/2014/main" id="{24EE7A83-E916-2101-9F84-7A1110ECC521}"/>
              </a:ext>
            </a:extLst>
          </p:cNvPr>
          <p:cNvSpPr txBox="1">
            <a:spLocks/>
          </p:cNvSpPr>
          <p:nvPr/>
        </p:nvSpPr>
        <p:spPr>
          <a:xfrm>
            <a:off x="13420353" y="5088119"/>
            <a:ext cx="10005120" cy="3390651"/>
          </a:xfrm>
          <a:prstGeom prst="rect">
            <a:avLst/>
          </a:prstGeom>
          <a:ln w="50800">
            <a:solidFill>
              <a:srgbClr val="77BA02"/>
            </a:solidFill>
          </a:ln>
        </p:spPr>
        <p:txBody>
          <a:bodyPr tIns="324000"/>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a:buNone/>
            </a:pPr>
            <a:r>
              <a:rPr lang="en-US" sz="5400" b="1"/>
              <a:t>Bandwidth</a:t>
            </a:r>
          </a:p>
          <a:p>
            <a:pPr marL="0" indent="0" algn="ctr">
              <a:buNone/>
            </a:pPr>
            <a:r>
              <a:rPr lang="en-US" sz="4401"/>
              <a:t>Faster data movement from main memory HBM to cores (and vice versa)</a:t>
            </a:r>
          </a:p>
        </p:txBody>
      </p:sp>
      <p:sp>
        <p:nvSpPr>
          <p:cNvPr id="7" name="Subtitle 9">
            <a:extLst>
              <a:ext uri="{FF2B5EF4-FFF2-40B4-BE49-F238E27FC236}">
                <a16:creationId xmlns:a16="http://schemas.microsoft.com/office/drawing/2014/main" id="{768B6145-C0C4-4770-5268-5AEF7CC9773B}"/>
              </a:ext>
            </a:extLst>
          </p:cNvPr>
          <p:cNvSpPr txBox="1">
            <a:spLocks/>
          </p:cNvSpPr>
          <p:nvPr/>
        </p:nvSpPr>
        <p:spPr>
          <a:xfrm>
            <a:off x="1132410" y="5103200"/>
            <a:ext cx="10005120" cy="3390651"/>
          </a:xfrm>
          <a:prstGeom prst="rect">
            <a:avLst/>
          </a:prstGeom>
          <a:ln w="50800">
            <a:solidFill>
              <a:srgbClr val="77BA02"/>
            </a:solidFill>
          </a:ln>
        </p:spPr>
        <p:txBody>
          <a:bodyPr tIns="324000"/>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a:buNone/>
            </a:pPr>
            <a:r>
              <a:rPr lang="en-US" sz="5400" b="1"/>
              <a:t>Memory</a:t>
            </a:r>
          </a:p>
          <a:p>
            <a:pPr marL="0" indent="0" algn="ctr">
              <a:buNone/>
            </a:pPr>
            <a:r>
              <a:rPr lang="en-US" sz="4401"/>
              <a:t>Weights and tensors occupy less space in memory</a:t>
            </a:r>
          </a:p>
        </p:txBody>
      </p:sp>
      <p:pic>
        <p:nvPicPr>
          <p:cNvPr id="4" name="Content Placeholder 4" descr="7778468d001c45eaaeb5d76b0312dd93">
            <a:extLst>
              <a:ext uri="{FF2B5EF4-FFF2-40B4-BE49-F238E27FC236}">
                <a16:creationId xmlns:a16="http://schemas.microsoft.com/office/drawing/2014/main" id="{80A0B7EB-3E55-131D-6033-E1E1313DE215}"/>
              </a:ext>
            </a:extLst>
          </p:cNvPr>
          <p:cNvPicPr>
            <a:picLocks noGrp="1" noChangeAspect="1"/>
          </p:cNvPicPr>
          <p:nvPr>
            <p:ph idx="1"/>
          </p:nvPr>
        </p:nvPicPr>
        <p:blipFill>
          <a:blip r:embed="rId3"/>
          <a:stretch>
            <a:fillRect/>
          </a:stretch>
        </p:blipFill>
        <p:spPr>
          <a:xfrm>
            <a:off x="8994095" y="9418044"/>
            <a:ext cx="19832811" cy="11155956"/>
          </a:xfrm>
        </p:spPr>
      </p:pic>
    </p:spTree>
    <p:extLst>
      <p:ext uri="{BB962C8B-B14F-4D97-AF65-F5344CB8AC3E}">
        <p14:creationId xmlns:p14="http://schemas.microsoft.com/office/powerpoint/2010/main" val="3026381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D507-3B06-43B0-EBEE-30CFE8052446}"/>
              </a:ext>
            </a:extLst>
          </p:cNvPr>
          <p:cNvSpPr>
            <a:spLocks noGrp="1"/>
          </p:cNvSpPr>
          <p:nvPr>
            <p:ph type="title"/>
          </p:nvPr>
        </p:nvSpPr>
        <p:spPr/>
        <p:txBody>
          <a:bodyPr/>
          <a:lstStyle/>
          <a:p>
            <a:r>
              <a:rPr lang="en-ES">
                <a:latin typeface="NVIDIA Sans"/>
                <a:cs typeface="NVIDIA Sans"/>
              </a:rPr>
              <a:t>Wider distributions suffer more with Quantization</a:t>
            </a:r>
          </a:p>
        </p:txBody>
      </p:sp>
      <p:sp>
        <p:nvSpPr>
          <p:cNvPr id="3" name="Text Placeholder 2">
            <a:extLst>
              <a:ext uri="{FF2B5EF4-FFF2-40B4-BE49-F238E27FC236}">
                <a16:creationId xmlns:a16="http://schemas.microsoft.com/office/drawing/2014/main" id="{FFDA063C-3E3A-B70B-8486-48BAEE3F2B3E}"/>
              </a:ext>
            </a:extLst>
          </p:cNvPr>
          <p:cNvSpPr>
            <a:spLocks noGrp="1"/>
          </p:cNvSpPr>
          <p:nvPr>
            <p:ph type="body" sz="quarter" idx="10"/>
          </p:nvPr>
        </p:nvSpPr>
        <p:spPr/>
        <p:txBody>
          <a:bodyPr/>
          <a:lstStyle/>
          <a:p>
            <a:r>
              <a:rPr lang="en-ES"/>
              <a:t>Gradients have the widest distributions</a:t>
            </a:r>
          </a:p>
        </p:txBody>
      </p:sp>
      <p:pic>
        <p:nvPicPr>
          <p:cNvPr id="14" name="Content Placeholder 13" descr="A diagram of a diagram&#10;&#10;AI-generated content may be incorrect.">
            <a:extLst>
              <a:ext uri="{FF2B5EF4-FFF2-40B4-BE49-F238E27FC236}">
                <a16:creationId xmlns:a16="http://schemas.microsoft.com/office/drawing/2014/main" id="{14562AC2-2200-0C5A-3C0E-F1198F706490}"/>
              </a:ext>
            </a:extLst>
          </p:cNvPr>
          <p:cNvPicPr>
            <a:picLocks noGrp="1" noChangeAspect="1"/>
          </p:cNvPicPr>
          <p:nvPr>
            <p:ph idx="1"/>
          </p:nvPr>
        </p:nvPicPr>
        <p:blipFill>
          <a:blip r:embed="rId3"/>
          <a:stretch>
            <a:fillRect/>
          </a:stretch>
        </p:blipFill>
        <p:spPr>
          <a:xfrm>
            <a:off x="7230552" y="4754069"/>
            <a:ext cx="28974408" cy="13649325"/>
          </a:xfrm>
        </p:spPr>
      </p:pic>
      <p:sp>
        <p:nvSpPr>
          <p:cNvPr id="15" name="TextBox 14">
            <a:extLst>
              <a:ext uri="{FF2B5EF4-FFF2-40B4-BE49-F238E27FC236}">
                <a16:creationId xmlns:a16="http://schemas.microsoft.com/office/drawing/2014/main" id="{589CFE08-3C95-AC65-E1CB-F8235FA988C1}"/>
              </a:ext>
            </a:extLst>
          </p:cNvPr>
          <p:cNvSpPr txBox="1"/>
          <p:nvPr/>
        </p:nvSpPr>
        <p:spPr>
          <a:xfrm>
            <a:off x="1963570" y="13975155"/>
            <a:ext cx="3432927" cy="923330"/>
          </a:xfrm>
          <a:prstGeom prst="rect">
            <a:avLst/>
          </a:prstGeom>
          <a:noFill/>
        </p:spPr>
        <p:txBody>
          <a:bodyPr wrap="none" rtlCol="0">
            <a:spAutoFit/>
          </a:bodyPr>
          <a:lstStyle/>
          <a:p>
            <a:pPr algn="ctr"/>
            <a:r>
              <a:rPr lang="en-ES" sz="5400" b="1">
                <a:solidFill>
                  <a:schemeClr val="bg1"/>
                </a:solidFill>
                <a:latin typeface="NVIDIA Sans" panose="020B0503020203020204" pitchFamily="34" charset="0"/>
                <a:cs typeface="NVIDIA Sans" panose="020B0503020203020204" pitchFamily="34" charset="0"/>
              </a:rPr>
              <a:t>Gradients</a:t>
            </a:r>
          </a:p>
        </p:txBody>
      </p:sp>
      <p:sp>
        <p:nvSpPr>
          <p:cNvPr id="16" name="Freeform 15">
            <a:extLst>
              <a:ext uri="{FF2B5EF4-FFF2-40B4-BE49-F238E27FC236}">
                <a16:creationId xmlns:a16="http://schemas.microsoft.com/office/drawing/2014/main" id="{B56A26E4-835A-4ED4-7E0A-A83B2A6B9A0F}"/>
              </a:ext>
            </a:extLst>
          </p:cNvPr>
          <p:cNvSpPr/>
          <p:nvPr/>
        </p:nvSpPr>
        <p:spPr>
          <a:xfrm>
            <a:off x="1762943" y="15948017"/>
            <a:ext cx="3795387" cy="676407"/>
          </a:xfrm>
          <a:custGeom>
            <a:avLst/>
            <a:gdLst>
              <a:gd name="connsiteX0" fmla="*/ 0 w 1265129"/>
              <a:gd name="connsiteY0" fmla="*/ 225469 h 225469"/>
              <a:gd name="connsiteX1" fmla="*/ 62631 w 1265129"/>
              <a:gd name="connsiteY1" fmla="*/ 175365 h 225469"/>
              <a:gd name="connsiteX2" fmla="*/ 87683 w 1265129"/>
              <a:gd name="connsiteY2" fmla="*/ 150312 h 225469"/>
              <a:gd name="connsiteX3" fmla="*/ 162839 w 1265129"/>
              <a:gd name="connsiteY3" fmla="*/ 125260 h 225469"/>
              <a:gd name="connsiteX4" fmla="*/ 200417 w 1265129"/>
              <a:gd name="connsiteY4" fmla="*/ 100208 h 225469"/>
              <a:gd name="connsiteX5" fmla="*/ 275573 w 1265129"/>
              <a:gd name="connsiteY5" fmla="*/ 75156 h 225469"/>
              <a:gd name="connsiteX6" fmla="*/ 313151 w 1265129"/>
              <a:gd name="connsiteY6" fmla="*/ 62630 h 225469"/>
              <a:gd name="connsiteX7" fmla="*/ 388307 w 1265129"/>
              <a:gd name="connsiteY7" fmla="*/ 37578 h 225469"/>
              <a:gd name="connsiteX8" fmla="*/ 488515 w 1265129"/>
              <a:gd name="connsiteY8" fmla="*/ 12526 h 225469"/>
              <a:gd name="connsiteX9" fmla="*/ 663880 w 1265129"/>
              <a:gd name="connsiteY9" fmla="*/ 0 h 225469"/>
              <a:gd name="connsiteX10" fmla="*/ 876822 w 1265129"/>
              <a:gd name="connsiteY10" fmla="*/ 12526 h 225469"/>
              <a:gd name="connsiteX11" fmla="*/ 977031 w 1265129"/>
              <a:gd name="connsiteY11" fmla="*/ 37578 h 225469"/>
              <a:gd name="connsiteX12" fmla="*/ 1064713 w 1265129"/>
              <a:gd name="connsiteY12" fmla="*/ 62630 h 225469"/>
              <a:gd name="connsiteX13" fmla="*/ 1102291 w 1265129"/>
              <a:gd name="connsiteY13" fmla="*/ 87682 h 225469"/>
              <a:gd name="connsiteX14" fmla="*/ 1139869 w 1265129"/>
              <a:gd name="connsiteY14" fmla="*/ 100208 h 225469"/>
              <a:gd name="connsiteX15" fmla="*/ 1215025 w 1265129"/>
              <a:gd name="connsiteY15" fmla="*/ 150312 h 225469"/>
              <a:gd name="connsiteX16" fmla="*/ 1265129 w 1265129"/>
              <a:gd name="connsiteY16" fmla="*/ 200417 h 22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5129" h="225469">
                <a:moveTo>
                  <a:pt x="0" y="225469"/>
                </a:moveTo>
                <a:cubicBezTo>
                  <a:pt x="20877" y="208768"/>
                  <a:pt x="42332" y="192764"/>
                  <a:pt x="62631" y="175365"/>
                </a:cubicBezTo>
                <a:cubicBezTo>
                  <a:pt x="71598" y="167679"/>
                  <a:pt x="77120" y="155594"/>
                  <a:pt x="87683" y="150312"/>
                </a:cubicBezTo>
                <a:cubicBezTo>
                  <a:pt x="111302" y="138502"/>
                  <a:pt x="140867" y="139908"/>
                  <a:pt x="162839" y="125260"/>
                </a:cubicBezTo>
                <a:cubicBezTo>
                  <a:pt x="175365" y="116909"/>
                  <a:pt x="186660" y="106322"/>
                  <a:pt x="200417" y="100208"/>
                </a:cubicBezTo>
                <a:cubicBezTo>
                  <a:pt x="224548" y="89483"/>
                  <a:pt x="250521" y="83507"/>
                  <a:pt x="275573" y="75156"/>
                </a:cubicBezTo>
                <a:lnTo>
                  <a:pt x="313151" y="62630"/>
                </a:lnTo>
                <a:lnTo>
                  <a:pt x="388307" y="37578"/>
                </a:lnTo>
                <a:cubicBezTo>
                  <a:pt x="426613" y="24809"/>
                  <a:pt x="444332" y="17177"/>
                  <a:pt x="488515" y="12526"/>
                </a:cubicBezTo>
                <a:cubicBezTo>
                  <a:pt x="546797" y="6391"/>
                  <a:pt x="605425" y="4175"/>
                  <a:pt x="663880" y="0"/>
                </a:cubicBezTo>
                <a:cubicBezTo>
                  <a:pt x="734861" y="4175"/>
                  <a:pt x="806225" y="4054"/>
                  <a:pt x="876822" y="12526"/>
                </a:cubicBezTo>
                <a:cubicBezTo>
                  <a:pt x="911008" y="16628"/>
                  <a:pt x="943628" y="29227"/>
                  <a:pt x="977031" y="37578"/>
                </a:cubicBezTo>
                <a:cubicBezTo>
                  <a:pt x="993084" y="41591"/>
                  <a:pt x="1046743" y="53645"/>
                  <a:pt x="1064713" y="62630"/>
                </a:cubicBezTo>
                <a:cubicBezTo>
                  <a:pt x="1078178" y="69363"/>
                  <a:pt x="1088826" y="80949"/>
                  <a:pt x="1102291" y="87682"/>
                </a:cubicBezTo>
                <a:cubicBezTo>
                  <a:pt x="1114101" y="93587"/>
                  <a:pt x="1128327" y="93796"/>
                  <a:pt x="1139869" y="100208"/>
                </a:cubicBezTo>
                <a:cubicBezTo>
                  <a:pt x="1166189" y="114830"/>
                  <a:pt x="1193735" y="129021"/>
                  <a:pt x="1215025" y="150312"/>
                </a:cubicBezTo>
                <a:lnTo>
                  <a:pt x="1265129" y="200417"/>
                </a:lnTo>
              </a:path>
            </a:pathLst>
          </a:cu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sz="5400"/>
          </a:p>
        </p:txBody>
      </p:sp>
      <p:cxnSp>
        <p:nvCxnSpPr>
          <p:cNvPr id="17" name="Straight Connector 16">
            <a:extLst>
              <a:ext uri="{FF2B5EF4-FFF2-40B4-BE49-F238E27FC236}">
                <a16:creationId xmlns:a16="http://schemas.microsoft.com/office/drawing/2014/main" id="{304D6415-0B29-7DA0-8499-F834A1E520D2}"/>
              </a:ext>
            </a:extLst>
          </p:cNvPr>
          <p:cNvCxnSpPr>
            <a:cxnSpLocks/>
          </p:cNvCxnSpPr>
          <p:nvPr/>
        </p:nvCxnSpPr>
        <p:spPr>
          <a:xfrm>
            <a:off x="3625896" y="14996600"/>
            <a:ext cx="0" cy="180374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0A447B6-3BB3-195F-DA73-16B2DEABA4B9}"/>
              </a:ext>
            </a:extLst>
          </p:cNvPr>
          <p:cNvCxnSpPr>
            <a:cxnSpLocks/>
          </p:cNvCxnSpPr>
          <p:nvPr/>
        </p:nvCxnSpPr>
        <p:spPr>
          <a:xfrm flipH="1">
            <a:off x="1365143" y="16581138"/>
            <a:ext cx="473493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B7B2E7FA-45FF-28A4-7D14-C5BC4741732C}"/>
              </a:ext>
            </a:extLst>
          </p:cNvPr>
          <p:cNvSpPr/>
          <p:nvPr/>
        </p:nvSpPr>
        <p:spPr>
          <a:xfrm>
            <a:off x="2292165" y="7210539"/>
            <a:ext cx="2592888" cy="1822026"/>
          </a:xfrm>
          <a:custGeom>
            <a:avLst/>
            <a:gdLst>
              <a:gd name="connsiteX0" fmla="*/ 0 w 864296"/>
              <a:gd name="connsiteY0" fmla="*/ 488515 h 607342"/>
              <a:gd name="connsiteX1" fmla="*/ 438411 w 864296"/>
              <a:gd name="connsiteY1" fmla="*/ 37578 h 607342"/>
              <a:gd name="connsiteX2" fmla="*/ 814192 w 864296"/>
              <a:gd name="connsiteY2" fmla="*/ 513567 h 607342"/>
              <a:gd name="connsiteX3" fmla="*/ 839244 w 864296"/>
              <a:gd name="connsiteY3" fmla="*/ 563671 h 607342"/>
              <a:gd name="connsiteX4" fmla="*/ 851770 w 864296"/>
              <a:gd name="connsiteY4" fmla="*/ 563671 h 607342"/>
              <a:gd name="connsiteX5" fmla="*/ 864296 w 864296"/>
              <a:gd name="connsiteY5" fmla="*/ 0 h 6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4296" h="607342">
                <a:moveTo>
                  <a:pt x="0" y="488515"/>
                </a:moveTo>
                <a:cubicBezTo>
                  <a:pt x="151356" y="260959"/>
                  <a:pt x="302712" y="33403"/>
                  <a:pt x="438411" y="37578"/>
                </a:cubicBezTo>
                <a:cubicBezTo>
                  <a:pt x="574110" y="41753"/>
                  <a:pt x="747387" y="425885"/>
                  <a:pt x="814192" y="513567"/>
                </a:cubicBezTo>
                <a:cubicBezTo>
                  <a:pt x="880998" y="601249"/>
                  <a:pt x="839244" y="563671"/>
                  <a:pt x="839244" y="563671"/>
                </a:cubicBezTo>
                <a:cubicBezTo>
                  <a:pt x="845507" y="572022"/>
                  <a:pt x="847595" y="657616"/>
                  <a:pt x="851770" y="563671"/>
                </a:cubicBezTo>
                <a:cubicBezTo>
                  <a:pt x="855945" y="469726"/>
                  <a:pt x="860120" y="234863"/>
                  <a:pt x="864296"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sz="5400"/>
          </a:p>
        </p:txBody>
      </p:sp>
      <p:sp>
        <p:nvSpPr>
          <p:cNvPr id="20" name="Freeform 19">
            <a:extLst>
              <a:ext uri="{FF2B5EF4-FFF2-40B4-BE49-F238E27FC236}">
                <a16:creationId xmlns:a16="http://schemas.microsoft.com/office/drawing/2014/main" id="{4CB7A430-C886-FD25-6378-A9B819A1762C}"/>
              </a:ext>
            </a:extLst>
          </p:cNvPr>
          <p:cNvSpPr/>
          <p:nvPr/>
        </p:nvSpPr>
        <p:spPr>
          <a:xfrm>
            <a:off x="2794457" y="7444367"/>
            <a:ext cx="1503123" cy="1390389"/>
          </a:xfrm>
          <a:custGeom>
            <a:avLst/>
            <a:gdLst>
              <a:gd name="connsiteX0" fmla="*/ 0 w 501041"/>
              <a:gd name="connsiteY0" fmla="*/ 450937 h 463463"/>
              <a:gd name="connsiteX1" fmla="*/ 37578 w 501041"/>
              <a:gd name="connsiteY1" fmla="*/ 388307 h 463463"/>
              <a:gd name="connsiteX2" fmla="*/ 62631 w 501041"/>
              <a:gd name="connsiteY2" fmla="*/ 363255 h 463463"/>
              <a:gd name="connsiteX3" fmla="*/ 75157 w 501041"/>
              <a:gd name="connsiteY3" fmla="*/ 325677 h 463463"/>
              <a:gd name="connsiteX4" fmla="*/ 100209 w 501041"/>
              <a:gd name="connsiteY4" fmla="*/ 288099 h 463463"/>
              <a:gd name="connsiteX5" fmla="*/ 137787 w 501041"/>
              <a:gd name="connsiteY5" fmla="*/ 212943 h 463463"/>
              <a:gd name="connsiteX6" fmla="*/ 162839 w 501041"/>
              <a:gd name="connsiteY6" fmla="*/ 137786 h 463463"/>
              <a:gd name="connsiteX7" fmla="*/ 212943 w 501041"/>
              <a:gd name="connsiteY7" fmla="*/ 62630 h 463463"/>
              <a:gd name="connsiteX8" fmla="*/ 263047 w 501041"/>
              <a:gd name="connsiteY8" fmla="*/ 0 h 463463"/>
              <a:gd name="connsiteX9" fmla="*/ 313151 w 501041"/>
              <a:gd name="connsiteY9" fmla="*/ 50104 h 463463"/>
              <a:gd name="connsiteX10" fmla="*/ 338203 w 501041"/>
              <a:gd name="connsiteY10" fmla="*/ 87682 h 463463"/>
              <a:gd name="connsiteX11" fmla="*/ 363255 w 501041"/>
              <a:gd name="connsiteY11" fmla="*/ 162838 h 463463"/>
              <a:gd name="connsiteX12" fmla="*/ 413359 w 501041"/>
              <a:gd name="connsiteY12" fmla="*/ 313151 h 463463"/>
              <a:gd name="connsiteX13" fmla="*/ 450937 w 501041"/>
              <a:gd name="connsiteY13" fmla="*/ 388307 h 463463"/>
              <a:gd name="connsiteX14" fmla="*/ 463463 w 501041"/>
              <a:gd name="connsiteY14" fmla="*/ 425885 h 463463"/>
              <a:gd name="connsiteX15" fmla="*/ 501041 w 501041"/>
              <a:gd name="connsiteY15" fmla="*/ 463463 h 46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1041" h="463463">
                <a:moveTo>
                  <a:pt x="0" y="450937"/>
                </a:moveTo>
                <a:cubicBezTo>
                  <a:pt x="12526" y="430060"/>
                  <a:pt x="23427" y="408118"/>
                  <a:pt x="37578" y="388307"/>
                </a:cubicBezTo>
                <a:cubicBezTo>
                  <a:pt x="44442" y="378697"/>
                  <a:pt x="56555" y="373382"/>
                  <a:pt x="62631" y="363255"/>
                </a:cubicBezTo>
                <a:cubicBezTo>
                  <a:pt x="69424" y="351933"/>
                  <a:pt x="69252" y="337487"/>
                  <a:pt x="75157" y="325677"/>
                </a:cubicBezTo>
                <a:cubicBezTo>
                  <a:pt x="81890" y="312212"/>
                  <a:pt x="93476" y="301564"/>
                  <a:pt x="100209" y="288099"/>
                </a:cubicBezTo>
                <a:cubicBezTo>
                  <a:pt x="152069" y="184379"/>
                  <a:pt x="65991" y="320636"/>
                  <a:pt x="137787" y="212943"/>
                </a:cubicBezTo>
                <a:cubicBezTo>
                  <a:pt x="146138" y="187891"/>
                  <a:pt x="148191" y="159758"/>
                  <a:pt x="162839" y="137786"/>
                </a:cubicBezTo>
                <a:cubicBezTo>
                  <a:pt x="179540" y="112734"/>
                  <a:pt x="203422" y="91194"/>
                  <a:pt x="212943" y="62630"/>
                </a:cubicBezTo>
                <a:cubicBezTo>
                  <a:pt x="230230" y="10770"/>
                  <a:pt x="214483" y="32376"/>
                  <a:pt x="263047" y="0"/>
                </a:cubicBezTo>
                <a:cubicBezTo>
                  <a:pt x="323172" y="20042"/>
                  <a:pt x="286429" y="-3340"/>
                  <a:pt x="313151" y="50104"/>
                </a:cubicBezTo>
                <a:cubicBezTo>
                  <a:pt x="319884" y="63569"/>
                  <a:pt x="332089" y="73925"/>
                  <a:pt x="338203" y="87682"/>
                </a:cubicBezTo>
                <a:cubicBezTo>
                  <a:pt x="348928" y="111813"/>
                  <a:pt x="354904" y="137786"/>
                  <a:pt x="363255" y="162838"/>
                </a:cubicBezTo>
                <a:lnTo>
                  <a:pt x="413359" y="313151"/>
                </a:lnTo>
                <a:cubicBezTo>
                  <a:pt x="444843" y="407604"/>
                  <a:pt x="402373" y="291179"/>
                  <a:pt x="450937" y="388307"/>
                </a:cubicBezTo>
                <a:cubicBezTo>
                  <a:pt x="456842" y="400117"/>
                  <a:pt x="456139" y="414899"/>
                  <a:pt x="463463" y="425885"/>
                </a:cubicBezTo>
                <a:cubicBezTo>
                  <a:pt x="473289" y="440624"/>
                  <a:pt x="501041" y="463463"/>
                  <a:pt x="501041" y="463463"/>
                </a:cubicBezTo>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sz="5400"/>
          </a:p>
        </p:txBody>
      </p:sp>
      <p:cxnSp>
        <p:nvCxnSpPr>
          <p:cNvPr id="21" name="Straight Connector 20">
            <a:extLst>
              <a:ext uri="{FF2B5EF4-FFF2-40B4-BE49-F238E27FC236}">
                <a16:creationId xmlns:a16="http://schemas.microsoft.com/office/drawing/2014/main" id="{ADB52982-63AF-CCBA-66A7-33954DCA66A3}"/>
              </a:ext>
            </a:extLst>
          </p:cNvPr>
          <p:cNvCxnSpPr>
            <a:cxnSpLocks/>
          </p:cNvCxnSpPr>
          <p:nvPr/>
        </p:nvCxnSpPr>
        <p:spPr>
          <a:xfrm>
            <a:off x="3569820" y="7210541"/>
            <a:ext cx="0" cy="180374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BAD2F3-17BC-29BC-7907-65C73842EC86}"/>
              </a:ext>
            </a:extLst>
          </p:cNvPr>
          <p:cNvCxnSpPr>
            <a:cxnSpLocks/>
          </p:cNvCxnSpPr>
          <p:nvPr/>
        </p:nvCxnSpPr>
        <p:spPr>
          <a:xfrm flipH="1">
            <a:off x="1722423" y="8795079"/>
            <a:ext cx="365133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A6EF6D-5A3A-75C6-3EF4-E5AEA71E3914}"/>
              </a:ext>
            </a:extLst>
          </p:cNvPr>
          <p:cNvSpPr txBox="1"/>
          <p:nvPr/>
        </p:nvSpPr>
        <p:spPr>
          <a:xfrm>
            <a:off x="1632844" y="9965703"/>
            <a:ext cx="3954993" cy="923330"/>
          </a:xfrm>
          <a:prstGeom prst="rect">
            <a:avLst/>
          </a:prstGeom>
          <a:noFill/>
        </p:spPr>
        <p:txBody>
          <a:bodyPr wrap="none" rtlCol="0">
            <a:spAutoFit/>
          </a:bodyPr>
          <a:lstStyle/>
          <a:p>
            <a:pPr algn="ctr"/>
            <a:r>
              <a:rPr lang="en-ES" sz="5400" b="1">
                <a:solidFill>
                  <a:schemeClr val="bg1"/>
                </a:solidFill>
                <a:latin typeface="NVIDIA Sans" panose="020B0503020203020204" pitchFamily="34" charset="0"/>
                <a:cs typeface="NVIDIA Sans" panose="020B0503020203020204" pitchFamily="34" charset="0"/>
              </a:rPr>
              <a:t>Activations</a:t>
            </a:r>
          </a:p>
        </p:txBody>
      </p:sp>
      <p:cxnSp>
        <p:nvCxnSpPr>
          <p:cNvPr id="24" name="Straight Connector 23">
            <a:extLst>
              <a:ext uri="{FF2B5EF4-FFF2-40B4-BE49-F238E27FC236}">
                <a16:creationId xmlns:a16="http://schemas.microsoft.com/office/drawing/2014/main" id="{73495620-5D5C-4B52-A1AD-C92A317A8150}"/>
              </a:ext>
            </a:extLst>
          </p:cNvPr>
          <p:cNvCxnSpPr>
            <a:cxnSpLocks/>
          </p:cNvCxnSpPr>
          <p:nvPr/>
        </p:nvCxnSpPr>
        <p:spPr>
          <a:xfrm flipH="1">
            <a:off x="1762941" y="12804531"/>
            <a:ext cx="365133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354B1972-8084-5AD8-7E9D-FD490E617F99}"/>
              </a:ext>
            </a:extLst>
          </p:cNvPr>
          <p:cNvSpPr/>
          <p:nvPr/>
        </p:nvSpPr>
        <p:spPr>
          <a:xfrm>
            <a:off x="2332683" y="11219991"/>
            <a:ext cx="2592888" cy="1822026"/>
          </a:xfrm>
          <a:custGeom>
            <a:avLst/>
            <a:gdLst>
              <a:gd name="connsiteX0" fmla="*/ 0 w 864296"/>
              <a:gd name="connsiteY0" fmla="*/ 488515 h 607342"/>
              <a:gd name="connsiteX1" fmla="*/ 438411 w 864296"/>
              <a:gd name="connsiteY1" fmla="*/ 37578 h 607342"/>
              <a:gd name="connsiteX2" fmla="*/ 814192 w 864296"/>
              <a:gd name="connsiteY2" fmla="*/ 513567 h 607342"/>
              <a:gd name="connsiteX3" fmla="*/ 839244 w 864296"/>
              <a:gd name="connsiteY3" fmla="*/ 563671 h 607342"/>
              <a:gd name="connsiteX4" fmla="*/ 851770 w 864296"/>
              <a:gd name="connsiteY4" fmla="*/ 563671 h 607342"/>
              <a:gd name="connsiteX5" fmla="*/ 864296 w 864296"/>
              <a:gd name="connsiteY5" fmla="*/ 0 h 6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4296" h="607342">
                <a:moveTo>
                  <a:pt x="0" y="488515"/>
                </a:moveTo>
                <a:cubicBezTo>
                  <a:pt x="151356" y="260959"/>
                  <a:pt x="302712" y="33403"/>
                  <a:pt x="438411" y="37578"/>
                </a:cubicBezTo>
                <a:cubicBezTo>
                  <a:pt x="574110" y="41753"/>
                  <a:pt x="747387" y="425885"/>
                  <a:pt x="814192" y="513567"/>
                </a:cubicBezTo>
                <a:cubicBezTo>
                  <a:pt x="880998" y="601249"/>
                  <a:pt x="839244" y="563671"/>
                  <a:pt x="839244" y="563671"/>
                </a:cubicBezTo>
                <a:cubicBezTo>
                  <a:pt x="845507" y="572022"/>
                  <a:pt x="847595" y="657616"/>
                  <a:pt x="851770" y="563671"/>
                </a:cubicBezTo>
                <a:cubicBezTo>
                  <a:pt x="855945" y="469726"/>
                  <a:pt x="860120" y="234863"/>
                  <a:pt x="864296"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sz="5400"/>
          </a:p>
        </p:txBody>
      </p:sp>
      <p:sp>
        <p:nvSpPr>
          <p:cNvPr id="26" name="Freeform 25">
            <a:extLst>
              <a:ext uri="{FF2B5EF4-FFF2-40B4-BE49-F238E27FC236}">
                <a16:creationId xmlns:a16="http://schemas.microsoft.com/office/drawing/2014/main" id="{4E34FABD-F7FC-0AFA-FA08-A06414663DED}"/>
              </a:ext>
            </a:extLst>
          </p:cNvPr>
          <p:cNvSpPr/>
          <p:nvPr/>
        </p:nvSpPr>
        <p:spPr>
          <a:xfrm>
            <a:off x="2295105" y="11558195"/>
            <a:ext cx="2592888" cy="1240077"/>
          </a:xfrm>
          <a:custGeom>
            <a:avLst/>
            <a:gdLst>
              <a:gd name="connsiteX0" fmla="*/ 0 w 864296"/>
              <a:gd name="connsiteY0" fmla="*/ 413359 h 413359"/>
              <a:gd name="connsiteX1" fmla="*/ 62631 w 864296"/>
              <a:gd name="connsiteY1" fmla="*/ 363255 h 413359"/>
              <a:gd name="connsiteX2" fmla="*/ 87683 w 864296"/>
              <a:gd name="connsiteY2" fmla="*/ 325677 h 413359"/>
              <a:gd name="connsiteX3" fmla="*/ 125261 w 864296"/>
              <a:gd name="connsiteY3" fmla="*/ 288099 h 413359"/>
              <a:gd name="connsiteX4" fmla="*/ 150313 w 864296"/>
              <a:gd name="connsiteY4" fmla="*/ 250521 h 413359"/>
              <a:gd name="connsiteX5" fmla="*/ 175365 w 864296"/>
              <a:gd name="connsiteY5" fmla="*/ 225468 h 413359"/>
              <a:gd name="connsiteX6" fmla="*/ 200417 w 864296"/>
              <a:gd name="connsiteY6" fmla="*/ 187890 h 413359"/>
              <a:gd name="connsiteX7" fmla="*/ 237995 w 864296"/>
              <a:gd name="connsiteY7" fmla="*/ 162838 h 413359"/>
              <a:gd name="connsiteX8" fmla="*/ 288099 w 864296"/>
              <a:gd name="connsiteY8" fmla="*/ 100208 h 413359"/>
              <a:gd name="connsiteX9" fmla="*/ 313151 w 864296"/>
              <a:gd name="connsiteY9" fmla="*/ 62630 h 413359"/>
              <a:gd name="connsiteX10" fmla="*/ 425885 w 864296"/>
              <a:gd name="connsiteY10" fmla="*/ 0 h 413359"/>
              <a:gd name="connsiteX11" fmla="*/ 513567 w 864296"/>
              <a:gd name="connsiteY11" fmla="*/ 25052 h 413359"/>
              <a:gd name="connsiteX12" fmla="*/ 576198 w 864296"/>
              <a:gd name="connsiteY12" fmla="*/ 62630 h 413359"/>
              <a:gd name="connsiteX13" fmla="*/ 651354 w 864296"/>
              <a:gd name="connsiteY13" fmla="*/ 175364 h 413359"/>
              <a:gd name="connsiteX14" fmla="*/ 676406 w 864296"/>
              <a:gd name="connsiteY14" fmla="*/ 212942 h 413359"/>
              <a:gd name="connsiteX15" fmla="*/ 713984 w 864296"/>
              <a:gd name="connsiteY15" fmla="*/ 237994 h 413359"/>
              <a:gd name="connsiteX16" fmla="*/ 764088 w 864296"/>
              <a:gd name="connsiteY16" fmla="*/ 300625 h 413359"/>
              <a:gd name="connsiteX17" fmla="*/ 814192 w 864296"/>
              <a:gd name="connsiteY17" fmla="*/ 363255 h 413359"/>
              <a:gd name="connsiteX18" fmla="*/ 864296 w 864296"/>
              <a:gd name="connsiteY18" fmla="*/ 413359 h 413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296" h="413359">
                <a:moveTo>
                  <a:pt x="0" y="413359"/>
                </a:moveTo>
                <a:cubicBezTo>
                  <a:pt x="20877" y="396658"/>
                  <a:pt x="43726" y="382160"/>
                  <a:pt x="62631" y="363255"/>
                </a:cubicBezTo>
                <a:cubicBezTo>
                  <a:pt x="73276" y="352610"/>
                  <a:pt x="78045" y="337242"/>
                  <a:pt x="87683" y="325677"/>
                </a:cubicBezTo>
                <a:cubicBezTo>
                  <a:pt x="99024" y="312068"/>
                  <a:pt x="113920" y="301708"/>
                  <a:pt x="125261" y="288099"/>
                </a:cubicBezTo>
                <a:cubicBezTo>
                  <a:pt x="134899" y="276534"/>
                  <a:pt x="140909" y="262277"/>
                  <a:pt x="150313" y="250521"/>
                </a:cubicBezTo>
                <a:cubicBezTo>
                  <a:pt x="157690" y="241299"/>
                  <a:pt x="167988" y="234690"/>
                  <a:pt x="175365" y="225468"/>
                </a:cubicBezTo>
                <a:cubicBezTo>
                  <a:pt x="184769" y="213712"/>
                  <a:pt x="189772" y="198535"/>
                  <a:pt x="200417" y="187890"/>
                </a:cubicBezTo>
                <a:cubicBezTo>
                  <a:pt x="211062" y="177245"/>
                  <a:pt x="225469" y="171189"/>
                  <a:pt x="237995" y="162838"/>
                </a:cubicBezTo>
                <a:cubicBezTo>
                  <a:pt x="262381" y="89681"/>
                  <a:pt x="231441" y="156866"/>
                  <a:pt x="288099" y="100208"/>
                </a:cubicBezTo>
                <a:cubicBezTo>
                  <a:pt x="298744" y="89563"/>
                  <a:pt x="301821" y="72543"/>
                  <a:pt x="313151" y="62630"/>
                </a:cubicBezTo>
                <a:cubicBezTo>
                  <a:pt x="366161" y="16246"/>
                  <a:pt x="374272" y="17204"/>
                  <a:pt x="425885" y="0"/>
                </a:cubicBezTo>
                <a:cubicBezTo>
                  <a:pt x="435245" y="2340"/>
                  <a:pt x="500731" y="17350"/>
                  <a:pt x="513567" y="25052"/>
                </a:cubicBezTo>
                <a:cubicBezTo>
                  <a:pt x="599539" y="76634"/>
                  <a:pt x="469747" y="27146"/>
                  <a:pt x="576198" y="62630"/>
                </a:cubicBezTo>
                <a:lnTo>
                  <a:pt x="651354" y="175364"/>
                </a:lnTo>
                <a:cubicBezTo>
                  <a:pt x="659705" y="187890"/>
                  <a:pt x="663880" y="204591"/>
                  <a:pt x="676406" y="212942"/>
                </a:cubicBezTo>
                <a:lnTo>
                  <a:pt x="713984" y="237994"/>
                </a:lnTo>
                <a:cubicBezTo>
                  <a:pt x="745468" y="332449"/>
                  <a:pt x="699336" y="219685"/>
                  <a:pt x="764088" y="300625"/>
                </a:cubicBezTo>
                <a:cubicBezTo>
                  <a:pt x="833234" y="387058"/>
                  <a:pt x="706499" y="291459"/>
                  <a:pt x="814192" y="363255"/>
                </a:cubicBezTo>
                <a:cubicBezTo>
                  <a:pt x="844423" y="408601"/>
                  <a:pt x="825779" y="394100"/>
                  <a:pt x="864296" y="413359"/>
                </a:cubicBezTo>
              </a:path>
            </a:pathLst>
          </a:custGeom>
          <a:solidFill>
            <a:srgbClr val="77BA0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sz="5400"/>
          </a:p>
        </p:txBody>
      </p:sp>
      <p:cxnSp>
        <p:nvCxnSpPr>
          <p:cNvPr id="27" name="Straight Connector 26">
            <a:extLst>
              <a:ext uri="{FF2B5EF4-FFF2-40B4-BE49-F238E27FC236}">
                <a16:creationId xmlns:a16="http://schemas.microsoft.com/office/drawing/2014/main" id="{27DF936D-104B-0D23-1ADC-D0E8E7F480D1}"/>
              </a:ext>
            </a:extLst>
          </p:cNvPr>
          <p:cNvCxnSpPr>
            <a:cxnSpLocks/>
          </p:cNvCxnSpPr>
          <p:nvPr/>
        </p:nvCxnSpPr>
        <p:spPr>
          <a:xfrm>
            <a:off x="3610338" y="11219993"/>
            <a:ext cx="0" cy="180374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982A8F1-6F86-B9E5-0542-6A92E05DBBBB}"/>
              </a:ext>
            </a:extLst>
          </p:cNvPr>
          <p:cNvSpPr txBox="1"/>
          <p:nvPr/>
        </p:nvSpPr>
        <p:spPr>
          <a:xfrm>
            <a:off x="2110868" y="5845236"/>
            <a:ext cx="2917914" cy="923330"/>
          </a:xfrm>
          <a:prstGeom prst="rect">
            <a:avLst/>
          </a:prstGeom>
          <a:noFill/>
        </p:spPr>
        <p:txBody>
          <a:bodyPr wrap="none" rtlCol="0">
            <a:spAutoFit/>
          </a:bodyPr>
          <a:lstStyle/>
          <a:p>
            <a:pPr algn="ctr"/>
            <a:r>
              <a:rPr lang="en-ES" sz="5400" b="1">
                <a:solidFill>
                  <a:schemeClr val="bg1"/>
                </a:solidFill>
                <a:latin typeface="NVIDIA Sans" panose="020B0503020203020204" pitchFamily="34" charset="0"/>
                <a:cs typeface="NVIDIA Sans" panose="020B0503020203020204" pitchFamily="34" charset="0"/>
              </a:rPr>
              <a:t>Weights</a:t>
            </a:r>
          </a:p>
        </p:txBody>
      </p:sp>
    </p:spTree>
    <p:extLst>
      <p:ext uri="{BB962C8B-B14F-4D97-AF65-F5344CB8AC3E}">
        <p14:creationId xmlns:p14="http://schemas.microsoft.com/office/powerpoint/2010/main" val="4278445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B0177-5947-41A6-0372-A00BE55B960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7D98FA-B6BF-34B1-137A-C1BC0EFD5081}"/>
              </a:ext>
            </a:extLst>
          </p:cNvPr>
          <p:cNvSpPr>
            <a:spLocks noGrp="1"/>
          </p:cNvSpPr>
          <p:nvPr>
            <p:ph type="title"/>
          </p:nvPr>
        </p:nvSpPr>
        <p:spPr/>
        <p:txBody>
          <a:bodyPr/>
          <a:lstStyle/>
          <a:p>
            <a:r>
              <a:rPr lang="en-US">
                <a:latin typeface="NVIDIA Sans"/>
                <a:cs typeface="NVIDIA Sans"/>
              </a:rPr>
              <a:t>Scaling Factors to Keep Tensors within Range</a:t>
            </a:r>
          </a:p>
        </p:txBody>
      </p:sp>
      <p:grpSp>
        <p:nvGrpSpPr>
          <p:cNvPr id="12" name="Group 11">
            <a:extLst>
              <a:ext uri="{FF2B5EF4-FFF2-40B4-BE49-F238E27FC236}">
                <a16:creationId xmlns:a16="http://schemas.microsoft.com/office/drawing/2014/main" id="{095D6775-C32E-77AA-F123-535BD996CA1B}"/>
              </a:ext>
            </a:extLst>
          </p:cNvPr>
          <p:cNvGrpSpPr/>
          <p:nvPr/>
        </p:nvGrpSpPr>
        <p:grpSpPr>
          <a:xfrm>
            <a:off x="8666873" y="3565920"/>
            <a:ext cx="19242255" cy="14443386"/>
            <a:chOff x="7597420" y="2707682"/>
            <a:chExt cx="9621128" cy="7221693"/>
          </a:xfrm>
        </p:grpSpPr>
        <p:sp>
          <p:nvSpPr>
            <p:cNvPr id="7" name="Rectangle 6">
              <a:extLst>
                <a:ext uri="{FF2B5EF4-FFF2-40B4-BE49-F238E27FC236}">
                  <a16:creationId xmlns:a16="http://schemas.microsoft.com/office/drawing/2014/main" id="{8558C410-8440-0785-6E15-026B8C8B8633}"/>
                </a:ext>
              </a:extLst>
            </p:cNvPr>
            <p:cNvSpPr/>
            <p:nvPr/>
          </p:nvSpPr>
          <p:spPr>
            <a:xfrm>
              <a:off x="15508467" y="3772657"/>
              <a:ext cx="890178" cy="5426180"/>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5"/>
              <a:endParaRPr lang="en-US" sz="3600">
                <a:solidFill>
                  <a:srgbClr val="000000"/>
                </a:solidFill>
                <a:latin typeface="NVIDIA Sans"/>
              </a:endParaRPr>
            </a:p>
          </p:txBody>
        </p:sp>
        <p:sp>
          <p:nvSpPr>
            <p:cNvPr id="6" name="Rectangle 5">
              <a:extLst>
                <a:ext uri="{FF2B5EF4-FFF2-40B4-BE49-F238E27FC236}">
                  <a16:creationId xmlns:a16="http://schemas.microsoft.com/office/drawing/2014/main" id="{0FF75869-6A63-6071-877F-67C9A3EF401B}"/>
                </a:ext>
              </a:extLst>
            </p:cNvPr>
            <p:cNvSpPr/>
            <p:nvPr/>
          </p:nvSpPr>
          <p:spPr>
            <a:xfrm>
              <a:off x="8128384" y="3772657"/>
              <a:ext cx="1234440" cy="5426180"/>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5"/>
              <a:endParaRPr lang="en-US" sz="3600">
                <a:solidFill>
                  <a:srgbClr val="000000"/>
                </a:solidFill>
                <a:latin typeface="NVIDIA Sans"/>
              </a:endParaRPr>
            </a:p>
          </p:txBody>
        </p:sp>
        <p:graphicFrame>
          <p:nvGraphicFramePr>
            <p:cNvPr id="3" name="Chart 2">
              <a:extLst>
                <a:ext uri="{FF2B5EF4-FFF2-40B4-BE49-F238E27FC236}">
                  <a16:creationId xmlns:a16="http://schemas.microsoft.com/office/drawing/2014/main" id="{15CAC715-9A47-7EE3-3479-ADB17E3167CD}"/>
                </a:ext>
              </a:extLst>
            </p:cNvPr>
            <p:cNvGraphicFramePr>
              <a:graphicFrameLocks/>
            </p:cNvGraphicFramePr>
            <p:nvPr/>
          </p:nvGraphicFramePr>
          <p:xfrm>
            <a:off x="7597420" y="2707682"/>
            <a:ext cx="9621128" cy="7221693"/>
          </p:xfrm>
          <a:graphic>
            <a:graphicData uri="http://schemas.openxmlformats.org/drawingml/2006/chart">
              <c:chart xmlns:c="http://schemas.openxmlformats.org/drawingml/2006/chart" xmlns:r="http://schemas.openxmlformats.org/officeDocument/2006/relationships" r:id="rId3"/>
            </a:graphicData>
          </a:graphic>
        </p:graphicFrame>
        <p:sp>
          <p:nvSpPr>
            <p:cNvPr id="8" name="Arrow: Right 7">
              <a:extLst>
                <a:ext uri="{FF2B5EF4-FFF2-40B4-BE49-F238E27FC236}">
                  <a16:creationId xmlns:a16="http://schemas.microsoft.com/office/drawing/2014/main" id="{BB8C0C14-A2B1-D4F1-934E-87C2FA3BB854}"/>
                </a:ext>
              </a:extLst>
            </p:cNvPr>
            <p:cNvSpPr/>
            <p:nvPr/>
          </p:nvSpPr>
          <p:spPr>
            <a:xfrm>
              <a:off x="10650744" y="6803294"/>
              <a:ext cx="1234440" cy="67733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5"/>
              <a:endParaRPr lang="en-US" sz="3600">
                <a:solidFill>
                  <a:srgbClr val="000000"/>
                </a:solidFill>
                <a:latin typeface="NVIDIA Sans"/>
              </a:endParaRPr>
            </a:p>
          </p:txBody>
        </p:sp>
        <p:sp>
          <p:nvSpPr>
            <p:cNvPr id="9" name="Arrow: Left 8">
              <a:extLst>
                <a:ext uri="{FF2B5EF4-FFF2-40B4-BE49-F238E27FC236}">
                  <a16:creationId xmlns:a16="http://schemas.microsoft.com/office/drawing/2014/main" id="{7CA1628B-949A-A69F-C05E-46E954840256}"/>
                </a:ext>
              </a:extLst>
            </p:cNvPr>
            <p:cNvSpPr/>
            <p:nvPr/>
          </p:nvSpPr>
          <p:spPr>
            <a:xfrm>
              <a:off x="13399323" y="6803294"/>
              <a:ext cx="1234440" cy="670560"/>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55"/>
              <a:endParaRPr lang="en-US" sz="3600">
                <a:solidFill>
                  <a:srgbClr val="000000"/>
                </a:solidFill>
                <a:latin typeface="NVIDIA Sans"/>
              </a:endParaRPr>
            </a:p>
          </p:txBody>
        </p:sp>
      </p:grpSp>
      <p:cxnSp>
        <p:nvCxnSpPr>
          <p:cNvPr id="15" name="Straight Arrow Connector 14">
            <a:extLst>
              <a:ext uri="{FF2B5EF4-FFF2-40B4-BE49-F238E27FC236}">
                <a16:creationId xmlns:a16="http://schemas.microsoft.com/office/drawing/2014/main" id="{716218D1-88C2-3D6C-22B9-AC88C8E6B63A}"/>
              </a:ext>
            </a:extLst>
          </p:cNvPr>
          <p:cNvCxnSpPr>
            <a:cxnSpLocks/>
          </p:cNvCxnSpPr>
          <p:nvPr/>
        </p:nvCxnSpPr>
        <p:spPr>
          <a:xfrm>
            <a:off x="7510526" y="13209317"/>
            <a:ext cx="3452715" cy="2052543"/>
          </a:xfrm>
          <a:prstGeom prst="straightConnector1">
            <a:avLst/>
          </a:prstGeom>
          <a:ln w="104775">
            <a:solidFill>
              <a:srgbClr val="77BA0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DCA6077-776E-023E-6DEE-DFDE940ECBC0}"/>
              </a:ext>
            </a:extLst>
          </p:cNvPr>
          <p:cNvSpPr txBox="1"/>
          <p:nvPr/>
        </p:nvSpPr>
        <p:spPr>
          <a:xfrm>
            <a:off x="2990271" y="12427704"/>
            <a:ext cx="4989120" cy="1015663"/>
          </a:xfrm>
          <a:prstGeom prst="rect">
            <a:avLst/>
          </a:prstGeom>
          <a:noFill/>
        </p:spPr>
        <p:txBody>
          <a:bodyPr wrap="square" rtlCol="0">
            <a:spAutoFit/>
          </a:bodyPr>
          <a:lstStyle/>
          <a:p>
            <a:pPr algn="ctr"/>
            <a:r>
              <a:rPr lang="en-ES" sz="6000">
                <a:solidFill>
                  <a:schemeClr val="bg1"/>
                </a:solidFill>
                <a:latin typeface="NVIDIA Sans" panose="020B0503020203020204" pitchFamily="34" charset="0"/>
                <a:cs typeface="NVIDIA Sans" panose="020B0503020203020204" pitchFamily="34" charset="0"/>
              </a:rPr>
              <a:t>Underflow!</a:t>
            </a:r>
          </a:p>
        </p:txBody>
      </p:sp>
      <p:cxnSp>
        <p:nvCxnSpPr>
          <p:cNvPr id="20" name="Straight Arrow Connector 19">
            <a:extLst>
              <a:ext uri="{FF2B5EF4-FFF2-40B4-BE49-F238E27FC236}">
                <a16:creationId xmlns:a16="http://schemas.microsoft.com/office/drawing/2014/main" id="{552859B3-8E1D-BFA0-AE04-77F02937FC0E}"/>
              </a:ext>
            </a:extLst>
          </p:cNvPr>
          <p:cNvCxnSpPr>
            <a:cxnSpLocks/>
          </p:cNvCxnSpPr>
          <p:nvPr/>
        </p:nvCxnSpPr>
        <p:spPr>
          <a:xfrm flipH="1">
            <a:off x="25458611" y="10642805"/>
            <a:ext cx="3137997" cy="3522687"/>
          </a:xfrm>
          <a:prstGeom prst="straightConnector1">
            <a:avLst/>
          </a:prstGeom>
          <a:ln w="104775">
            <a:solidFill>
              <a:srgbClr val="77BA0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011E3F5-6BD5-FEB5-00B8-C90E2B855E42}"/>
              </a:ext>
            </a:extLst>
          </p:cNvPr>
          <p:cNvSpPr txBox="1"/>
          <p:nvPr/>
        </p:nvSpPr>
        <p:spPr>
          <a:xfrm>
            <a:off x="28771466" y="9398834"/>
            <a:ext cx="3616951" cy="1015663"/>
          </a:xfrm>
          <a:prstGeom prst="rect">
            <a:avLst/>
          </a:prstGeom>
          <a:noFill/>
        </p:spPr>
        <p:txBody>
          <a:bodyPr wrap="none" rtlCol="0">
            <a:spAutoFit/>
          </a:bodyPr>
          <a:lstStyle/>
          <a:p>
            <a:pPr algn="ctr"/>
            <a:r>
              <a:rPr lang="en-ES" sz="6000">
                <a:solidFill>
                  <a:schemeClr val="bg1"/>
                </a:solidFill>
                <a:latin typeface="NVIDIA Sans" panose="020B0503020203020204" pitchFamily="34" charset="0"/>
                <a:cs typeface="NVIDIA Sans" panose="020B0503020203020204" pitchFamily="34" charset="0"/>
              </a:rPr>
              <a:t>Overflow!</a:t>
            </a:r>
          </a:p>
        </p:txBody>
      </p:sp>
    </p:spTree>
    <p:extLst>
      <p:ext uri="{BB962C8B-B14F-4D97-AF65-F5344CB8AC3E}">
        <p14:creationId xmlns:p14="http://schemas.microsoft.com/office/powerpoint/2010/main" val="2162803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a:xfrm>
            <a:off x="2514600" y="0"/>
            <a:ext cx="31546800" cy="2514600"/>
          </a:xfrm>
        </p:spPr>
        <p:txBody>
          <a:bodyPr/>
          <a:lstStyle/>
          <a:p>
            <a:r>
              <a:rPr lang="en-US"/>
              <a:t>Automatic Mixed Precision (AMP)</a:t>
            </a:r>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a:xfrm>
            <a:off x="2514600" y="2487168"/>
            <a:ext cx="31546800" cy="1408177"/>
          </a:xfrm>
        </p:spPr>
        <p:txBody>
          <a:bodyPr/>
          <a:lstStyle/>
          <a:p>
            <a:r>
              <a:rPr lang="en-US"/>
              <a:t>Concept</a:t>
            </a:r>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514600" y="4846320"/>
            <a:ext cx="16687800" cy="13651993"/>
          </a:xfrm>
        </p:spPr>
        <p:txBody>
          <a:bodyPr/>
          <a:lstStyle/>
          <a:p>
            <a:r>
              <a:rPr lang="en-US" sz="5333" dirty="0"/>
              <a:t>Maintain a primary copy of weights in FP32.</a:t>
            </a:r>
            <a:br>
              <a:rPr lang="en-US" sz="5333" dirty="0"/>
            </a:br>
            <a:endParaRPr lang="en-US" sz="5333" dirty="0"/>
          </a:p>
          <a:p>
            <a:r>
              <a:rPr lang="en-US" sz="5333" dirty="0"/>
              <a:t>Initialize scaling factor S to a large value.</a:t>
            </a:r>
            <a:br>
              <a:rPr lang="en-US" sz="5333" dirty="0"/>
            </a:br>
            <a:endParaRPr lang="en-US" sz="5333" dirty="0"/>
          </a:p>
          <a:p>
            <a:r>
              <a:rPr lang="en-US" sz="5333" dirty="0"/>
              <a:t>For each iteration:</a:t>
            </a:r>
          </a:p>
          <a:p>
            <a:pPr lvl="1"/>
            <a:r>
              <a:rPr lang="en-US" dirty="0"/>
              <a:t>Make an FP16 copy of the weights.</a:t>
            </a:r>
          </a:p>
          <a:p>
            <a:pPr lvl="1"/>
            <a:r>
              <a:rPr lang="en-US" dirty="0"/>
              <a:t>Forward propagation (FP16 weights and activations).</a:t>
            </a:r>
          </a:p>
          <a:p>
            <a:pPr lvl="1"/>
            <a:r>
              <a:rPr lang="en-US" dirty="0"/>
              <a:t>Multiply the resulting loss with the scaling factor S.</a:t>
            </a:r>
          </a:p>
          <a:p>
            <a:pPr lvl="1"/>
            <a:r>
              <a:rPr lang="en-US" dirty="0"/>
              <a:t>Backward propagation (FP16 weights, activations, and their gradients).</a:t>
            </a:r>
          </a:p>
          <a:p>
            <a:pPr lvl="1"/>
            <a:r>
              <a:rPr lang="en-US" dirty="0"/>
              <a:t>If there is an Inf or </a:t>
            </a:r>
            <a:r>
              <a:rPr lang="en-US" dirty="0" err="1"/>
              <a:t>NaN</a:t>
            </a:r>
            <a:r>
              <a:rPr lang="en-US" dirty="0"/>
              <a:t> in weight gradients:</a:t>
            </a:r>
          </a:p>
          <a:p>
            <a:pPr lvl="2"/>
            <a:r>
              <a:rPr lang="en-US" sz="3500" dirty="0"/>
              <a:t>Reduce S.</a:t>
            </a:r>
          </a:p>
          <a:p>
            <a:pPr lvl="2"/>
            <a:r>
              <a:rPr lang="en-US" sz="3500" dirty="0"/>
              <a:t>Skip the weight update and move to the next iteration.</a:t>
            </a:r>
          </a:p>
          <a:p>
            <a:pPr lvl="1"/>
            <a:r>
              <a:rPr lang="en-US" dirty="0"/>
              <a:t>Multiply the weight gradient with 1/S.</a:t>
            </a:r>
          </a:p>
          <a:p>
            <a:pPr lvl="1"/>
            <a:r>
              <a:rPr lang="en-US" dirty="0"/>
              <a:t>Complete the weight update (including gradient clipping, etc.).</a:t>
            </a:r>
          </a:p>
          <a:p>
            <a:pPr lvl="1"/>
            <a:r>
              <a:rPr lang="en-US" dirty="0"/>
              <a:t>If there hasn’t been an Inf or </a:t>
            </a:r>
            <a:r>
              <a:rPr lang="en-US" dirty="0" err="1"/>
              <a:t>NaN</a:t>
            </a:r>
            <a:r>
              <a:rPr lang="en-US" dirty="0"/>
              <a:t> in the last N iterations, increase S.</a:t>
            </a:r>
          </a:p>
        </p:txBody>
      </p:sp>
      <p:grpSp>
        <p:nvGrpSpPr>
          <p:cNvPr id="347" name="Group 346">
            <a:extLst>
              <a:ext uri="{FF2B5EF4-FFF2-40B4-BE49-F238E27FC236}">
                <a16:creationId xmlns:a16="http://schemas.microsoft.com/office/drawing/2014/main" id="{F0BBC02E-88A4-4C24-9940-1D41D374C32F}"/>
              </a:ext>
            </a:extLst>
          </p:cNvPr>
          <p:cNvGrpSpPr/>
          <p:nvPr/>
        </p:nvGrpSpPr>
        <p:grpSpPr>
          <a:xfrm>
            <a:off x="20875195" y="7503834"/>
            <a:ext cx="3210950" cy="6842593"/>
            <a:chOff x="20875191" y="7503834"/>
            <a:chExt cx="3210951" cy="6842593"/>
          </a:xfrm>
        </p:grpSpPr>
        <p:grpSp>
          <p:nvGrpSpPr>
            <p:cNvPr id="266" name="Group 265">
              <a:extLst>
                <a:ext uri="{FF2B5EF4-FFF2-40B4-BE49-F238E27FC236}">
                  <a16:creationId xmlns:a16="http://schemas.microsoft.com/office/drawing/2014/main" id="{9D15BCFC-9590-415D-B9F0-37E9D7301DB9}"/>
                </a:ext>
              </a:extLst>
            </p:cNvPr>
            <p:cNvGrpSpPr/>
            <p:nvPr/>
          </p:nvGrpSpPr>
          <p:grpSpPr>
            <a:xfrm>
              <a:off x="22490606" y="7756369"/>
              <a:ext cx="1595536" cy="6337525"/>
              <a:chOff x="22554040" y="8042222"/>
              <a:chExt cx="1595536" cy="6337525"/>
            </a:xfrm>
          </p:grpSpPr>
          <p:grpSp>
            <p:nvGrpSpPr>
              <p:cNvPr id="97" name="Group 96">
                <a:extLst>
                  <a:ext uri="{FF2B5EF4-FFF2-40B4-BE49-F238E27FC236}">
                    <a16:creationId xmlns:a16="http://schemas.microsoft.com/office/drawing/2014/main" id="{FCA3B600-289C-44A6-93DE-E2CE18528D94}"/>
                  </a:ext>
                </a:extLst>
              </p:cNvPr>
              <p:cNvGrpSpPr/>
              <p:nvPr/>
            </p:nvGrpSpPr>
            <p:grpSpPr>
              <a:xfrm>
                <a:off x="22554040" y="8042222"/>
                <a:ext cx="1595536" cy="1780143"/>
                <a:chOff x="26917650" y="13602462"/>
                <a:chExt cx="4610100" cy="5143500"/>
              </a:xfrm>
            </p:grpSpPr>
            <p:grpSp>
              <p:nvGrpSpPr>
                <p:cNvPr id="98" name="Group 97">
                  <a:extLst>
                    <a:ext uri="{FF2B5EF4-FFF2-40B4-BE49-F238E27FC236}">
                      <a16:creationId xmlns:a16="http://schemas.microsoft.com/office/drawing/2014/main" id="{E62FF977-10C7-4378-86DB-14471C9B35EA}"/>
                    </a:ext>
                  </a:extLst>
                </p:cNvPr>
                <p:cNvGrpSpPr/>
                <p:nvPr/>
              </p:nvGrpSpPr>
              <p:grpSpPr>
                <a:xfrm>
                  <a:off x="26917650" y="13602462"/>
                  <a:ext cx="914400" cy="5143500"/>
                  <a:chOff x="23545800" y="5143500"/>
                  <a:chExt cx="914400" cy="5143500"/>
                </a:xfrm>
              </p:grpSpPr>
              <p:sp>
                <p:nvSpPr>
                  <p:cNvPr id="119" name="Oval 118">
                    <a:extLst>
                      <a:ext uri="{FF2B5EF4-FFF2-40B4-BE49-F238E27FC236}">
                        <a16:creationId xmlns:a16="http://schemas.microsoft.com/office/drawing/2014/main" id="{CE3CED70-D12E-41BA-9D76-9EB793D2E29C}"/>
                      </a:ext>
                    </a:extLst>
                  </p:cNvPr>
                  <p:cNvSpPr/>
                  <p:nvPr/>
                </p:nvSpPr>
                <p:spPr>
                  <a:xfrm>
                    <a:off x="23545800" y="51435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20" name="Oval 119">
                    <a:extLst>
                      <a:ext uri="{FF2B5EF4-FFF2-40B4-BE49-F238E27FC236}">
                        <a16:creationId xmlns:a16="http://schemas.microsoft.com/office/drawing/2014/main" id="{9623B837-B95B-43F5-BEDC-95DCA2073850}"/>
                      </a:ext>
                    </a:extLst>
                  </p:cNvPr>
                  <p:cNvSpPr/>
                  <p:nvPr/>
                </p:nvSpPr>
                <p:spPr>
                  <a:xfrm>
                    <a:off x="23545800" y="65532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21" name="Oval 120">
                    <a:extLst>
                      <a:ext uri="{FF2B5EF4-FFF2-40B4-BE49-F238E27FC236}">
                        <a16:creationId xmlns:a16="http://schemas.microsoft.com/office/drawing/2014/main" id="{98A98954-4DA5-4567-8CD0-9A2AFD41F228}"/>
                      </a:ext>
                    </a:extLst>
                  </p:cNvPr>
                  <p:cNvSpPr/>
                  <p:nvPr/>
                </p:nvSpPr>
                <p:spPr>
                  <a:xfrm>
                    <a:off x="23545800" y="79629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22" name="Oval 121">
                    <a:extLst>
                      <a:ext uri="{FF2B5EF4-FFF2-40B4-BE49-F238E27FC236}">
                        <a16:creationId xmlns:a16="http://schemas.microsoft.com/office/drawing/2014/main" id="{D92CBA9D-A929-4F9E-9C3B-EE512E9AB19A}"/>
                      </a:ext>
                    </a:extLst>
                  </p:cNvPr>
                  <p:cNvSpPr/>
                  <p:nvPr/>
                </p:nvSpPr>
                <p:spPr>
                  <a:xfrm>
                    <a:off x="23545800" y="93726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grpSp>
              <p:nvGrpSpPr>
                <p:cNvPr id="99" name="Group 98">
                  <a:extLst>
                    <a:ext uri="{FF2B5EF4-FFF2-40B4-BE49-F238E27FC236}">
                      <a16:creationId xmlns:a16="http://schemas.microsoft.com/office/drawing/2014/main" id="{F316D544-9DFF-49AB-A507-8F4DA7289E77}"/>
                    </a:ext>
                  </a:extLst>
                </p:cNvPr>
                <p:cNvGrpSpPr/>
                <p:nvPr/>
              </p:nvGrpSpPr>
              <p:grpSpPr>
                <a:xfrm>
                  <a:off x="29108400" y="14353032"/>
                  <a:ext cx="914400" cy="3733800"/>
                  <a:chOff x="28079700" y="13449300"/>
                  <a:chExt cx="914400" cy="3733800"/>
                </a:xfrm>
              </p:grpSpPr>
              <p:sp>
                <p:nvSpPr>
                  <p:cNvPr id="116" name="Oval 115">
                    <a:extLst>
                      <a:ext uri="{FF2B5EF4-FFF2-40B4-BE49-F238E27FC236}">
                        <a16:creationId xmlns:a16="http://schemas.microsoft.com/office/drawing/2014/main" id="{FA756533-4710-4CC1-BEF9-684372B8840C}"/>
                      </a:ext>
                    </a:extLst>
                  </p:cNvPr>
                  <p:cNvSpPr/>
                  <p:nvPr/>
                </p:nvSpPr>
                <p:spPr>
                  <a:xfrm>
                    <a:off x="28079700" y="134493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17" name="Oval 116">
                    <a:extLst>
                      <a:ext uri="{FF2B5EF4-FFF2-40B4-BE49-F238E27FC236}">
                        <a16:creationId xmlns:a16="http://schemas.microsoft.com/office/drawing/2014/main" id="{076A9218-1121-4A2E-9828-2310226BFD0C}"/>
                      </a:ext>
                    </a:extLst>
                  </p:cNvPr>
                  <p:cNvSpPr/>
                  <p:nvPr/>
                </p:nvSpPr>
                <p:spPr>
                  <a:xfrm>
                    <a:off x="28079700" y="148590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18" name="Oval 117">
                    <a:extLst>
                      <a:ext uri="{FF2B5EF4-FFF2-40B4-BE49-F238E27FC236}">
                        <a16:creationId xmlns:a16="http://schemas.microsoft.com/office/drawing/2014/main" id="{C88253F3-73C5-4007-9B5F-7370E53AB93A}"/>
                      </a:ext>
                    </a:extLst>
                  </p:cNvPr>
                  <p:cNvSpPr/>
                  <p:nvPr/>
                </p:nvSpPr>
                <p:spPr>
                  <a:xfrm>
                    <a:off x="28079700" y="162687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100" name="Oval 99">
                  <a:extLst>
                    <a:ext uri="{FF2B5EF4-FFF2-40B4-BE49-F238E27FC236}">
                      <a16:creationId xmlns:a16="http://schemas.microsoft.com/office/drawing/2014/main" id="{68C55794-4693-4AF6-A8BD-BDC8A838ED62}"/>
                    </a:ext>
                  </a:extLst>
                </p:cNvPr>
                <p:cNvSpPr/>
                <p:nvPr/>
              </p:nvSpPr>
              <p:spPr>
                <a:xfrm>
                  <a:off x="30613350" y="15762732"/>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cxnSp>
              <p:nvCxnSpPr>
                <p:cNvPr id="101" name="Straight Connector 100">
                  <a:extLst>
                    <a:ext uri="{FF2B5EF4-FFF2-40B4-BE49-F238E27FC236}">
                      <a16:creationId xmlns:a16="http://schemas.microsoft.com/office/drawing/2014/main" id="{9E32F255-7C2A-4A8E-A17D-448D308C3614}"/>
                    </a:ext>
                  </a:extLst>
                </p:cNvPr>
                <p:cNvCxnSpPr>
                  <a:stCxn id="119" idx="6"/>
                  <a:endCxn id="116" idx="1"/>
                </p:cNvCxnSpPr>
                <p:nvPr/>
              </p:nvCxnSpPr>
              <p:spPr>
                <a:xfrm>
                  <a:off x="27832050" y="140596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5B8E9A-6FA9-4D5E-8D15-2E75EE505D0D}"/>
                    </a:ext>
                  </a:extLst>
                </p:cNvPr>
                <p:cNvCxnSpPr>
                  <a:cxnSpLocks/>
                  <a:stCxn id="119" idx="6"/>
                  <a:endCxn id="117" idx="1"/>
                </p:cNvCxnSpPr>
                <p:nvPr/>
              </p:nvCxnSpPr>
              <p:spPr>
                <a:xfrm>
                  <a:off x="27832050" y="14059662"/>
                  <a:ext cx="1410261" cy="18369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08E094E-622D-42FE-BB5A-E5BB5F23E14A}"/>
                    </a:ext>
                  </a:extLst>
                </p:cNvPr>
                <p:cNvCxnSpPr>
                  <a:cxnSpLocks/>
                  <a:stCxn id="119" idx="6"/>
                  <a:endCxn id="118" idx="1"/>
                </p:cNvCxnSpPr>
                <p:nvPr/>
              </p:nvCxnSpPr>
              <p:spPr>
                <a:xfrm>
                  <a:off x="27832050" y="14059662"/>
                  <a:ext cx="1410261" cy="32466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2EE49B7-42CA-47CC-9A97-25501A176DB6}"/>
                    </a:ext>
                  </a:extLst>
                </p:cNvPr>
                <p:cNvCxnSpPr>
                  <a:cxnSpLocks/>
                  <a:stCxn id="120" idx="6"/>
                  <a:endCxn id="116" idx="2"/>
                </p:cNvCxnSpPr>
                <p:nvPr/>
              </p:nvCxnSpPr>
              <p:spPr>
                <a:xfrm flipV="1">
                  <a:off x="27832050" y="14810232"/>
                  <a:ext cx="1276350" cy="6591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C07942A-6BA2-4ACC-B712-337A50145CC5}"/>
                    </a:ext>
                  </a:extLst>
                </p:cNvPr>
                <p:cNvCxnSpPr>
                  <a:cxnSpLocks/>
                  <a:stCxn id="121" idx="6"/>
                  <a:endCxn id="116" idx="2"/>
                </p:cNvCxnSpPr>
                <p:nvPr/>
              </p:nvCxnSpPr>
              <p:spPr>
                <a:xfrm flipV="1">
                  <a:off x="27832050" y="14810232"/>
                  <a:ext cx="1276350" cy="20688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896D45B-BB76-4C36-957F-89E00664B970}"/>
                    </a:ext>
                  </a:extLst>
                </p:cNvPr>
                <p:cNvCxnSpPr>
                  <a:cxnSpLocks/>
                  <a:stCxn id="122" idx="6"/>
                  <a:endCxn id="116" idx="2"/>
                </p:cNvCxnSpPr>
                <p:nvPr/>
              </p:nvCxnSpPr>
              <p:spPr>
                <a:xfrm flipV="1">
                  <a:off x="27832050" y="14810232"/>
                  <a:ext cx="1276350" cy="34785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2611B3A-878C-4F45-8A77-3D7EA722138A}"/>
                    </a:ext>
                  </a:extLst>
                </p:cNvPr>
                <p:cNvCxnSpPr>
                  <a:cxnSpLocks/>
                  <a:stCxn id="120" idx="6"/>
                  <a:endCxn id="117" idx="1"/>
                </p:cNvCxnSpPr>
                <p:nvPr/>
              </p:nvCxnSpPr>
              <p:spPr>
                <a:xfrm>
                  <a:off x="27832050" y="154693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BE0E26F-6E7D-41D8-ACA2-8F3994AFDBAC}"/>
                    </a:ext>
                  </a:extLst>
                </p:cNvPr>
                <p:cNvCxnSpPr>
                  <a:cxnSpLocks/>
                  <a:endCxn id="120" idx="6"/>
                </p:cNvCxnSpPr>
                <p:nvPr/>
              </p:nvCxnSpPr>
              <p:spPr>
                <a:xfrm flipH="1" flipV="1">
                  <a:off x="27832050" y="15469362"/>
                  <a:ext cx="1447800" cy="1905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85C8B96-3B6D-4A92-8FF3-DC9E14F7A5EE}"/>
                    </a:ext>
                  </a:extLst>
                </p:cNvPr>
                <p:cNvCxnSpPr>
                  <a:cxnSpLocks/>
                  <a:stCxn id="117" idx="3"/>
                  <a:endCxn id="121" idx="6"/>
                </p:cNvCxnSpPr>
                <p:nvPr/>
              </p:nvCxnSpPr>
              <p:spPr>
                <a:xfrm flipH="1">
                  <a:off x="27832050" y="165432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CEE0455-799F-48E6-833C-DACD733AC35D}"/>
                    </a:ext>
                  </a:extLst>
                </p:cNvPr>
                <p:cNvCxnSpPr>
                  <a:cxnSpLocks/>
                  <a:stCxn id="118" idx="2"/>
                  <a:endCxn id="121" idx="6"/>
                </p:cNvCxnSpPr>
                <p:nvPr/>
              </p:nvCxnSpPr>
              <p:spPr>
                <a:xfrm flipH="1" flipV="1">
                  <a:off x="27832050" y="16879062"/>
                  <a:ext cx="1276350" cy="7505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988634F-1231-4571-B511-FA7019258DEE}"/>
                    </a:ext>
                  </a:extLst>
                </p:cNvPr>
                <p:cNvCxnSpPr>
                  <a:cxnSpLocks/>
                  <a:stCxn id="117" idx="3"/>
                  <a:endCxn id="122" idx="6"/>
                </p:cNvCxnSpPr>
                <p:nvPr/>
              </p:nvCxnSpPr>
              <p:spPr>
                <a:xfrm flipH="1">
                  <a:off x="27832050" y="16543221"/>
                  <a:ext cx="1410261" cy="17455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3758132-5CCA-45EE-BDE8-60341E1FFC36}"/>
                    </a:ext>
                  </a:extLst>
                </p:cNvPr>
                <p:cNvCxnSpPr>
                  <a:cxnSpLocks/>
                  <a:stCxn id="118" idx="3"/>
                  <a:endCxn id="122" idx="6"/>
                </p:cNvCxnSpPr>
                <p:nvPr/>
              </p:nvCxnSpPr>
              <p:spPr>
                <a:xfrm flipH="1">
                  <a:off x="27832050" y="179529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6834A69-931D-4309-8D46-ED8477E7B9C5}"/>
                    </a:ext>
                  </a:extLst>
                </p:cNvPr>
                <p:cNvCxnSpPr>
                  <a:cxnSpLocks/>
                  <a:stCxn id="100" idx="2"/>
                  <a:endCxn id="117" idx="6"/>
                </p:cNvCxnSpPr>
                <p:nvPr/>
              </p:nvCxnSpPr>
              <p:spPr>
                <a:xfrm flipH="1">
                  <a:off x="30022800" y="16219932"/>
                  <a:ext cx="59055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8180863-27C3-41F3-9BDB-541EEDB93FC8}"/>
                    </a:ext>
                  </a:extLst>
                </p:cNvPr>
                <p:cNvCxnSpPr>
                  <a:cxnSpLocks/>
                  <a:stCxn id="100" idx="1"/>
                  <a:endCxn id="116" idx="6"/>
                </p:cNvCxnSpPr>
                <p:nvPr/>
              </p:nvCxnSpPr>
              <p:spPr>
                <a:xfrm flipH="1" flipV="1">
                  <a:off x="30022800" y="14810232"/>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F7E5120-6012-4C30-BED5-5EBB8A56E732}"/>
                    </a:ext>
                  </a:extLst>
                </p:cNvPr>
                <p:cNvCxnSpPr>
                  <a:cxnSpLocks/>
                  <a:stCxn id="100" idx="3"/>
                  <a:endCxn id="118" idx="6"/>
                </p:cNvCxnSpPr>
                <p:nvPr/>
              </p:nvCxnSpPr>
              <p:spPr>
                <a:xfrm flipH="1">
                  <a:off x="30022800" y="16543221"/>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7B954AD-48F4-4E47-A642-E5D3CD3AFCE3}"/>
                  </a:ext>
                </a:extLst>
              </p:cNvPr>
              <p:cNvGrpSpPr/>
              <p:nvPr/>
            </p:nvGrpSpPr>
            <p:grpSpPr>
              <a:xfrm>
                <a:off x="22554040" y="10320913"/>
                <a:ext cx="1595536" cy="1780143"/>
                <a:chOff x="26917650" y="13602462"/>
                <a:chExt cx="4610100" cy="5143500"/>
              </a:xfrm>
            </p:grpSpPr>
            <p:grpSp>
              <p:nvGrpSpPr>
                <p:cNvPr id="176" name="Group 175">
                  <a:extLst>
                    <a:ext uri="{FF2B5EF4-FFF2-40B4-BE49-F238E27FC236}">
                      <a16:creationId xmlns:a16="http://schemas.microsoft.com/office/drawing/2014/main" id="{074F8E06-4379-4A83-B744-11E5D6DDA597}"/>
                    </a:ext>
                  </a:extLst>
                </p:cNvPr>
                <p:cNvGrpSpPr/>
                <p:nvPr/>
              </p:nvGrpSpPr>
              <p:grpSpPr>
                <a:xfrm>
                  <a:off x="26917650" y="13602462"/>
                  <a:ext cx="914400" cy="5143500"/>
                  <a:chOff x="23545800" y="5143500"/>
                  <a:chExt cx="914400" cy="5143500"/>
                </a:xfrm>
              </p:grpSpPr>
              <p:sp>
                <p:nvSpPr>
                  <p:cNvPr id="197" name="Oval 196">
                    <a:extLst>
                      <a:ext uri="{FF2B5EF4-FFF2-40B4-BE49-F238E27FC236}">
                        <a16:creationId xmlns:a16="http://schemas.microsoft.com/office/drawing/2014/main" id="{AD299724-A3D6-4D3B-A688-608AAD461890}"/>
                      </a:ext>
                    </a:extLst>
                  </p:cNvPr>
                  <p:cNvSpPr/>
                  <p:nvPr/>
                </p:nvSpPr>
                <p:spPr>
                  <a:xfrm>
                    <a:off x="23545800" y="51435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98" name="Oval 197">
                    <a:extLst>
                      <a:ext uri="{FF2B5EF4-FFF2-40B4-BE49-F238E27FC236}">
                        <a16:creationId xmlns:a16="http://schemas.microsoft.com/office/drawing/2014/main" id="{16D97A88-3CE8-489A-86B5-BE49F507EA14}"/>
                      </a:ext>
                    </a:extLst>
                  </p:cNvPr>
                  <p:cNvSpPr/>
                  <p:nvPr/>
                </p:nvSpPr>
                <p:spPr>
                  <a:xfrm>
                    <a:off x="23545800" y="65532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99" name="Oval 198">
                    <a:extLst>
                      <a:ext uri="{FF2B5EF4-FFF2-40B4-BE49-F238E27FC236}">
                        <a16:creationId xmlns:a16="http://schemas.microsoft.com/office/drawing/2014/main" id="{0B66E624-9D10-40DC-9DFF-6C76AD3CD671}"/>
                      </a:ext>
                    </a:extLst>
                  </p:cNvPr>
                  <p:cNvSpPr/>
                  <p:nvPr/>
                </p:nvSpPr>
                <p:spPr>
                  <a:xfrm>
                    <a:off x="23545800" y="79629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00" name="Oval 199">
                    <a:extLst>
                      <a:ext uri="{FF2B5EF4-FFF2-40B4-BE49-F238E27FC236}">
                        <a16:creationId xmlns:a16="http://schemas.microsoft.com/office/drawing/2014/main" id="{65A4E103-B795-4B91-82D9-B5A24755D07F}"/>
                      </a:ext>
                    </a:extLst>
                  </p:cNvPr>
                  <p:cNvSpPr/>
                  <p:nvPr/>
                </p:nvSpPr>
                <p:spPr>
                  <a:xfrm>
                    <a:off x="23545800" y="93726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grpSp>
              <p:nvGrpSpPr>
                <p:cNvPr id="177" name="Group 176">
                  <a:extLst>
                    <a:ext uri="{FF2B5EF4-FFF2-40B4-BE49-F238E27FC236}">
                      <a16:creationId xmlns:a16="http://schemas.microsoft.com/office/drawing/2014/main" id="{098A42AE-595B-4F7E-B2B1-741B0069FE4D}"/>
                    </a:ext>
                  </a:extLst>
                </p:cNvPr>
                <p:cNvGrpSpPr/>
                <p:nvPr/>
              </p:nvGrpSpPr>
              <p:grpSpPr>
                <a:xfrm>
                  <a:off x="29108400" y="14353032"/>
                  <a:ext cx="914400" cy="3733800"/>
                  <a:chOff x="28079700" y="13449300"/>
                  <a:chExt cx="914400" cy="3733800"/>
                </a:xfrm>
              </p:grpSpPr>
              <p:sp>
                <p:nvSpPr>
                  <p:cNvPr id="194" name="Oval 193">
                    <a:extLst>
                      <a:ext uri="{FF2B5EF4-FFF2-40B4-BE49-F238E27FC236}">
                        <a16:creationId xmlns:a16="http://schemas.microsoft.com/office/drawing/2014/main" id="{BECCE795-7F7C-4C2D-A3AC-296D8B23B798}"/>
                      </a:ext>
                    </a:extLst>
                  </p:cNvPr>
                  <p:cNvSpPr/>
                  <p:nvPr/>
                </p:nvSpPr>
                <p:spPr>
                  <a:xfrm>
                    <a:off x="28079700" y="134493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95" name="Oval 194">
                    <a:extLst>
                      <a:ext uri="{FF2B5EF4-FFF2-40B4-BE49-F238E27FC236}">
                        <a16:creationId xmlns:a16="http://schemas.microsoft.com/office/drawing/2014/main" id="{6E60F802-BEAE-4C10-A232-DC421E5B8F45}"/>
                      </a:ext>
                    </a:extLst>
                  </p:cNvPr>
                  <p:cNvSpPr/>
                  <p:nvPr/>
                </p:nvSpPr>
                <p:spPr>
                  <a:xfrm>
                    <a:off x="28079700" y="148590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96" name="Oval 195">
                    <a:extLst>
                      <a:ext uri="{FF2B5EF4-FFF2-40B4-BE49-F238E27FC236}">
                        <a16:creationId xmlns:a16="http://schemas.microsoft.com/office/drawing/2014/main" id="{682FD51B-9CCE-4D63-8019-E89B4C71DCD1}"/>
                      </a:ext>
                    </a:extLst>
                  </p:cNvPr>
                  <p:cNvSpPr/>
                  <p:nvPr/>
                </p:nvSpPr>
                <p:spPr>
                  <a:xfrm>
                    <a:off x="28079700" y="162687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178" name="Oval 177">
                  <a:extLst>
                    <a:ext uri="{FF2B5EF4-FFF2-40B4-BE49-F238E27FC236}">
                      <a16:creationId xmlns:a16="http://schemas.microsoft.com/office/drawing/2014/main" id="{2B571ED6-534F-4AA6-8BFF-61CF59C39761}"/>
                    </a:ext>
                  </a:extLst>
                </p:cNvPr>
                <p:cNvSpPr/>
                <p:nvPr/>
              </p:nvSpPr>
              <p:spPr>
                <a:xfrm>
                  <a:off x="30613350" y="15762732"/>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cxnSp>
              <p:nvCxnSpPr>
                <p:cNvPr id="179" name="Straight Connector 178">
                  <a:extLst>
                    <a:ext uri="{FF2B5EF4-FFF2-40B4-BE49-F238E27FC236}">
                      <a16:creationId xmlns:a16="http://schemas.microsoft.com/office/drawing/2014/main" id="{A6F4DA65-C924-42A3-8063-D65E67B47AD9}"/>
                    </a:ext>
                  </a:extLst>
                </p:cNvPr>
                <p:cNvCxnSpPr>
                  <a:stCxn id="197" idx="6"/>
                  <a:endCxn id="194" idx="1"/>
                </p:cNvCxnSpPr>
                <p:nvPr/>
              </p:nvCxnSpPr>
              <p:spPr>
                <a:xfrm>
                  <a:off x="27832050" y="140596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15F2D34-3772-49CB-AD40-21E1378EC40B}"/>
                    </a:ext>
                  </a:extLst>
                </p:cNvPr>
                <p:cNvCxnSpPr>
                  <a:cxnSpLocks/>
                  <a:stCxn id="197" idx="6"/>
                  <a:endCxn id="195" idx="1"/>
                </p:cNvCxnSpPr>
                <p:nvPr/>
              </p:nvCxnSpPr>
              <p:spPr>
                <a:xfrm>
                  <a:off x="27832050" y="14059662"/>
                  <a:ext cx="1410261" cy="18369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9F66757-0C0E-40A5-915C-A90708FACC0E}"/>
                    </a:ext>
                  </a:extLst>
                </p:cNvPr>
                <p:cNvCxnSpPr>
                  <a:cxnSpLocks/>
                  <a:stCxn id="197" idx="6"/>
                  <a:endCxn id="196" idx="1"/>
                </p:cNvCxnSpPr>
                <p:nvPr/>
              </p:nvCxnSpPr>
              <p:spPr>
                <a:xfrm>
                  <a:off x="27832050" y="14059662"/>
                  <a:ext cx="1410261" cy="32466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1FAE414-37FB-4EFE-9D72-C895B333D69E}"/>
                    </a:ext>
                  </a:extLst>
                </p:cNvPr>
                <p:cNvCxnSpPr>
                  <a:cxnSpLocks/>
                  <a:stCxn id="198" idx="6"/>
                  <a:endCxn id="194" idx="2"/>
                </p:cNvCxnSpPr>
                <p:nvPr/>
              </p:nvCxnSpPr>
              <p:spPr>
                <a:xfrm flipV="1">
                  <a:off x="27832050" y="14810232"/>
                  <a:ext cx="1276350" cy="6591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D982CB6-AE7D-48EB-BABE-F1011B27BE46}"/>
                    </a:ext>
                  </a:extLst>
                </p:cNvPr>
                <p:cNvCxnSpPr>
                  <a:cxnSpLocks/>
                  <a:stCxn id="199" idx="6"/>
                  <a:endCxn id="194" idx="2"/>
                </p:cNvCxnSpPr>
                <p:nvPr/>
              </p:nvCxnSpPr>
              <p:spPr>
                <a:xfrm flipV="1">
                  <a:off x="27832050" y="14810232"/>
                  <a:ext cx="1276350" cy="20688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CAA220E4-8A68-45B5-B92B-405E5E791AF4}"/>
                    </a:ext>
                  </a:extLst>
                </p:cNvPr>
                <p:cNvCxnSpPr>
                  <a:cxnSpLocks/>
                  <a:stCxn id="200" idx="6"/>
                  <a:endCxn id="194" idx="2"/>
                </p:cNvCxnSpPr>
                <p:nvPr/>
              </p:nvCxnSpPr>
              <p:spPr>
                <a:xfrm flipV="1">
                  <a:off x="27832050" y="14810232"/>
                  <a:ext cx="1276350" cy="34785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37F86D0-4CC9-4029-83F6-809793D79E67}"/>
                    </a:ext>
                  </a:extLst>
                </p:cNvPr>
                <p:cNvCxnSpPr>
                  <a:cxnSpLocks/>
                  <a:stCxn id="198" idx="6"/>
                  <a:endCxn id="195" idx="1"/>
                </p:cNvCxnSpPr>
                <p:nvPr/>
              </p:nvCxnSpPr>
              <p:spPr>
                <a:xfrm>
                  <a:off x="27832050" y="154693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12A3515-A410-45A2-AE5F-743068833C0E}"/>
                    </a:ext>
                  </a:extLst>
                </p:cNvPr>
                <p:cNvCxnSpPr>
                  <a:cxnSpLocks/>
                  <a:endCxn id="198" idx="6"/>
                </p:cNvCxnSpPr>
                <p:nvPr/>
              </p:nvCxnSpPr>
              <p:spPr>
                <a:xfrm flipH="1" flipV="1">
                  <a:off x="27832050" y="15469362"/>
                  <a:ext cx="1447800" cy="1905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2B8F467-AC9D-4038-9CC7-6C974DFFD039}"/>
                    </a:ext>
                  </a:extLst>
                </p:cNvPr>
                <p:cNvCxnSpPr>
                  <a:cxnSpLocks/>
                  <a:stCxn id="195" idx="3"/>
                  <a:endCxn id="199" idx="6"/>
                </p:cNvCxnSpPr>
                <p:nvPr/>
              </p:nvCxnSpPr>
              <p:spPr>
                <a:xfrm flipH="1">
                  <a:off x="27832050" y="165432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56441D6-610D-4DDE-9CE2-986EE78408BF}"/>
                    </a:ext>
                  </a:extLst>
                </p:cNvPr>
                <p:cNvCxnSpPr>
                  <a:cxnSpLocks/>
                  <a:stCxn id="196" idx="2"/>
                  <a:endCxn id="199" idx="6"/>
                </p:cNvCxnSpPr>
                <p:nvPr/>
              </p:nvCxnSpPr>
              <p:spPr>
                <a:xfrm flipH="1" flipV="1">
                  <a:off x="27832050" y="16879062"/>
                  <a:ext cx="1276350" cy="7505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A77D8A2-2550-427A-8982-2FAD44E24096}"/>
                    </a:ext>
                  </a:extLst>
                </p:cNvPr>
                <p:cNvCxnSpPr>
                  <a:cxnSpLocks/>
                  <a:stCxn id="195" idx="3"/>
                  <a:endCxn id="200" idx="6"/>
                </p:cNvCxnSpPr>
                <p:nvPr/>
              </p:nvCxnSpPr>
              <p:spPr>
                <a:xfrm flipH="1">
                  <a:off x="27832050" y="16543221"/>
                  <a:ext cx="1410261" cy="17455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DBBE44E-8F87-4E62-B9B2-C706968E2B92}"/>
                    </a:ext>
                  </a:extLst>
                </p:cNvPr>
                <p:cNvCxnSpPr>
                  <a:cxnSpLocks/>
                  <a:stCxn id="196" idx="3"/>
                  <a:endCxn id="200" idx="6"/>
                </p:cNvCxnSpPr>
                <p:nvPr/>
              </p:nvCxnSpPr>
              <p:spPr>
                <a:xfrm flipH="1">
                  <a:off x="27832050" y="179529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D25C0AA-7FF2-48C2-9385-B749692B1200}"/>
                    </a:ext>
                  </a:extLst>
                </p:cNvPr>
                <p:cNvCxnSpPr>
                  <a:cxnSpLocks/>
                  <a:stCxn id="178" idx="2"/>
                  <a:endCxn id="195" idx="6"/>
                </p:cNvCxnSpPr>
                <p:nvPr/>
              </p:nvCxnSpPr>
              <p:spPr>
                <a:xfrm flipH="1">
                  <a:off x="30022800" y="16219932"/>
                  <a:ext cx="59055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DDFCAE0-2312-4A69-94B2-E4AC5DBAADEA}"/>
                    </a:ext>
                  </a:extLst>
                </p:cNvPr>
                <p:cNvCxnSpPr>
                  <a:cxnSpLocks/>
                  <a:stCxn id="178" idx="1"/>
                  <a:endCxn id="194" idx="6"/>
                </p:cNvCxnSpPr>
                <p:nvPr/>
              </p:nvCxnSpPr>
              <p:spPr>
                <a:xfrm flipH="1" flipV="1">
                  <a:off x="30022800" y="14810232"/>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BE365EC-CB87-4D13-AA18-A4DE8E50B6AA}"/>
                    </a:ext>
                  </a:extLst>
                </p:cNvPr>
                <p:cNvCxnSpPr>
                  <a:cxnSpLocks/>
                  <a:stCxn id="178" idx="3"/>
                  <a:endCxn id="196" idx="6"/>
                </p:cNvCxnSpPr>
                <p:nvPr/>
              </p:nvCxnSpPr>
              <p:spPr>
                <a:xfrm flipH="1">
                  <a:off x="30022800" y="16543221"/>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6EA9E5A4-1100-4C94-8F9C-5EB70C66361D}"/>
                  </a:ext>
                </a:extLst>
              </p:cNvPr>
              <p:cNvGrpSpPr/>
              <p:nvPr/>
            </p:nvGrpSpPr>
            <p:grpSpPr>
              <a:xfrm>
                <a:off x="22554040" y="12599604"/>
                <a:ext cx="1595536" cy="1780143"/>
                <a:chOff x="26917650" y="13602462"/>
                <a:chExt cx="4610100" cy="5143500"/>
              </a:xfrm>
            </p:grpSpPr>
            <p:grpSp>
              <p:nvGrpSpPr>
                <p:cNvPr id="202" name="Group 201">
                  <a:extLst>
                    <a:ext uri="{FF2B5EF4-FFF2-40B4-BE49-F238E27FC236}">
                      <a16:creationId xmlns:a16="http://schemas.microsoft.com/office/drawing/2014/main" id="{C9A8D45A-CBA5-4519-AAED-E2C5D24509DF}"/>
                    </a:ext>
                  </a:extLst>
                </p:cNvPr>
                <p:cNvGrpSpPr/>
                <p:nvPr/>
              </p:nvGrpSpPr>
              <p:grpSpPr>
                <a:xfrm>
                  <a:off x="26917650" y="13602462"/>
                  <a:ext cx="914400" cy="5143500"/>
                  <a:chOff x="23545800" y="5143500"/>
                  <a:chExt cx="914400" cy="5143500"/>
                </a:xfrm>
              </p:grpSpPr>
              <p:sp>
                <p:nvSpPr>
                  <p:cNvPr id="223" name="Oval 222">
                    <a:extLst>
                      <a:ext uri="{FF2B5EF4-FFF2-40B4-BE49-F238E27FC236}">
                        <a16:creationId xmlns:a16="http://schemas.microsoft.com/office/drawing/2014/main" id="{0E0BA147-563E-4129-9EB0-BDE8AAD4C789}"/>
                      </a:ext>
                    </a:extLst>
                  </p:cNvPr>
                  <p:cNvSpPr/>
                  <p:nvPr/>
                </p:nvSpPr>
                <p:spPr>
                  <a:xfrm>
                    <a:off x="23545800" y="51435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24" name="Oval 223">
                    <a:extLst>
                      <a:ext uri="{FF2B5EF4-FFF2-40B4-BE49-F238E27FC236}">
                        <a16:creationId xmlns:a16="http://schemas.microsoft.com/office/drawing/2014/main" id="{8FE011A7-CC8C-44CF-8299-B0A0DDAEAB2B}"/>
                      </a:ext>
                    </a:extLst>
                  </p:cNvPr>
                  <p:cNvSpPr/>
                  <p:nvPr/>
                </p:nvSpPr>
                <p:spPr>
                  <a:xfrm>
                    <a:off x="23545800" y="65532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25" name="Oval 224">
                    <a:extLst>
                      <a:ext uri="{FF2B5EF4-FFF2-40B4-BE49-F238E27FC236}">
                        <a16:creationId xmlns:a16="http://schemas.microsoft.com/office/drawing/2014/main" id="{FB82A619-5A5A-41CD-8A79-441A5B1514B1}"/>
                      </a:ext>
                    </a:extLst>
                  </p:cNvPr>
                  <p:cNvSpPr/>
                  <p:nvPr/>
                </p:nvSpPr>
                <p:spPr>
                  <a:xfrm>
                    <a:off x="23545800" y="79629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26" name="Oval 225">
                    <a:extLst>
                      <a:ext uri="{FF2B5EF4-FFF2-40B4-BE49-F238E27FC236}">
                        <a16:creationId xmlns:a16="http://schemas.microsoft.com/office/drawing/2014/main" id="{CEF0A62B-BA26-406F-9BAB-FB1840C558B2}"/>
                      </a:ext>
                    </a:extLst>
                  </p:cNvPr>
                  <p:cNvSpPr/>
                  <p:nvPr/>
                </p:nvSpPr>
                <p:spPr>
                  <a:xfrm>
                    <a:off x="23545800" y="93726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grpSp>
              <p:nvGrpSpPr>
                <p:cNvPr id="203" name="Group 202">
                  <a:extLst>
                    <a:ext uri="{FF2B5EF4-FFF2-40B4-BE49-F238E27FC236}">
                      <a16:creationId xmlns:a16="http://schemas.microsoft.com/office/drawing/2014/main" id="{9EA8E6D4-AE95-4D0D-A5E8-E5785816C59F}"/>
                    </a:ext>
                  </a:extLst>
                </p:cNvPr>
                <p:cNvGrpSpPr/>
                <p:nvPr/>
              </p:nvGrpSpPr>
              <p:grpSpPr>
                <a:xfrm>
                  <a:off x="29108400" y="14353032"/>
                  <a:ext cx="914400" cy="3733800"/>
                  <a:chOff x="28079700" y="13449300"/>
                  <a:chExt cx="914400" cy="3733800"/>
                </a:xfrm>
              </p:grpSpPr>
              <p:sp>
                <p:nvSpPr>
                  <p:cNvPr id="220" name="Oval 219">
                    <a:extLst>
                      <a:ext uri="{FF2B5EF4-FFF2-40B4-BE49-F238E27FC236}">
                        <a16:creationId xmlns:a16="http://schemas.microsoft.com/office/drawing/2014/main" id="{CE22C0B3-5A66-4E56-B8F6-93257552FEFC}"/>
                      </a:ext>
                    </a:extLst>
                  </p:cNvPr>
                  <p:cNvSpPr/>
                  <p:nvPr/>
                </p:nvSpPr>
                <p:spPr>
                  <a:xfrm>
                    <a:off x="28079700" y="134493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21" name="Oval 220">
                    <a:extLst>
                      <a:ext uri="{FF2B5EF4-FFF2-40B4-BE49-F238E27FC236}">
                        <a16:creationId xmlns:a16="http://schemas.microsoft.com/office/drawing/2014/main" id="{10B7E731-EEF0-4941-9B17-D4ECB4247261}"/>
                      </a:ext>
                    </a:extLst>
                  </p:cNvPr>
                  <p:cNvSpPr/>
                  <p:nvPr/>
                </p:nvSpPr>
                <p:spPr>
                  <a:xfrm>
                    <a:off x="28079700" y="148590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22" name="Oval 221">
                    <a:extLst>
                      <a:ext uri="{FF2B5EF4-FFF2-40B4-BE49-F238E27FC236}">
                        <a16:creationId xmlns:a16="http://schemas.microsoft.com/office/drawing/2014/main" id="{50140D65-37DF-4F94-82A2-424721963A8E}"/>
                      </a:ext>
                    </a:extLst>
                  </p:cNvPr>
                  <p:cNvSpPr/>
                  <p:nvPr/>
                </p:nvSpPr>
                <p:spPr>
                  <a:xfrm>
                    <a:off x="28079700" y="162687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204" name="Oval 203">
                  <a:extLst>
                    <a:ext uri="{FF2B5EF4-FFF2-40B4-BE49-F238E27FC236}">
                      <a16:creationId xmlns:a16="http://schemas.microsoft.com/office/drawing/2014/main" id="{6A8F8ABA-E765-4EBA-811B-57F8FD0ED97B}"/>
                    </a:ext>
                  </a:extLst>
                </p:cNvPr>
                <p:cNvSpPr/>
                <p:nvPr/>
              </p:nvSpPr>
              <p:spPr>
                <a:xfrm>
                  <a:off x="30613350" y="15762732"/>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cxnSp>
              <p:nvCxnSpPr>
                <p:cNvPr id="205" name="Straight Connector 204">
                  <a:extLst>
                    <a:ext uri="{FF2B5EF4-FFF2-40B4-BE49-F238E27FC236}">
                      <a16:creationId xmlns:a16="http://schemas.microsoft.com/office/drawing/2014/main" id="{25CC8331-07F5-4203-BBD0-C9E2BF5CD4A2}"/>
                    </a:ext>
                  </a:extLst>
                </p:cNvPr>
                <p:cNvCxnSpPr>
                  <a:stCxn id="223" idx="6"/>
                  <a:endCxn id="220" idx="1"/>
                </p:cNvCxnSpPr>
                <p:nvPr/>
              </p:nvCxnSpPr>
              <p:spPr>
                <a:xfrm>
                  <a:off x="27832050" y="140596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D8180EF-3D27-4F07-8BB3-3E3AECEC3046}"/>
                    </a:ext>
                  </a:extLst>
                </p:cNvPr>
                <p:cNvCxnSpPr>
                  <a:cxnSpLocks/>
                  <a:stCxn id="223" idx="6"/>
                  <a:endCxn id="221" idx="1"/>
                </p:cNvCxnSpPr>
                <p:nvPr/>
              </p:nvCxnSpPr>
              <p:spPr>
                <a:xfrm>
                  <a:off x="27832050" y="14059662"/>
                  <a:ext cx="1410261" cy="18369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DB9B27A-8616-44BF-A458-523FE947763C}"/>
                    </a:ext>
                  </a:extLst>
                </p:cNvPr>
                <p:cNvCxnSpPr>
                  <a:cxnSpLocks/>
                  <a:stCxn id="223" idx="6"/>
                  <a:endCxn id="222" idx="1"/>
                </p:cNvCxnSpPr>
                <p:nvPr/>
              </p:nvCxnSpPr>
              <p:spPr>
                <a:xfrm>
                  <a:off x="27832050" y="14059662"/>
                  <a:ext cx="1410261" cy="32466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4736515B-1FB8-4139-8052-01117AA41FF6}"/>
                    </a:ext>
                  </a:extLst>
                </p:cNvPr>
                <p:cNvCxnSpPr>
                  <a:cxnSpLocks/>
                  <a:stCxn id="224" idx="6"/>
                  <a:endCxn id="220" idx="2"/>
                </p:cNvCxnSpPr>
                <p:nvPr/>
              </p:nvCxnSpPr>
              <p:spPr>
                <a:xfrm flipV="1">
                  <a:off x="27832050" y="14810232"/>
                  <a:ext cx="1276350" cy="6591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03896F38-D9FC-40FD-8D64-FFE445B17739}"/>
                    </a:ext>
                  </a:extLst>
                </p:cNvPr>
                <p:cNvCxnSpPr>
                  <a:cxnSpLocks/>
                  <a:stCxn id="225" idx="6"/>
                  <a:endCxn id="220" idx="2"/>
                </p:cNvCxnSpPr>
                <p:nvPr/>
              </p:nvCxnSpPr>
              <p:spPr>
                <a:xfrm flipV="1">
                  <a:off x="27832050" y="14810232"/>
                  <a:ext cx="1276350" cy="20688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8B9733-5386-4EA6-A6A8-E46E011DF166}"/>
                    </a:ext>
                  </a:extLst>
                </p:cNvPr>
                <p:cNvCxnSpPr>
                  <a:cxnSpLocks/>
                  <a:stCxn id="226" idx="6"/>
                  <a:endCxn id="220" idx="2"/>
                </p:cNvCxnSpPr>
                <p:nvPr/>
              </p:nvCxnSpPr>
              <p:spPr>
                <a:xfrm flipV="1">
                  <a:off x="27832050" y="14810232"/>
                  <a:ext cx="1276350" cy="34785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DFD31F4-8755-4872-AF94-5D344C18A653}"/>
                    </a:ext>
                  </a:extLst>
                </p:cNvPr>
                <p:cNvCxnSpPr>
                  <a:cxnSpLocks/>
                  <a:stCxn id="224" idx="6"/>
                  <a:endCxn id="221" idx="1"/>
                </p:cNvCxnSpPr>
                <p:nvPr/>
              </p:nvCxnSpPr>
              <p:spPr>
                <a:xfrm>
                  <a:off x="27832050" y="154693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D6236BD-F639-447A-93FE-36CE60D5419C}"/>
                    </a:ext>
                  </a:extLst>
                </p:cNvPr>
                <p:cNvCxnSpPr>
                  <a:cxnSpLocks/>
                  <a:endCxn id="224" idx="6"/>
                </p:cNvCxnSpPr>
                <p:nvPr/>
              </p:nvCxnSpPr>
              <p:spPr>
                <a:xfrm flipH="1" flipV="1">
                  <a:off x="27832050" y="15469362"/>
                  <a:ext cx="1447800" cy="1905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3F7A736-8144-42D1-86CA-D787373DBC1B}"/>
                    </a:ext>
                  </a:extLst>
                </p:cNvPr>
                <p:cNvCxnSpPr>
                  <a:cxnSpLocks/>
                  <a:stCxn id="221" idx="3"/>
                  <a:endCxn id="225" idx="6"/>
                </p:cNvCxnSpPr>
                <p:nvPr/>
              </p:nvCxnSpPr>
              <p:spPr>
                <a:xfrm flipH="1">
                  <a:off x="27832050" y="165432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8003E92-D9FF-4DF8-BEFC-F41A1FB5870C}"/>
                    </a:ext>
                  </a:extLst>
                </p:cNvPr>
                <p:cNvCxnSpPr>
                  <a:cxnSpLocks/>
                  <a:stCxn id="222" idx="2"/>
                  <a:endCxn id="225" idx="6"/>
                </p:cNvCxnSpPr>
                <p:nvPr/>
              </p:nvCxnSpPr>
              <p:spPr>
                <a:xfrm flipH="1" flipV="1">
                  <a:off x="27832050" y="16879062"/>
                  <a:ext cx="1276350" cy="7505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027721F-7008-4581-9538-49B848073124}"/>
                    </a:ext>
                  </a:extLst>
                </p:cNvPr>
                <p:cNvCxnSpPr>
                  <a:cxnSpLocks/>
                  <a:stCxn id="221" idx="3"/>
                  <a:endCxn id="226" idx="6"/>
                </p:cNvCxnSpPr>
                <p:nvPr/>
              </p:nvCxnSpPr>
              <p:spPr>
                <a:xfrm flipH="1">
                  <a:off x="27832050" y="16543221"/>
                  <a:ext cx="1410261" cy="17455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46CED88-A0FF-45CA-8A39-BC105AB907AD}"/>
                    </a:ext>
                  </a:extLst>
                </p:cNvPr>
                <p:cNvCxnSpPr>
                  <a:cxnSpLocks/>
                  <a:stCxn id="222" idx="3"/>
                  <a:endCxn id="226" idx="6"/>
                </p:cNvCxnSpPr>
                <p:nvPr/>
              </p:nvCxnSpPr>
              <p:spPr>
                <a:xfrm flipH="1">
                  <a:off x="27832050" y="179529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B7B28222-74C6-4F41-8DE9-811774FC99CC}"/>
                    </a:ext>
                  </a:extLst>
                </p:cNvPr>
                <p:cNvCxnSpPr>
                  <a:cxnSpLocks/>
                  <a:stCxn id="204" idx="2"/>
                  <a:endCxn id="221" idx="6"/>
                </p:cNvCxnSpPr>
                <p:nvPr/>
              </p:nvCxnSpPr>
              <p:spPr>
                <a:xfrm flipH="1">
                  <a:off x="30022800" y="16219932"/>
                  <a:ext cx="59055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F7C4D7-99ED-4762-8E8D-EDF9C546AE4A}"/>
                    </a:ext>
                  </a:extLst>
                </p:cNvPr>
                <p:cNvCxnSpPr>
                  <a:cxnSpLocks/>
                  <a:stCxn id="204" idx="1"/>
                  <a:endCxn id="220" idx="6"/>
                </p:cNvCxnSpPr>
                <p:nvPr/>
              </p:nvCxnSpPr>
              <p:spPr>
                <a:xfrm flipH="1" flipV="1">
                  <a:off x="30022800" y="14810232"/>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218A625-9D23-41C4-9255-687311C0BB13}"/>
                    </a:ext>
                  </a:extLst>
                </p:cNvPr>
                <p:cNvCxnSpPr>
                  <a:cxnSpLocks/>
                  <a:stCxn id="204" idx="3"/>
                  <a:endCxn id="222" idx="6"/>
                </p:cNvCxnSpPr>
                <p:nvPr/>
              </p:nvCxnSpPr>
              <p:spPr>
                <a:xfrm flipH="1">
                  <a:off x="30022800" y="16543221"/>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228" name="Arrow: Right 227">
              <a:extLst>
                <a:ext uri="{FF2B5EF4-FFF2-40B4-BE49-F238E27FC236}">
                  <a16:creationId xmlns:a16="http://schemas.microsoft.com/office/drawing/2014/main" id="{D8237CAF-A166-4D56-8F2C-713D9E5EA6B3}"/>
                </a:ext>
              </a:extLst>
            </p:cNvPr>
            <p:cNvSpPr/>
            <p:nvPr/>
          </p:nvSpPr>
          <p:spPr>
            <a:xfrm rot="16200000">
              <a:off x="18067927" y="10311098"/>
              <a:ext cx="6842593" cy="122806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r>
                <a:rPr lang="en-US" sz="4000">
                  <a:solidFill>
                    <a:srgbClr val="FFFFFF"/>
                  </a:solidFill>
                  <a:latin typeface="Trebuchet MS" panose="020B0603020202020204" pitchFamily="34" charset="0"/>
                </a:rPr>
                <a:t>forward pass</a:t>
              </a:r>
              <a:endParaRPr lang="en-DE" sz="4000" err="1">
                <a:solidFill>
                  <a:srgbClr val="FFFFFF"/>
                </a:solidFill>
                <a:latin typeface="Trebuchet MS" panose="020B0603020202020204" pitchFamily="34" charset="0"/>
              </a:endParaRPr>
            </a:p>
          </p:txBody>
        </p:sp>
      </p:grpSp>
      <p:sp>
        <p:nvSpPr>
          <p:cNvPr id="238" name="Arrow: Right 237">
            <a:extLst>
              <a:ext uri="{FF2B5EF4-FFF2-40B4-BE49-F238E27FC236}">
                <a16:creationId xmlns:a16="http://schemas.microsoft.com/office/drawing/2014/main" id="{D875577F-A439-4F4F-84BA-183C29E0C721}"/>
              </a:ext>
            </a:extLst>
          </p:cNvPr>
          <p:cNvSpPr/>
          <p:nvPr/>
        </p:nvSpPr>
        <p:spPr>
          <a:xfrm rot="18900000">
            <a:off x="21710550" y="3974560"/>
            <a:ext cx="2309673" cy="1228067"/>
          </a:xfrm>
          <a:prstGeom prst="rightArrow">
            <a:avLst/>
          </a:prstGeom>
          <a:gradFill flip="none" rotWithShape="1">
            <a:gsLst>
              <a:gs pos="0">
                <a:schemeClr val="tx2"/>
              </a:gs>
              <a:gs pos="100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r>
              <a:rPr lang="en-US" sz="4000">
                <a:solidFill>
                  <a:srgbClr val="FFFFFF"/>
                </a:solidFill>
                <a:latin typeface="Trebuchet MS" panose="020B0603020202020204" pitchFamily="34" charset="0"/>
              </a:rPr>
              <a:t>cast</a:t>
            </a:r>
            <a:endParaRPr lang="en-DE" sz="4000" err="1">
              <a:solidFill>
                <a:srgbClr val="FFFFFF"/>
              </a:solidFill>
              <a:latin typeface="Trebuchet MS" panose="020B0603020202020204" pitchFamily="34" charset="0"/>
            </a:endParaRPr>
          </a:p>
        </p:txBody>
      </p:sp>
      <p:sp>
        <p:nvSpPr>
          <p:cNvPr id="255" name="Arrow: Right 254">
            <a:extLst>
              <a:ext uri="{FF2B5EF4-FFF2-40B4-BE49-F238E27FC236}">
                <a16:creationId xmlns:a16="http://schemas.microsoft.com/office/drawing/2014/main" id="{02250948-DA58-4493-A7D9-8CBDE56D2EF3}"/>
              </a:ext>
            </a:extLst>
          </p:cNvPr>
          <p:cNvSpPr/>
          <p:nvPr/>
        </p:nvSpPr>
        <p:spPr>
          <a:xfrm rot="2700000">
            <a:off x="30270190" y="3963593"/>
            <a:ext cx="2309673" cy="1228067"/>
          </a:xfrm>
          <a:prstGeom prst="rightArrow">
            <a:avLst/>
          </a:prstGeom>
          <a:gradFill flip="none" rotWithShape="1">
            <a:gsLst>
              <a:gs pos="100000">
                <a:schemeClr val="tx2"/>
              </a:gs>
              <a:gs pos="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r>
              <a:rPr lang="en-US" sz="4000">
                <a:solidFill>
                  <a:srgbClr val="FFFFFF"/>
                </a:solidFill>
                <a:latin typeface="Trebuchet MS" panose="020B0603020202020204" pitchFamily="34" charset="0"/>
              </a:rPr>
              <a:t>cast</a:t>
            </a:r>
            <a:endParaRPr lang="en-DE" sz="4000" err="1">
              <a:solidFill>
                <a:srgbClr val="FFFFFF"/>
              </a:solidFill>
              <a:latin typeface="Trebuchet MS" panose="020B0603020202020204" pitchFamily="34" charset="0"/>
            </a:endParaRPr>
          </a:p>
        </p:txBody>
      </p:sp>
      <p:grpSp>
        <p:nvGrpSpPr>
          <p:cNvPr id="350" name="Group 349">
            <a:extLst>
              <a:ext uri="{FF2B5EF4-FFF2-40B4-BE49-F238E27FC236}">
                <a16:creationId xmlns:a16="http://schemas.microsoft.com/office/drawing/2014/main" id="{47E7B7D4-6D56-4632-AD68-F66460FC8C9C}"/>
              </a:ext>
            </a:extLst>
          </p:cNvPr>
          <p:cNvGrpSpPr/>
          <p:nvPr/>
        </p:nvGrpSpPr>
        <p:grpSpPr>
          <a:xfrm>
            <a:off x="30904248" y="5739320"/>
            <a:ext cx="2622833" cy="1215683"/>
            <a:chOff x="31054398" y="5205419"/>
            <a:chExt cx="2622834" cy="1215683"/>
          </a:xfrm>
        </p:grpSpPr>
        <p:grpSp>
          <p:nvGrpSpPr>
            <p:cNvPr id="261" name="Group 260">
              <a:extLst>
                <a:ext uri="{FF2B5EF4-FFF2-40B4-BE49-F238E27FC236}">
                  <a16:creationId xmlns:a16="http://schemas.microsoft.com/office/drawing/2014/main" id="{7EBC452C-454C-44A4-A18A-E85B9873D221}"/>
                </a:ext>
              </a:extLst>
            </p:cNvPr>
            <p:cNvGrpSpPr/>
            <p:nvPr/>
          </p:nvGrpSpPr>
          <p:grpSpPr>
            <a:xfrm>
              <a:off x="31204548" y="5205419"/>
              <a:ext cx="2322531" cy="501362"/>
              <a:chOff x="30504730" y="3699910"/>
              <a:chExt cx="2322531" cy="501362"/>
            </a:xfrm>
            <a:solidFill>
              <a:schemeClr val="tx2"/>
            </a:solidFill>
          </p:grpSpPr>
          <p:sp>
            <p:nvSpPr>
              <p:cNvPr id="262" name="Oval 261">
                <a:extLst>
                  <a:ext uri="{FF2B5EF4-FFF2-40B4-BE49-F238E27FC236}">
                    <a16:creationId xmlns:a16="http://schemas.microsoft.com/office/drawing/2014/main" id="{15692D46-BF11-471A-AAD5-90F7ABAD333C}"/>
                  </a:ext>
                </a:extLst>
              </p:cNvPr>
              <p:cNvSpPr/>
              <p:nvPr/>
            </p:nvSpPr>
            <p:spPr>
              <a:xfrm>
                <a:off x="30504730" y="3699910"/>
                <a:ext cx="501362" cy="501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63" name="Oval 262">
                <a:extLst>
                  <a:ext uri="{FF2B5EF4-FFF2-40B4-BE49-F238E27FC236}">
                    <a16:creationId xmlns:a16="http://schemas.microsoft.com/office/drawing/2014/main" id="{EF58123C-E029-41EC-84CF-217078976E71}"/>
                  </a:ext>
                </a:extLst>
              </p:cNvPr>
              <p:cNvSpPr/>
              <p:nvPr/>
            </p:nvSpPr>
            <p:spPr>
              <a:xfrm>
                <a:off x="31415314" y="3699910"/>
                <a:ext cx="501362" cy="501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64" name="Oval 263">
                <a:extLst>
                  <a:ext uri="{FF2B5EF4-FFF2-40B4-BE49-F238E27FC236}">
                    <a16:creationId xmlns:a16="http://schemas.microsoft.com/office/drawing/2014/main" id="{D6439D5D-F088-4A79-8CEA-EB44E08DB154}"/>
                  </a:ext>
                </a:extLst>
              </p:cNvPr>
              <p:cNvSpPr/>
              <p:nvPr/>
            </p:nvSpPr>
            <p:spPr>
              <a:xfrm>
                <a:off x="32325899" y="3699910"/>
                <a:ext cx="501362" cy="501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265" name="TextBox 264">
              <a:extLst>
                <a:ext uri="{FF2B5EF4-FFF2-40B4-BE49-F238E27FC236}">
                  <a16:creationId xmlns:a16="http://schemas.microsoft.com/office/drawing/2014/main" id="{EE896DE8-F371-40EB-B3D2-BD6A147F4FC2}"/>
                </a:ext>
              </a:extLst>
            </p:cNvPr>
            <p:cNvSpPr txBox="1"/>
            <p:nvPr/>
          </p:nvSpPr>
          <p:spPr>
            <a:xfrm>
              <a:off x="31054398" y="5713216"/>
              <a:ext cx="2622834" cy="707886"/>
            </a:xfrm>
            <a:prstGeom prst="rect">
              <a:avLst/>
            </a:prstGeom>
            <a:noFill/>
          </p:spPr>
          <p:txBody>
            <a:bodyPr wrap="none" rtlCol="0">
              <a:spAutoFit/>
            </a:bodyPr>
            <a:lstStyle/>
            <a:p>
              <a:pPr algn="ctr" defTabSz="1523985" fontAlgn="base">
                <a:spcBef>
                  <a:spcPct val="0"/>
                </a:spcBef>
                <a:spcAft>
                  <a:spcPct val="0"/>
                </a:spcAft>
                <a:defRPr/>
              </a:pPr>
              <a:r>
                <a:rPr lang="en-US" sz="4000">
                  <a:solidFill>
                    <a:srgbClr val="000000"/>
                  </a:solidFill>
                  <a:latin typeface="Trebuchet MS" panose="020B0603020202020204" pitchFamily="34" charset="0"/>
                  <a:ea typeface="MS PGothic" pitchFamily="34" charset="-128"/>
                </a:rPr>
                <a:t>loss values</a:t>
              </a:r>
              <a:endParaRPr lang="en-DE" sz="4000" err="1">
                <a:solidFill>
                  <a:srgbClr val="000000"/>
                </a:solidFill>
                <a:latin typeface="Trebuchet MS" panose="020B0603020202020204" pitchFamily="34" charset="0"/>
                <a:ea typeface="MS PGothic" pitchFamily="34" charset="-128"/>
              </a:endParaRPr>
            </a:p>
          </p:txBody>
        </p:sp>
      </p:grpSp>
      <p:grpSp>
        <p:nvGrpSpPr>
          <p:cNvPr id="346" name="Group 345">
            <a:extLst>
              <a:ext uri="{FF2B5EF4-FFF2-40B4-BE49-F238E27FC236}">
                <a16:creationId xmlns:a16="http://schemas.microsoft.com/office/drawing/2014/main" id="{DD8CB398-D217-41ED-8CEE-093AC142A643}"/>
              </a:ext>
            </a:extLst>
          </p:cNvPr>
          <p:cNvGrpSpPr/>
          <p:nvPr/>
        </p:nvGrpSpPr>
        <p:grpSpPr>
          <a:xfrm>
            <a:off x="30478512" y="7503834"/>
            <a:ext cx="3021790" cy="6842593"/>
            <a:chOff x="30478510" y="7503834"/>
            <a:chExt cx="3021789" cy="6842593"/>
          </a:xfrm>
        </p:grpSpPr>
        <p:sp>
          <p:nvSpPr>
            <p:cNvPr id="229" name="Arrow: Right 228">
              <a:extLst>
                <a:ext uri="{FF2B5EF4-FFF2-40B4-BE49-F238E27FC236}">
                  <a16:creationId xmlns:a16="http://schemas.microsoft.com/office/drawing/2014/main" id="{A56214EE-8014-463E-806C-397ADDFBE81A}"/>
                </a:ext>
              </a:extLst>
            </p:cNvPr>
            <p:cNvSpPr/>
            <p:nvPr/>
          </p:nvSpPr>
          <p:spPr>
            <a:xfrm rot="5400000">
              <a:off x="29464969" y="10311098"/>
              <a:ext cx="6842593" cy="122806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r>
                <a:rPr lang="en-US" sz="4000">
                  <a:solidFill>
                    <a:srgbClr val="FFFFFF"/>
                  </a:solidFill>
                  <a:latin typeface="Trebuchet MS" panose="020B0603020202020204" pitchFamily="34" charset="0"/>
                </a:rPr>
                <a:t>backpropagation</a:t>
              </a:r>
              <a:endParaRPr lang="en-DE" sz="4000" err="1">
                <a:solidFill>
                  <a:srgbClr val="FFFFFF"/>
                </a:solidFill>
                <a:latin typeface="Trebuchet MS" panose="020B0603020202020204" pitchFamily="34" charset="0"/>
              </a:endParaRPr>
            </a:p>
          </p:txBody>
        </p:sp>
        <p:grpSp>
          <p:nvGrpSpPr>
            <p:cNvPr id="267" name="Group 266">
              <a:extLst>
                <a:ext uri="{FF2B5EF4-FFF2-40B4-BE49-F238E27FC236}">
                  <a16:creationId xmlns:a16="http://schemas.microsoft.com/office/drawing/2014/main" id="{CB31DC24-0FDD-4730-ABA8-3C9A72AE4567}"/>
                </a:ext>
              </a:extLst>
            </p:cNvPr>
            <p:cNvGrpSpPr/>
            <p:nvPr/>
          </p:nvGrpSpPr>
          <p:grpSpPr>
            <a:xfrm>
              <a:off x="30478510" y="7756369"/>
              <a:ext cx="1595536" cy="6337525"/>
              <a:chOff x="22554040" y="8042222"/>
              <a:chExt cx="1595536" cy="6337525"/>
            </a:xfrm>
          </p:grpSpPr>
          <p:grpSp>
            <p:nvGrpSpPr>
              <p:cNvPr id="268" name="Group 267">
                <a:extLst>
                  <a:ext uri="{FF2B5EF4-FFF2-40B4-BE49-F238E27FC236}">
                    <a16:creationId xmlns:a16="http://schemas.microsoft.com/office/drawing/2014/main" id="{2DC45D99-9881-460D-BB0C-04CA45A13FE3}"/>
                  </a:ext>
                </a:extLst>
              </p:cNvPr>
              <p:cNvGrpSpPr/>
              <p:nvPr/>
            </p:nvGrpSpPr>
            <p:grpSpPr>
              <a:xfrm>
                <a:off x="22554040" y="8042222"/>
                <a:ext cx="1595536" cy="1780143"/>
                <a:chOff x="26917650" y="13602462"/>
                <a:chExt cx="4610100" cy="5143500"/>
              </a:xfrm>
            </p:grpSpPr>
            <p:grpSp>
              <p:nvGrpSpPr>
                <p:cNvPr id="321" name="Group 320">
                  <a:extLst>
                    <a:ext uri="{FF2B5EF4-FFF2-40B4-BE49-F238E27FC236}">
                      <a16:creationId xmlns:a16="http://schemas.microsoft.com/office/drawing/2014/main" id="{CC24C28C-B261-45E3-BB6F-DB0B0365FF96}"/>
                    </a:ext>
                  </a:extLst>
                </p:cNvPr>
                <p:cNvGrpSpPr/>
                <p:nvPr/>
              </p:nvGrpSpPr>
              <p:grpSpPr>
                <a:xfrm>
                  <a:off x="26917650" y="13602462"/>
                  <a:ext cx="914400" cy="5143500"/>
                  <a:chOff x="23545800" y="5143500"/>
                  <a:chExt cx="914400" cy="5143500"/>
                </a:xfrm>
              </p:grpSpPr>
              <p:sp>
                <p:nvSpPr>
                  <p:cNvPr id="342" name="Oval 341">
                    <a:extLst>
                      <a:ext uri="{FF2B5EF4-FFF2-40B4-BE49-F238E27FC236}">
                        <a16:creationId xmlns:a16="http://schemas.microsoft.com/office/drawing/2014/main" id="{0B31CD56-45EA-4DF6-BB0B-1A9F63FCCE5F}"/>
                      </a:ext>
                    </a:extLst>
                  </p:cNvPr>
                  <p:cNvSpPr/>
                  <p:nvPr/>
                </p:nvSpPr>
                <p:spPr>
                  <a:xfrm>
                    <a:off x="23545800" y="51435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43" name="Oval 342">
                    <a:extLst>
                      <a:ext uri="{FF2B5EF4-FFF2-40B4-BE49-F238E27FC236}">
                        <a16:creationId xmlns:a16="http://schemas.microsoft.com/office/drawing/2014/main" id="{55094B0D-818F-4190-BAA4-C9427847A0EC}"/>
                      </a:ext>
                    </a:extLst>
                  </p:cNvPr>
                  <p:cNvSpPr/>
                  <p:nvPr/>
                </p:nvSpPr>
                <p:spPr>
                  <a:xfrm>
                    <a:off x="23545800" y="65532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44" name="Oval 343">
                    <a:extLst>
                      <a:ext uri="{FF2B5EF4-FFF2-40B4-BE49-F238E27FC236}">
                        <a16:creationId xmlns:a16="http://schemas.microsoft.com/office/drawing/2014/main" id="{751078A1-8F4F-47D2-8E9A-A11434D21EE2}"/>
                      </a:ext>
                    </a:extLst>
                  </p:cNvPr>
                  <p:cNvSpPr/>
                  <p:nvPr/>
                </p:nvSpPr>
                <p:spPr>
                  <a:xfrm>
                    <a:off x="23545800" y="79629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45" name="Oval 344">
                    <a:extLst>
                      <a:ext uri="{FF2B5EF4-FFF2-40B4-BE49-F238E27FC236}">
                        <a16:creationId xmlns:a16="http://schemas.microsoft.com/office/drawing/2014/main" id="{F0639B31-9C80-4F89-9A77-EEA7801BDF78}"/>
                      </a:ext>
                    </a:extLst>
                  </p:cNvPr>
                  <p:cNvSpPr/>
                  <p:nvPr/>
                </p:nvSpPr>
                <p:spPr>
                  <a:xfrm>
                    <a:off x="23545800" y="93726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grpSp>
              <p:nvGrpSpPr>
                <p:cNvPr id="322" name="Group 321">
                  <a:extLst>
                    <a:ext uri="{FF2B5EF4-FFF2-40B4-BE49-F238E27FC236}">
                      <a16:creationId xmlns:a16="http://schemas.microsoft.com/office/drawing/2014/main" id="{1C49B41D-A1DA-45A8-8BD2-5BE942FA6E40}"/>
                    </a:ext>
                  </a:extLst>
                </p:cNvPr>
                <p:cNvGrpSpPr/>
                <p:nvPr/>
              </p:nvGrpSpPr>
              <p:grpSpPr>
                <a:xfrm>
                  <a:off x="29108400" y="14353032"/>
                  <a:ext cx="914400" cy="3733800"/>
                  <a:chOff x="28079700" y="13449300"/>
                  <a:chExt cx="914400" cy="3733800"/>
                </a:xfrm>
              </p:grpSpPr>
              <p:sp>
                <p:nvSpPr>
                  <p:cNvPr id="339" name="Oval 338">
                    <a:extLst>
                      <a:ext uri="{FF2B5EF4-FFF2-40B4-BE49-F238E27FC236}">
                        <a16:creationId xmlns:a16="http://schemas.microsoft.com/office/drawing/2014/main" id="{751F0ACC-A0A5-4330-BB51-C4B768203469}"/>
                      </a:ext>
                    </a:extLst>
                  </p:cNvPr>
                  <p:cNvSpPr/>
                  <p:nvPr/>
                </p:nvSpPr>
                <p:spPr>
                  <a:xfrm>
                    <a:off x="28079700" y="134493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40" name="Oval 339">
                    <a:extLst>
                      <a:ext uri="{FF2B5EF4-FFF2-40B4-BE49-F238E27FC236}">
                        <a16:creationId xmlns:a16="http://schemas.microsoft.com/office/drawing/2014/main" id="{B9169828-CC09-45A6-BB20-4A9EE1645F99}"/>
                      </a:ext>
                    </a:extLst>
                  </p:cNvPr>
                  <p:cNvSpPr/>
                  <p:nvPr/>
                </p:nvSpPr>
                <p:spPr>
                  <a:xfrm>
                    <a:off x="28079700" y="148590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41" name="Oval 340">
                    <a:extLst>
                      <a:ext uri="{FF2B5EF4-FFF2-40B4-BE49-F238E27FC236}">
                        <a16:creationId xmlns:a16="http://schemas.microsoft.com/office/drawing/2014/main" id="{36F0D854-2B10-4705-8248-C1D0A1623F3A}"/>
                      </a:ext>
                    </a:extLst>
                  </p:cNvPr>
                  <p:cNvSpPr/>
                  <p:nvPr/>
                </p:nvSpPr>
                <p:spPr>
                  <a:xfrm>
                    <a:off x="28079700" y="162687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323" name="Oval 322">
                  <a:extLst>
                    <a:ext uri="{FF2B5EF4-FFF2-40B4-BE49-F238E27FC236}">
                      <a16:creationId xmlns:a16="http://schemas.microsoft.com/office/drawing/2014/main" id="{9010A369-701A-4C32-92DB-9D6FC4204AFE}"/>
                    </a:ext>
                  </a:extLst>
                </p:cNvPr>
                <p:cNvSpPr/>
                <p:nvPr/>
              </p:nvSpPr>
              <p:spPr>
                <a:xfrm>
                  <a:off x="30613350" y="15762732"/>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cxnSp>
              <p:nvCxnSpPr>
                <p:cNvPr id="324" name="Straight Connector 323">
                  <a:extLst>
                    <a:ext uri="{FF2B5EF4-FFF2-40B4-BE49-F238E27FC236}">
                      <a16:creationId xmlns:a16="http://schemas.microsoft.com/office/drawing/2014/main" id="{FC7D833B-5C1F-44A6-973A-FFBC94757145}"/>
                    </a:ext>
                  </a:extLst>
                </p:cNvPr>
                <p:cNvCxnSpPr>
                  <a:stCxn id="342" idx="6"/>
                  <a:endCxn id="339" idx="1"/>
                </p:cNvCxnSpPr>
                <p:nvPr/>
              </p:nvCxnSpPr>
              <p:spPr>
                <a:xfrm>
                  <a:off x="27832050" y="140596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138B9E4-D535-426E-B44C-74260A403FEC}"/>
                    </a:ext>
                  </a:extLst>
                </p:cNvPr>
                <p:cNvCxnSpPr>
                  <a:cxnSpLocks/>
                  <a:stCxn id="342" idx="6"/>
                  <a:endCxn id="340" idx="1"/>
                </p:cNvCxnSpPr>
                <p:nvPr/>
              </p:nvCxnSpPr>
              <p:spPr>
                <a:xfrm>
                  <a:off x="27832050" y="14059662"/>
                  <a:ext cx="1410261" cy="18369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1E291B50-AC87-4C0A-BF98-040C0153BBD8}"/>
                    </a:ext>
                  </a:extLst>
                </p:cNvPr>
                <p:cNvCxnSpPr>
                  <a:cxnSpLocks/>
                  <a:stCxn id="342" idx="6"/>
                  <a:endCxn id="341" idx="1"/>
                </p:cNvCxnSpPr>
                <p:nvPr/>
              </p:nvCxnSpPr>
              <p:spPr>
                <a:xfrm>
                  <a:off x="27832050" y="14059662"/>
                  <a:ext cx="1410261" cy="32466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0324B25A-964D-4215-9B0C-A77E9E7C10D5}"/>
                    </a:ext>
                  </a:extLst>
                </p:cNvPr>
                <p:cNvCxnSpPr>
                  <a:cxnSpLocks/>
                  <a:stCxn id="343" idx="6"/>
                  <a:endCxn id="339" idx="2"/>
                </p:cNvCxnSpPr>
                <p:nvPr/>
              </p:nvCxnSpPr>
              <p:spPr>
                <a:xfrm flipV="1">
                  <a:off x="27832050" y="14810232"/>
                  <a:ext cx="1276350" cy="6591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1DAA36E9-4DB1-443A-9F4C-C0234A790B31}"/>
                    </a:ext>
                  </a:extLst>
                </p:cNvPr>
                <p:cNvCxnSpPr>
                  <a:cxnSpLocks/>
                  <a:stCxn id="344" idx="6"/>
                  <a:endCxn id="339" idx="2"/>
                </p:cNvCxnSpPr>
                <p:nvPr/>
              </p:nvCxnSpPr>
              <p:spPr>
                <a:xfrm flipV="1">
                  <a:off x="27832050" y="14810232"/>
                  <a:ext cx="1276350" cy="20688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057FEB5-0F3D-4C79-A443-728026EAB7AF}"/>
                    </a:ext>
                  </a:extLst>
                </p:cNvPr>
                <p:cNvCxnSpPr>
                  <a:cxnSpLocks/>
                  <a:stCxn id="345" idx="6"/>
                  <a:endCxn id="339" idx="2"/>
                </p:cNvCxnSpPr>
                <p:nvPr/>
              </p:nvCxnSpPr>
              <p:spPr>
                <a:xfrm flipV="1">
                  <a:off x="27832050" y="14810232"/>
                  <a:ext cx="1276350" cy="34785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59363683-EDF2-4F47-8DCF-4C7A1EC75538}"/>
                    </a:ext>
                  </a:extLst>
                </p:cNvPr>
                <p:cNvCxnSpPr>
                  <a:cxnSpLocks/>
                  <a:stCxn id="343" idx="6"/>
                  <a:endCxn id="340" idx="1"/>
                </p:cNvCxnSpPr>
                <p:nvPr/>
              </p:nvCxnSpPr>
              <p:spPr>
                <a:xfrm>
                  <a:off x="27832050" y="154693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7B947F81-E819-44F8-8250-44BD2BA37A54}"/>
                    </a:ext>
                  </a:extLst>
                </p:cNvPr>
                <p:cNvCxnSpPr>
                  <a:cxnSpLocks/>
                  <a:endCxn id="343" idx="6"/>
                </p:cNvCxnSpPr>
                <p:nvPr/>
              </p:nvCxnSpPr>
              <p:spPr>
                <a:xfrm flipH="1" flipV="1">
                  <a:off x="27832050" y="15469362"/>
                  <a:ext cx="1447800" cy="1905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C1F66DE-5C95-4A59-9F2A-2CEF6551248C}"/>
                    </a:ext>
                  </a:extLst>
                </p:cNvPr>
                <p:cNvCxnSpPr>
                  <a:cxnSpLocks/>
                  <a:stCxn id="340" idx="3"/>
                  <a:endCxn id="344" idx="6"/>
                </p:cNvCxnSpPr>
                <p:nvPr/>
              </p:nvCxnSpPr>
              <p:spPr>
                <a:xfrm flipH="1">
                  <a:off x="27832050" y="165432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06765D13-2201-4F6B-9394-C22B63ABC66D}"/>
                    </a:ext>
                  </a:extLst>
                </p:cNvPr>
                <p:cNvCxnSpPr>
                  <a:cxnSpLocks/>
                  <a:stCxn id="341" idx="2"/>
                  <a:endCxn id="344" idx="6"/>
                </p:cNvCxnSpPr>
                <p:nvPr/>
              </p:nvCxnSpPr>
              <p:spPr>
                <a:xfrm flipH="1" flipV="1">
                  <a:off x="27832050" y="16879062"/>
                  <a:ext cx="1276350" cy="7505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DBA5929B-5DBC-4BAB-89F8-13DEE9AFB769}"/>
                    </a:ext>
                  </a:extLst>
                </p:cNvPr>
                <p:cNvCxnSpPr>
                  <a:cxnSpLocks/>
                  <a:stCxn id="340" idx="3"/>
                  <a:endCxn id="345" idx="6"/>
                </p:cNvCxnSpPr>
                <p:nvPr/>
              </p:nvCxnSpPr>
              <p:spPr>
                <a:xfrm flipH="1">
                  <a:off x="27832050" y="16543221"/>
                  <a:ext cx="1410261" cy="17455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EB0BD18-D4A8-40F1-8A6D-4C56BADAFC49}"/>
                    </a:ext>
                  </a:extLst>
                </p:cNvPr>
                <p:cNvCxnSpPr>
                  <a:cxnSpLocks/>
                  <a:stCxn id="341" idx="3"/>
                  <a:endCxn id="345" idx="6"/>
                </p:cNvCxnSpPr>
                <p:nvPr/>
              </p:nvCxnSpPr>
              <p:spPr>
                <a:xfrm flipH="1">
                  <a:off x="27832050" y="179529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00902954-B458-46F7-86FE-878119505AE1}"/>
                    </a:ext>
                  </a:extLst>
                </p:cNvPr>
                <p:cNvCxnSpPr>
                  <a:cxnSpLocks/>
                  <a:stCxn id="323" idx="2"/>
                  <a:endCxn id="340" idx="6"/>
                </p:cNvCxnSpPr>
                <p:nvPr/>
              </p:nvCxnSpPr>
              <p:spPr>
                <a:xfrm flipH="1">
                  <a:off x="30022800" y="16219932"/>
                  <a:ext cx="59055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A31B931-D581-4B46-9B5A-060083460553}"/>
                    </a:ext>
                  </a:extLst>
                </p:cNvPr>
                <p:cNvCxnSpPr>
                  <a:cxnSpLocks/>
                  <a:stCxn id="323" idx="1"/>
                  <a:endCxn id="339" idx="6"/>
                </p:cNvCxnSpPr>
                <p:nvPr/>
              </p:nvCxnSpPr>
              <p:spPr>
                <a:xfrm flipH="1" flipV="1">
                  <a:off x="30022800" y="14810232"/>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33B6360E-CFAB-431A-8FD9-8F032F8ED0F8}"/>
                    </a:ext>
                  </a:extLst>
                </p:cNvPr>
                <p:cNvCxnSpPr>
                  <a:cxnSpLocks/>
                  <a:stCxn id="323" idx="3"/>
                  <a:endCxn id="341" idx="6"/>
                </p:cNvCxnSpPr>
                <p:nvPr/>
              </p:nvCxnSpPr>
              <p:spPr>
                <a:xfrm flipH="1">
                  <a:off x="30022800" y="16543221"/>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D6D6F97B-D7A0-4FD0-8631-8DC97D102357}"/>
                  </a:ext>
                </a:extLst>
              </p:cNvPr>
              <p:cNvGrpSpPr/>
              <p:nvPr/>
            </p:nvGrpSpPr>
            <p:grpSpPr>
              <a:xfrm>
                <a:off x="22554040" y="10320913"/>
                <a:ext cx="1595536" cy="1780143"/>
                <a:chOff x="26917650" y="13602462"/>
                <a:chExt cx="4610100" cy="5143500"/>
              </a:xfrm>
            </p:grpSpPr>
            <p:grpSp>
              <p:nvGrpSpPr>
                <p:cNvPr id="296" name="Group 295">
                  <a:extLst>
                    <a:ext uri="{FF2B5EF4-FFF2-40B4-BE49-F238E27FC236}">
                      <a16:creationId xmlns:a16="http://schemas.microsoft.com/office/drawing/2014/main" id="{17CD2404-90DE-46B5-B69A-A2734324B601}"/>
                    </a:ext>
                  </a:extLst>
                </p:cNvPr>
                <p:cNvGrpSpPr/>
                <p:nvPr/>
              </p:nvGrpSpPr>
              <p:grpSpPr>
                <a:xfrm>
                  <a:off x="26917650" y="13602462"/>
                  <a:ext cx="914400" cy="5143500"/>
                  <a:chOff x="23545800" y="5143500"/>
                  <a:chExt cx="914400" cy="5143500"/>
                </a:xfrm>
              </p:grpSpPr>
              <p:sp>
                <p:nvSpPr>
                  <p:cNvPr id="317" name="Oval 316">
                    <a:extLst>
                      <a:ext uri="{FF2B5EF4-FFF2-40B4-BE49-F238E27FC236}">
                        <a16:creationId xmlns:a16="http://schemas.microsoft.com/office/drawing/2014/main" id="{3A9AB5A8-C37C-4788-AD71-1713701448FD}"/>
                      </a:ext>
                    </a:extLst>
                  </p:cNvPr>
                  <p:cNvSpPr/>
                  <p:nvPr/>
                </p:nvSpPr>
                <p:spPr>
                  <a:xfrm>
                    <a:off x="23545800" y="51435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18" name="Oval 317">
                    <a:extLst>
                      <a:ext uri="{FF2B5EF4-FFF2-40B4-BE49-F238E27FC236}">
                        <a16:creationId xmlns:a16="http://schemas.microsoft.com/office/drawing/2014/main" id="{B87DC808-D279-411F-BAB8-FFC76BC8B5BC}"/>
                      </a:ext>
                    </a:extLst>
                  </p:cNvPr>
                  <p:cNvSpPr/>
                  <p:nvPr/>
                </p:nvSpPr>
                <p:spPr>
                  <a:xfrm>
                    <a:off x="23545800" y="65532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19" name="Oval 318">
                    <a:extLst>
                      <a:ext uri="{FF2B5EF4-FFF2-40B4-BE49-F238E27FC236}">
                        <a16:creationId xmlns:a16="http://schemas.microsoft.com/office/drawing/2014/main" id="{73CB16E1-E53E-4DF9-89D0-263703BEAAF6}"/>
                      </a:ext>
                    </a:extLst>
                  </p:cNvPr>
                  <p:cNvSpPr/>
                  <p:nvPr/>
                </p:nvSpPr>
                <p:spPr>
                  <a:xfrm>
                    <a:off x="23545800" y="79629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20" name="Oval 319">
                    <a:extLst>
                      <a:ext uri="{FF2B5EF4-FFF2-40B4-BE49-F238E27FC236}">
                        <a16:creationId xmlns:a16="http://schemas.microsoft.com/office/drawing/2014/main" id="{C531BF9B-6788-4E9A-8C80-94EC59FE5AC4}"/>
                      </a:ext>
                    </a:extLst>
                  </p:cNvPr>
                  <p:cNvSpPr/>
                  <p:nvPr/>
                </p:nvSpPr>
                <p:spPr>
                  <a:xfrm>
                    <a:off x="23545800" y="93726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grpSp>
              <p:nvGrpSpPr>
                <p:cNvPr id="297" name="Group 296">
                  <a:extLst>
                    <a:ext uri="{FF2B5EF4-FFF2-40B4-BE49-F238E27FC236}">
                      <a16:creationId xmlns:a16="http://schemas.microsoft.com/office/drawing/2014/main" id="{740CF4C5-7727-41D7-A5F6-9782A40791EA}"/>
                    </a:ext>
                  </a:extLst>
                </p:cNvPr>
                <p:cNvGrpSpPr/>
                <p:nvPr/>
              </p:nvGrpSpPr>
              <p:grpSpPr>
                <a:xfrm>
                  <a:off x="29108400" y="14353032"/>
                  <a:ext cx="914400" cy="3733800"/>
                  <a:chOff x="28079700" y="13449300"/>
                  <a:chExt cx="914400" cy="3733800"/>
                </a:xfrm>
              </p:grpSpPr>
              <p:sp>
                <p:nvSpPr>
                  <p:cNvPr id="314" name="Oval 313">
                    <a:extLst>
                      <a:ext uri="{FF2B5EF4-FFF2-40B4-BE49-F238E27FC236}">
                        <a16:creationId xmlns:a16="http://schemas.microsoft.com/office/drawing/2014/main" id="{A89B615E-73D8-4F72-B1DA-2C7193F46F4B}"/>
                      </a:ext>
                    </a:extLst>
                  </p:cNvPr>
                  <p:cNvSpPr/>
                  <p:nvPr/>
                </p:nvSpPr>
                <p:spPr>
                  <a:xfrm>
                    <a:off x="28079700" y="134493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15" name="Oval 314">
                    <a:extLst>
                      <a:ext uri="{FF2B5EF4-FFF2-40B4-BE49-F238E27FC236}">
                        <a16:creationId xmlns:a16="http://schemas.microsoft.com/office/drawing/2014/main" id="{C463BAC8-E227-4AD7-B687-27889FB22EF3}"/>
                      </a:ext>
                    </a:extLst>
                  </p:cNvPr>
                  <p:cNvSpPr/>
                  <p:nvPr/>
                </p:nvSpPr>
                <p:spPr>
                  <a:xfrm>
                    <a:off x="28079700" y="148590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16" name="Oval 315">
                    <a:extLst>
                      <a:ext uri="{FF2B5EF4-FFF2-40B4-BE49-F238E27FC236}">
                        <a16:creationId xmlns:a16="http://schemas.microsoft.com/office/drawing/2014/main" id="{A010F77E-C2E4-409A-9624-A617A7CFFB12}"/>
                      </a:ext>
                    </a:extLst>
                  </p:cNvPr>
                  <p:cNvSpPr/>
                  <p:nvPr/>
                </p:nvSpPr>
                <p:spPr>
                  <a:xfrm>
                    <a:off x="28079700" y="162687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298" name="Oval 297">
                  <a:extLst>
                    <a:ext uri="{FF2B5EF4-FFF2-40B4-BE49-F238E27FC236}">
                      <a16:creationId xmlns:a16="http://schemas.microsoft.com/office/drawing/2014/main" id="{B2883CBD-A881-4079-A6FA-E7A61F5988CF}"/>
                    </a:ext>
                  </a:extLst>
                </p:cNvPr>
                <p:cNvSpPr/>
                <p:nvPr/>
              </p:nvSpPr>
              <p:spPr>
                <a:xfrm>
                  <a:off x="30613350" y="15762732"/>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cxnSp>
              <p:nvCxnSpPr>
                <p:cNvPr id="299" name="Straight Connector 298">
                  <a:extLst>
                    <a:ext uri="{FF2B5EF4-FFF2-40B4-BE49-F238E27FC236}">
                      <a16:creationId xmlns:a16="http://schemas.microsoft.com/office/drawing/2014/main" id="{9100C57D-CB21-4C49-B62F-D5859621AF76}"/>
                    </a:ext>
                  </a:extLst>
                </p:cNvPr>
                <p:cNvCxnSpPr>
                  <a:stCxn id="317" idx="6"/>
                  <a:endCxn id="314" idx="1"/>
                </p:cNvCxnSpPr>
                <p:nvPr/>
              </p:nvCxnSpPr>
              <p:spPr>
                <a:xfrm>
                  <a:off x="27832050" y="140596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FDACE03-F0ED-4282-901D-1CB4A8A6C095}"/>
                    </a:ext>
                  </a:extLst>
                </p:cNvPr>
                <p:cNvCxnSpPr>
                  <a:cxnSpLocks/>
                  <a:stCxn id="317" idx="6"/>
                  <a:endCxn id="315" idx="1"/>
                </p:cNvCxnSpPr>
                <p:nvPr/>
              </p:nvCxnSpPr>
              <p:spPr>
                <a:xfrm>
                  <a:off x="27832050" y="14059662"/>
                  <a:ext cx="1410261" cy="18369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5CED88F1-0782-4785-9D29-B82082B3BF40}"/>
                    </a:ext>
                  </a:extLst>
                </p:cNvPr>
                <p:cNvCxnSpPr>
                  <a:cxnSpLocks/>
                  <a:stCxn id="317" idx="6"/>
                  <a:endCxn id="316" idx="1"/>
                </p:cNvCxnSpPr>
                <p:nvPr/>
              </p:nvCxnSpPr>
              <p:spPr>
                <a:xfrm>
                  <a:off x="27832050" y="14059662"/>
                  <a:ext cx="1410261" cy="32466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B09D5F3E-C90A-4C04-8F8B-15B646D1989C}"/>
                    </a:ext>
                  </a:extLst>
                </p:cNvPr>
                <p:cNvCxnSpPr>
                  <a:cxnSpLocks/>
                  <a:stCxn id="318" idx="6"/>
                  <a:endCxn id="314" idx="2"/>
                </p:cNvCxnSpPr>
                <p:nvPr/>
              </p:nvCxnSpPr>
              <p:spPr>
                <a:xfrm flipV="1">
                  <a:off x="27832050" y="14810232"/>
                  <a:ext cx="1276350" cy="6591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8ACCDE4B-82AF-4D34-80D9-3D0481B1F720}"/>
                    </a:ext>
                  </a:extLst>
                </p:cNvPr>
                <p:cNvCxnSpPr>
                  <a:cxnSpLocks/>
                  <a:stCxn id="319" idx="6"/>
                  <a:endCxn id="314" idx="2"/>
                </p:cNvCxnSpPr>
                <p:nvPr/>
              </p:nvCxnSpPr>
              <p:spPr>
                <a:xfrm flipV="1">
                  <a:off x="27832050" y="14810232"/>
                  <a:ext cx="1276350" cy="20688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EB4A49A5-8A94-4521-A2B7-0242AB4FD832}"/>
                    </a:ext>
                  </a:extLst>
                </p:cNvPr>
                <p:cNvCxnSpPr>
                  <a:cxnSpLocks/>
                  <a:stCxn id="320" idx="6"/>
                  <a:endCxn id="314" idx="2"/>
                </p:cNvCxnSpPr>
                <p:nvPr/>
              </p:nvCxnSpPr>
              <p:spPr>
                <a:xfrm flipV="1">
                  <a:off x="27832050" y="14810232"/>
                  <a:ext cx="1276350" cy="34785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261A5163-C2F4-4FC0-AF77-9D8AE4B5BF12}"/>
                    </a:ext>
                  </a:extLst>
                </p:cNvPr>
                <p:cNvCxnSpPr>
                  <a:cxnSpLocks/>
                  <a:stCxn id="318" idx="6"/>
                  <a:endCxn id="315" idx="1"/>
                </p:cNvCxnSpPr>
                <p:nvPr/>
              </p:nvCxnSpPr>
              <p:spPr>
                <a:xfrm>
                  <a:off x="27832050" y="154693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B1C6AFF0-899B-4D0F-B6CB-B55595490DC0}"/>
                    </a:ext>
                  </a:extLst>
                </p:cNvPr>
                <p:cNvCxnSpPr>
                  <a:cxnSpLocks/>
                  <a:endCxn id="318" idx="6"/>
                </p:cNvCxnSpPr>
                <p:nvPr/>
              </p:nvCxnSpPr>
              <p:spPr>
                <a:xfrm flipH="1" flipV="1">
                  <a:off x="27832050" y="15469362"/>
                  <a:ext cx="1447800" cy="1905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C134C6BE-1584-4D7E-987F-0231B8F6C185}"/>
                    </a:ext>
                  </a:extLst>
                </p:cNvPr>
                <p:cNvCxnSpPr>
                  <a:cxnSpLocks/>
                  <a:stCxn id="315" idx="3"/>
                  <a:endCxn id="319" idx="6"/>
                </p:cNvCxnSpPr>
                <p:nvPr/>
              </p:nvCxnSpPr>
              <p:spPr>
                <a:xfrm flipH="1">
                  <a:off x="27832050" y="165432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C5991BE-7F00-4964-9A6D-37DA94E311FE}"/>
                    </a:ext>
                  </a:extLst>
                </p:cNvPr>
                <p:cNvCxnSpPr>
                  <a:cxnSpLocks/>
                  <a:stCxn id="316" idx="2"/>
                  <a:endCxn id="319" idx="6"/>
                </p:cNvCxnSpPr>
                <p:nvPr/>
              </p:nvCxnSpPr>
              <p:spPr>
                <a:xfrm flipH="1" flipV="1">
                  <a:off x="27832050" y="16879062"/>
                  <a:ext cx="1276350" cy="7505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A71895AD-97B3-4335-80B8-273D018A18AA}"/>
                    </a:ext>
                  </a:extLst>
                </p:cNvPr>
                <p:cNvCxnSpPr>
                  <a:cxnSpLocks/>
                  <a:stCxn id="315" idx="3"/>
                  <a:endCxn id="320" idx="6"/>
                </p:cNvCxnSpPr>
                <p:nvPr/>
              </p:nvCxnSpPr>
              <p:spPr>
                <a:xfrm flipH="1">
                  <a:off x="27832050" y="16543221"/>
                  <a:ext cx="1410261" cy="17455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65932AC-1BE0-49DD-8D25-7BBFB1760B06}"/>
                    </a:ext>
                  </a:extLst>
                </p:cNvPr>
                <p:cNvCxnSpPr>
                  <a:cxnSpLocks/>
                  <a:stCxn id="316" idx="3"/>
                  <a:endCxn id="320" idx="6"/>
                </p:cNvCxnSpPr>
                <p:nvPr/>
              </p:nvCxnSpPr>
              <p:spPr>
                <a:xfrm flipH="1">
                  <a:off x="27832050" y="179529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374249D6-A242-4DB8-A09B-064BE4228581}"/>
                    </a:ext>
                  </a:extLst>
                </p:cNvPr>
                <p:cNvCxnSpPr>
                  <a:cxnSpLocks/>
                  <a:stCxn id="298" idx="2"/>
                  <a:endCxn id="315" idx="6"/>
                </p:cNvCxnSpPr>
                <p:nvPr/>
              </p:nvCxnSpPr>
              <p:spPr>
                <a:xfrm flipH="1">
                  <a:off x="30022800" y="16219932"/>
                  <a:ext cx="59055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BF06FE88-DDF1-46C1-B514-8D2FAEB3C325}"/>
                    </a:ext>
                  </a:extLst>
                </p:cNvPr>
                <p:cNvCxnSpPr>
                  <a:cxnSpLocks/>
                  <a:stCxn id="298" idx="1"/>
                  <a:endCxn id="314" idx="6"/>
                </p:cNvCxnSpPr>
                <p:nvPr/>
              </p:nvCxnSpPr>
              <p:spPr>
                <a:xfrm flipH="1" flipV="1">
                  <a:off x="30022800" y="14810232"/>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6C9139E5-4162-4DF7-AA79-8015855D7394}"/>
                    </a:ext>
                  </a:extLst>
                </p:cNvPr>
                <p:cNvCxnSpPr>
                  <a:cxnSpLocks/>
                  <a:stCxn id="298" idx="3"/>
                  <a:endCxn id="316" idx="6"/>
                </p:cNvCxnSpPr>
                <p:nvPr/>
              </p:nvCxnSpPr>
              <p:spPr>
                <a:xfrm flipH="1">
                  <a:off x="30022800" y="16543221"/>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D6518857-F73A-45F2-8865-555F5EAF88F5}"/>
                  </a:ext>
                </a:extLst>
              </p:cNvPr>
              <p:cNvGrpSpPr/>
              <p:nvPr/>
            </p:nvGrpSpPr>
            <p:grpSpPr>
              <a:xfrm>
                <a:off x="22554040" y="12599604"/>
                <a:ext cx="1595536" cy="1780143"/>
                <a:chOff x="26917650" y="13602462"/>
                <a:chExt cx="4610100" cy="5143500"/>
              </a:xfrm>
            </p:grpSpPr>
            <p:grpSp>
              <p:nvGrpSpPr>
                <p:cNvPr id="271" name="Group 270">
                  <a:extLst>
                    <a:ext uri="{FF2B5EF4-FFF2-40B4-BE49-F238E27FC236}">
                      <a16:creationId xmlns:a16="http://schemas.microsoft.com/office/drawing/2014/main" id="{68317FF0-78A9-47E9-A44A-BFAB158023F1}"/>
                    </a:ext>
                  </a:extLst>
                </p:cNvPr>
                <p:cNvGrpSpPr/>
                <p:nvPr/>
              </p:nvGrpSpPr>
              <p:grpSpPr>
                <a:xfrm>
                  <a:off x="26917650" y="13602462"/>
                  <a:ext cx="914400" cy="5143500"/>
                  <a:chOff x="23545800" y="5143500"/>
                  <a:chExt cx="914400" cy="5143500"/>
                </a:xfrm>
              </p:grpSpPr>
              <p:sp>
                <p:nvSpPr>
                  <p:cNvPr id="292" name="Oval 291">
                    <a:extLst>
                      <a:ext uri="{FF2B5EF4-FFF2-40B4-BE49-F238E27FC236}">
                        <a16:creationId xmlns:a16="http://schemas.microsoft.com/office/drawing/2014/main" id="{DC0EA35F-E326-4574-9141-494B3A05676A}"/>
                      </a:ext>
                    </a:extLst>
                  </p:cNvPr>
                  <p:cNvSpPr/>
                  <p:nvPr/>
                </p:nvSpPr>
                <p:spPr>
                  <a:xfrm>
                    <a:off x="23545800" y="51435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93" name="Oval 292">
                    <a:extLst>
                      <a:ext uri="{FF2B5EF4-FFF2-40B4-BE49-F238E27FC236}">
                        <a16:creationId xmlns:a16="http://schemas.microsoft.com/office/drawing/2014/main" id="{F3381A7F-609C-4AA0-A480-F0446638E3FE}"/>
                      </a:ext>
                    </a:extLst>
                  </p:cNvPr>
                  <p:cNvSpPr/>
                  <p:nvPr/>
                </p:nvSpPr>
                <p:spPr>
                  <a:xfrm>
                    <a:off x="23545800" y="65532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94" name="Oval 293">
                    <a:extLst>
                      <a:ext uri="{FF2B5EF4-FFF2-40B4-BE49-F238E27FC236}">
                        <a16:creationId xmlns:a16="http://schemas.microsoft.com/office/drawing/2014/main" id="{E6088CF5-A6FD-43DF-B62A-EAD39DB3AF66}"/>
                      </a:ext>
                    </a:extLst>
                  </p:cNvPr>
                  <p:cNvSpPr/>
                  <p:nvPr/>
                </p:nvSpPr>
                <p:spPr>
                  <a:xfrm>
                    <a:off x="23545800" y="79629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95" name="Oval 294">
                    <a:extLst>
                      <a:ext uri="{FF2B5EF4-FFF2-40B4-BE49-F238E27FC236}">
                        <a16:creationId xmlns:a16="http://schemas.microsoft.com/office/drawing/2014/main" id="{39543FAB-7594-4D28-A9A7-FE43381FD95D}"/>
                      </a:ext>
                    </a:extLst>
                  </p:cNvPr>
                  <p:cNvSpPr/>
                  <p:nvPr/>
                </p:nvSpPr>
                <p:spPr>
                  <a:xfrm>
                    <a:off x="23545800" y="93726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grpSp>
              <p:nvGrpSpPr>
                <p:cNvPr id="272" name="Group 271">
                  <a:extLst>
                    <a:ext uri="{FF2B5EF4-FFF2-40B4-BE49-F238E27FC236}">
                      <a16:creationId xmlns:a16="http://schemas.microsoft.com/office/drawing/2014/main" id="{82751F9E-20A3-424E-959A-B99D7FB873CE}"/>
                    </a:ext>
                  </a:extLst>
                </p:cNvPr>
                <p:cNvGrpSpPr/>
                <p:nvPr/>
              </p:nvGrpSpPr>
              <p:grpSpPr>
                <a:xfrm>
                  <a:off x="29108400" y="14353032"/>
                  <a:ext cx="914400" cy="3733800"/>
                  <a:chOff x="28079700" y="13449300"/>
                  <a:chExt cx="914400" cy="3733800"/>
                </a:xfrm>
              </p:grpSpPr>
              <p:sp>
                <p:nvSpPr>
                  <p:cNvPr id="289" name="Oval 288">
                    <a:extLst>
                      <a:ext uri="{FF2B5EF4-FFF2-40B4-BE49-F238E27FC236}">
                        <a16:creationId xmlns:a16="http://schemas.microsoft.com/office/drawing/2014/main" id="{6491410F-B00F-4FBC-B7FF-8E1632FF9372}"/>
                      </a:ext>
                    </a:extLst>
                  </p:cNvPr>
                  <p:cNvSpPr/>
                  <p:nvPr/>
                </p:nvSpPr>
                <p:spPr>
                  <a:xfrm>
                    <a:off x="28079700" y="134493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90" name="Oval 289">
                    <a:extLst>
                      <a:ext uri="{FF2B5EF4-FFF2-40B4-BE49-F238E27FC236}">
                        <a16:creationId xmlns:a16="http://schemas.microsoft.com/office/drawing/2014/main" id="{99C7E597-9179-48A8-857B-9E52B10519FF}"/>
                      </a:ext>
                    </a:extLst>
                  </p:cNvPr>
                  <p:cNvSpPr/>
                  <p:nvPr/>
                </p:nvSpPr>
                <p:spPr>
                  <a:xfrm>
                    <a:off x="28079700" y="148590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91" name="Oval 290">
                    <a:extLst>
                      <a:ext uri="{FF2B5EF4-FFF2-40B4-BE49-F238E27FC236}">
                        <a16:creationId xmlns:a16="http://schemas.microsoft.com/office/drawing/2014/main" id="{52B01B24-3166-4F7E-B0DC-6A3DB6EC108F}"/>
                      </a:ext>
                    </a:extLst>
                  </p:cNvPr>
                  <p:cNvSpPr/>
                  <p:nvPr/>
                </p:nvSpPr>
                <p:spPr>
                  <a:xfrm>
                    <a:off x="28079700" y="162687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273" name="Oval 272">
                  <a:extLst>
                    <a:ext uri="{FF2B5EF4-FFF2-40B4-BE49-F238E27FC236}">
                      <a16:creationId xmlns:a16="http://schemas.microsoft.com/office/drawing/2014/main" id="{205C8092-0939-4E9B-B921-BF4CAEA2F825}"/>
                    </a:ext>
                  </a:extLst>
                </p:cNvPr>
                <p:cNvSpPr/>
                <p:nvPr/>
              </p:nvSpPr>
              <p:spPr>
                <a:xfrm>
                  <a:off x="30613350" y="15762732"/>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cxnSp>
              <p:nvCxnSpPr>
                <p:cNvPr id="274" name="Straight Connector 273">
                  <a:extLst>
                    <a:ext uri="{FF2B5EF4-FFF2-40B4-BE49-F238E27FC236}">
                      <a16:creationId xmlns:a16="http://schemas.microsoft.com/office/drawing/2014/main" id="{C16D8FCE-44A4-4D5F-9CDB-3E4B9CF601F6}"/>
                    </a:ext>
                  </a:extLst>
                </p:cNvPr>
                <p:cNvCxnSpPr>
                  <a:stCxn id="292" idx="6"/>
                  <a:endCxn id="289" idx="1"/>
                </p:cNvCxnSpPr>
                <p:nvPr/>
              </p:nvCxnSpPr>
              <p:spPr>
                <a:xfrm>
                  <a:off x="27832050" y="140596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CD25212-EFD5-4CE5-B5B8-D6763021EB62}"/>
                    </a:ext>
                  </a:extLst>
                </p:cNvPr>
                <p:cNvCxnSpPr>
                  <a:cxnSpLocks/>
                  <a:stCxn id="292" idx="6"/>
                  <a:endCxn id="290" idx="1"/>
                </p:cNvCxnSpPr>
                <p:nvPr/>
              </p:nvCxnSpPr>
              <p:spPr>
                <a:xfrm>
                  <a:off x="27832050" y="14059662"/>
                  <a:ext cx="1410261" cy="18369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8CD028A-734C-4CD1-B751-F887FE76AEC1}"/>
                    </a:ext>
                  </a:extLst>
                </p:cNvPr>
                <p:cNvCxnSpPr>
                  <a:cxnSpLocks/>
                  <a:stCxn id="292" idx="6"/>
                  <a:endCxn id="291" idx="1"/>
                </p:cNvCxnSpPr>
                <p:nvPr/>
              </p:nvCxnSpPr>
              <p:spPr>
                <a:xfrm>
                  <a:off x="27832050" y="14059662"/>
                  <a:ext cx="1410261" cy="32466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F4794260-37BE-49A8-A5D2-8FFEA093D670}"/>
                    </a:ext>
                  </a:extLst>
                </p:cNvPr>
                <p:cNvCxnSpPr>
                  <a:cxnSpLocks/>
                  <a:stCxn id="293" idx="6"/>
                  <a:endCxn id="289" idx="2"/>
                </p:cNvCxnSpPr>
                <p:nvPr/>
              </p:nvCxnSpPr>
              <p:spPr>
                <a:xfrm flipV="1">
                  <a:off x="27832050" y="14810232"/>
                  <a:ext cx="1276350" cy="6591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3E49DAF-36A0-430E-9F20-C01F8A4493F2}"/>
                    </a:ext>
                  </a:extLst>
                </p:cNvPr>
                <p:cNvCxnSpPr>
                  <a:cxnSpLocks/>
                  <a:stCxn id="294" idx="6"/>
                  <a:endCxn id="289" idx="2"/>
                </p:cNvCxnSpPr>
                <p:nvPr/>
              </p:nvCxnSpPr>
              <p:spPr>
                <a:xfrm flipV="1">
                  <a:off x="27832050" y="14810232"/>
                  <a:ext cx="1276350" cy="20688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D760CBB0-F25E-4C1D-83B6-B0FD301D31DF}"/>
                    </a:ext>
                  </a:extLst>
                </p:cNvPr>
                <p:cNvCxnSpPr>
                  <a:cxnSpLocks/>
                  <a:stCxn id="295" idx="6"/>
                  <a:endCxn id="289" idx="2"/>
                </p:cNvCxnSpPr>
                <p:nvPr/>
              </p:nvCxnSpPr>
              <p:spPr>
                <a:xfrm flipV="1">
                  <a:off x="27832050" y="14810232"/>
                  <a:ext cx="1276350" cy="34785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653CA7F8-5AE7-44ED-9DE8-C542AD45679C}"/>
                    </a:ext>
                  </a:extLst>
                </p:cNvPr>
                <p:cNvCxnSpPr>
                  <a:cxnSpLocks/>
                  <a:stCxn id="293" idx="6"/>
                  <a:endCxn id="290" idx="1"/>
                </p:cNvCxnSpPr>
                <p:nvPr/>
              </p:nvCxnSpPr>
              <p:spPr>
                <a:xfrm>
                  <a:off x="27832050" y="154693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0FEDF34-AE9E-4780-8185-A72F060F300B}"/>
                    </a:ext>
                  </a:extLst>
                </p:cNvPr>
                <p:cNvCxnSpPr>
                  <a:cxnSpLocks/>
                  <a:endCxn id="293" idx="6"/>
                </p:cNvCxnSpPr>
                <p:nvPr/>
              </p:nvCxnSpPr>
              <p:spPr>
                <a:xfrm flipH="1" flipV="1">
                  <a:off x="27832050" y="15469362"/>
                  <a:ext cx="1447800" cy="1905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BC0A6A6-88E3-426B-8798-BEFF49836588}"/>
                    </a:ext>
                  </a:extLst>
                </p:cNvPr>
                <p:cNvCxnSpPr>
                  <a:cxnSpLocks/>
                  <a:stCxn id="290" idx="3"/>
                  <a:endCxn id="294" idx="6"/>
                </p:cNvCxnSpPr>
                <p:nvPr/>
              </p:nvCxnSpPr>
              <p:spPr>
                <a:xfrm flipH="1">
                  <a:off x="27832050" y="165432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07160AFE-6D63-444A-9A15-B1586394E869}"/>
                    </a:ext>
                  </a:extLst>
                </p:cNvPr>
                <p:cNvCxnSpPr>
                  <a:cxnSpLocks/>
                  <a:stCxn id="291" idx="2"/>
                  <a:endCxn id="294" idx="6"/>
                </p:cNvCxnSpPr>
                <p:nvPr/>
              </p:nvCxnSpPr>
              <p:spPr>
                <a:xfrm flipH="1" flipV="1">
                  <a:off x="27832050" y="16879062"/>
                  <a:ext cx="1276350" cy="7505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C63E7006-6A18-46BD-98C2-9458A3A5806B}"/>
                    </a:ext>
                  </a:extLst>
                </p:cNvPr>
                <p:cNvCxnSpPr>
                  <a:cxnSpLocks/>
                  <a:stCxn id="290" idx="3"/>
                  <a:endCxn id="295" idx="6"/>
                </p:cNvCxnSpPr>
                <p:nvPr/>
              </p:nvCxnSpPr>
              <p:spPr>
                <a:xfrm flipH="1">
                  <a:off x="27832050" y="16543221"/>
                  <a:ext cx="1410261" cy="17455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5B1BCED-6F20-4921-9125-04DA374D45BB}"/>
                    </a:ext>
                  </a:extLst>
                </p:cNvPr>
                <p:cNvCxnSpPr>
                  <a:cxnSpLocks/>
                  <a:stCxn id="291" idx="3"/>
                  <a:endCxn id="295" idx="6"/>
                </p:cNvCxnSpPr>
                <p:nvPr/>
              </p:nvCxnSpPr>
              <p:spPr>
                <a:xfrm flipH="1">
                  <a:off x="27832050" y="179529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949C6CE-BD9C-481E-A3CE-9E84E87FC700}"/>
                    </a:ext>
                  </a:extLst>
                </p:cNvPr>
                <p:cNvCxnSpPr>
                  <a:cxnSpLocks/>
                  <a:stCxn id="273" idx="2"/>
                  <a:endCxn id="290" idx="6"/>
                </p:cNvCxnSpPr>
                <p:nvPr/>
              </p:nvCxnSpPr>
              <p:spPr>
                <a:xfrm flipH="1">
                  <a:off x="30022800" y="16219932"/>
                  <a:ext cx="59055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5F41A29B-51FC-4589-B124-4CCD6D1FDD67}"/>
                    </a:ext>
                  </a:extLst>
                </p:cNvPr>
                <p:cNvCxnSpPr>
                  <a:cxnSpLocks/>
                  <a:stCxn id="273" idx="1"/>
                  <a:endCxn id="289" idx="6"/>
                </p:cNvCxnSpPr>
                <p:nvPr/>
              </p:nvCxnSpPr>
              <p:spPr>
                <a:xfrm flipH="1" flipV="1">
                  <a:off x="30022800" y="14810232"/>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35AF7C1F-C63B-4059-BB49-C281F57FD96A}"/>
                    </a:ext>
                  </a:extLst>
                </p:cNvPr>
                <p:cNvCxnSpPr>
                  <a:cxnSpLocks/>
                  <a:stCxn id="273" idx="3"/>
                  <a:endCxn id="291" idx="6"/>
                </p:cNvCxnSpPr>
                <p:nvPr/>
              </p:nvCxnSpPr>
              <p:spPr>
                <a:xfrm flipH="1">
                  <a:off x="30022800" y="16543221"/>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grpSp>
      </p:grpSp>
      <p:grpSp>
        <p:nvGrpSpPr>
          <p:cNvPr id="349" name="Group 348">
            <a:extLst>
              <a:ext uri="{FF2B5EF4-FFF2-40B4-BE49-F238E27FC236}">
                <a16:creationId xmlns:a16="http://schemas.microsoft.com/office/drawing/2014/main" id="{8716EDC3-D6BF-47C3-B5D2-3A394BF224B5}"/>
              </a:ext>
            </a:extLst>
          </p:cNvPr>
          <p:cNvGrpSpPr/>
          <p:nvPr/>
        </p:nvGrpSpPr>
        <p:grpSpPr>
          <a:xfrm>
            <a:off x="24120734" y="2602975"/>
            <a:ext cx="6317755" cy="2281163"/>
            <a:chOff x="28585531" y="1341739"/>
            <a:chExt cx="6317758" cy="2281160"/>
          </a:xfrm>
        </p:grpSpPr>
        <p:grpSp>
          <p:nvGrpSpPr>
            <p:cNvPr id="256" name="Group 255">
              <a:extLst>
                <a:ext uri="{FF2B5EF4-FFF2-40B4-BE49-F238E27FC236}">
                  <a16:creationId xmlns:a16="http://schemas.microsoft.com/office/drawing/2014/main" id="{480C9752-9563-44CF-88D1-114775AA1363}"/>
                </a:ext>
              </a:extLst>
            </p:cNvPr>
            <p:cNvGrpSpPr/>
            <p:nvPr/>
          </p:nvGrpSpPr>
          <p:grpSpPr>
            <a:xfrm>
              <a:off x="30583140" y="1341739"/>
              <a:ext cx="2322531" cy="1345102"/>
              <a:chOff x="25744035" y="1015168"/>
              <a:chExt cx="2322531" cy="1345102"/>
            </a:xfrm>
          </p:grpSpPr>
          <p:sp>
            <p:nvSpPr>
              <p:cNvPr id="240" name="Oval 239">
                <a:extLst>
                  <a:ext uri="{FF2B5EF4-FFF2-40B4-BE49-F238E27FC236}">
                    <a16:creationId xmlns:a16="http://schemas.microsoft.com/office/drawing/2014/main" id="{78F10896-B53E-4827-8016-E085188B845B}"/>
                  </a:ext>
                </a:extLst>
              </p:cNvPr>
              <p:cNvSpPr/>
              <p:nvPr/>
            </p:nvSpPr>
            <p:spPr>
              <a:xfrm>
                <a:off x="25744035" y="1858908"/>
                <a:ext cx="501362" cy="5013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41" name="Oval 240">
                <a:extLst>
                  <a:ext uri="{FF2B5EF4-FFF2-40B4-BE49-F238E27FC236}">
                    <a16:creationId xmlns:a16="http://schemas.microsoft.com/office/drawing/2014/main" id="{8BB8DF6E-0B01-4DDC-9442-FBF726D5A4E7}"/>
                  </a:ext>
                </a:extLst>
              </p:cNvPr>
              <p:cNvSpPr/>
              <p:nvPr/>
            </p:nvSpPr>
            <p:spPr>
              <a:xfrm>
                <a:off x="26654619" y="1858908"/>
                <a:ext cx="501362" cy="5013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42" name="Oval 241">
                <a:extLst>
                  <a:ext uri="{FF2B5EF4-FFF2-40B4-BE49-F238E27FC236}">
                    <a16:creationId xmlns:a16="http://schemas.microsoft.com/office/drawing/2014/main" id="{D4A4E344-EDDF-469F-90BC-F7858ABAA603}"/>
                  </a:ext>
                </a:extLst>
              </p:cNvPr>
              <p:cNvSpPr/>
              <p:nvPr/>
            </p:nvSpPr>
            <p:spPr>
              <a:xfrm>
                <a:off x="27565204" y="1858908"/>
                <a:ext cx="501362" cy="5013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52" name="Rectangle 251">
                <a:extLst>
                  <a:ext uri="{FF2B5EF4-FFF2-40B4-BE49-F238E27FC236}">
                    <a16:creationId xmlns:a16="http://schemas.microsoft.com/office/drawing/2014/main" id="{3AC84E3D-32A8-4C3B-9D67-8969D8E629F6}"/>
                  </a:ext>
                </a:extLst>
              </p:cNvPr>
              <p:cNvSpPr/>
              <p:nvPr/>
            </p:nvSpPr>
            <p:spPr>
              <a:xfrm>
                <a:off x="25744035" y="1015168"/>
                <a:ext cx="501362" cy="4965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53" name="Rectangle 252">
                <a:extLst>
                  <a:ext uri="{FF2B5EF4-FFF2-40B4-BE49-F238E27FC236}">
                    <a16:creationId xmlns:a16="http://schemas.microsoft.com/office/drawing/2014/main" id="{A6FD9036-92ED-4F2A-A5A3-D01D0E8D3E38}"/>
                  </a:ext>
                </a:extLst>
              </p:cNvPr>
              <p:cNvSpPr/>
              <p:nvPr/>
            </p:nvSpPr>
            <p:spPr>
              <a:xfrm>
                <a:off x="26654620" y="1015168"/>
                <a:ext cx="501362" cy="4965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254" name="Rectangle 253">
                <a:extLst>
                  <a:ext uri="{FF2B5EF4-FFF2-40B4-BE49-F238E27FC236}">
                    <a16:creationId xmlns:a16="http://schemas.microsoft.com/office/drawing/2014/main" id="{C55E0CF6-2ECC-484C-A71A-B63FDDE7C245}"/>
                  </a:ext>
                </a:extLst>
              </p:cNvPr>
              <p:cNvSpPr/>
              <p:nvPr/>
            </p:nvSpPr>
            <p:spPr>
              <a:xfrm>
                <a:off x="27565204" y="1015168"/>
                <a:ext cx="501362" cy="4965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348" name="TextBox 347">
              <a:extLst>
                <a:ext uri="{FF2B5EF4-FFF2-40B4-BE49-F238E27FC236}">
                  <a16:creationId xmlns:a16="http://schemas.microsoft.com/office/drawing/2014/main" id="{4F91BAFE-4D45-476B-BAEC-64B085A27EE3}"/>
                </a:ext>
              </a:extLst>
            </p:cNvPr>
            <p:cNvSpPr txBox="1"/>
            <p:nvPr/>
          </p:nvSpPr>
          <p:spPr>
            <a:xfrm>
              <a:off x="28585531" y="2915014"/>
              <a:ext cx="6317758" cy="707885"/>
            </a:xfrm>
            <a:prstGeom prst="rect">
              <a:avLst/>
            </a:prstGeom>
            <a:noFill/>
          </p:spPr>
          <p:txBody>
            <a:bodyPr wrap="none" rtlCol="0">
              <a:spAutoFit/>
            </a:bodyPr>
            <a:lstStyle/>
            <a:p>
              <a:pPr algn="ctr" defTabSz="1523985" fontAlgn="base">
                <a:spcBef>
                  <a:spcPct val="0"/>
                </a:spcBef>
                <a:spcAft>
                  <a:spcPct val="0"/>
                </a:spcAft>
                <a:defRPr/>
              </a:pPr>
              <a:r>
                <a:rPr lang="en-US" sz="4000" dirty="0">
                  <a:solidFill>
                    <a:srgbClr val="000000"/>
                  </a:solidFill>
                  <a:latin typeface="Trebuchet MS" panose="020B0603020202020204" pitchFamily="34" charset="0"/>
                  <a:ea typeface="MS PGothic" pitchFamily="34" charset="-128"/>
                </a:rPr>
                <a:t>loss computation &amp; scaling</a:t>
              </a:r>
              <a:endParaRPr lang="en-DE" sz="4000" dirty="0">
                <a:solidFill>
                  <a:srgbClr val="000000"/>
                </a:solidFill>
                <a:latin typeface="Trebuchet MS" panose="020B0603020202020204" pitchFamily="34" charset="0"/>
                <a:ea typeface="MS PGothic" pitchFamily="34" charset="-128"/>
              </a:endParaRPr>
            </a:p>
          </p:txBody>
        </p:sp>
      </p:grpSp>
      <p:grpSp>
        <p:nvGrpSpPr>
          <p:cNvPr id="351" name="Group 350">
            <a:extLst>
              <a:ext uri="{FF2B5EF4-FFF2-40B4-BE49-F238E27FC236}">
                <a16:creationId xmlns:a16="http://schemas.microsoft.com/office/drawing/2014/main" id="{26BEBC24-73A5-4F2B-9927-7326952C1932}"/>
              </a:ext>
            </a:extLst>
          </p:cNvPr>
          <p:cNvGrpSpPr/>
          <p:nvPr/>
        </p:nvGrpSpPr>
        <p:grpSpPr>
          <a:xfrm>
            <a:off x="19977335" y="5889237"/>
            <a:ext cx="3954929" cy="1215683"/>
            <a:chOff x="30388349" y="5205419"/>
            <a:chExt cx="3954931" cy="1215683"/>
          </a:xfrm>
        </p:grpSpPr>
        <p:grpSp>
          <p:nvGrpSpPr>
            <p:cNvPr id="352" name="Group 351">
              <a:extLst>
                <a:ext uri="{FF2B5EF4-FFF2-40B4-BE49-F238E27FC236}">
                  <a16:creationId xmlns:a16="http://schemas.microsoft.com/office/drawing/2014/main" id="{47727B8D-EDD8-4759-AAB5-A2344A297828}"/>
                </a:ext>
              </a:extLst>
            </p:cNvPr>
            <p:cNvGrpSpPr/>
            <p:nvPr/>
          </p:nvGrpSpPr>
          <p:grpSpPr>
            <a:xfrm>
              <a:off x="31204548" y="5205419"/>
              <a:ext cx="2322531" cy="501362"/>
              <a:chOff x="30504730" y="3699910"/>
              <a:chExt cx="2322531" cy="501362"/>
            </a:xfrm>
            <a:solidFill>
              <a:schemeClr val="tx2"/>
            </a:solidFill>
          </p:grpSpPr>
          <p:sp>
            <p:nvSpPr>
              <p:cNvPr id="354" name="Oval 353">
                <a:extLst>
                  <a:ext uri="{FF2B5EF4-FFF2-40B4-BE49-F238E27FC236}">
                    <a16:creationId xmlns:a16="http://schemas.microsoft.com/office/drawing/2014/main" id="{C810546A-51D8-4E76-B651-EDAFA6626BA9}"/>
                  </a:ext>
                </a:extLst>
              </p:cNvPr>
              <p:cNvSpPr/>
              <p:nvPr/>
            </p:nvSpPr>
            <p:spPr>
              <a:xfrm>
                <a:off x="30504730" y="3699910"/>
                <a:ext cx="501362" cy="501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55" name="Oval 354">
                <a:extLst>
                  <a:ext uri="{FF2B5EF4-FFF2-40B4-BE49-F238E27FC236}">
                    <a16:creationId xmlns:a16="http://schemas.microsoft.com/office/drawing/2014/main" id="{B61271FE-D546-4DC9-B9B4-6A1A90B95BE9}"/>
                  </a:ext>
                </a:extLst>
              </p:cNvPr>
              <p:cNvSpPr/>
              <p:nvPr/>
            </p:nvSpPr>
            <p:spPr>
              <a:xfrm>
                <a:off x="31415314" y="3699910"/>
                <a:ext cx="501362" cy="501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56" name="Oval 355">
                <a:extLst>
                  <a:ext uri="{FF2B5EF4-FFF2-40B4-BE49-F238E27FC236}">
                    <a16:creationId xmlns:a16="http://schemas.microsoft.com/office/drawing/2014/main" id="{A39D4E30-B1CA-4F3B-8B00-015D2E9F077D}"/>
                  </a:ext>
                </a:extLst>
              </p:cNvPr>
              <p:cNvSpPr/>
              <p:nvPr/>
            </p:nvSpPr>
            <p:spPr>
              <a:xfrm>
                <a:off x="32325899" y="3699910"/>
                <a:ext cx="501362" cy="5013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353" name="TextBox 352">
              <a:extLst>
                <a:ext uri="{FF2B5EF4-FFF2-40B4-BE49-F238E27FC236}">
                  <a16:creationId xmlns:a16="http://schemas.microsoft.com/office/drawing/2014/main" id="{08B72139-6023-4E52-BFA0-22831F1CBD26}"/>
                </a:ext>
              </a:extLst>
            </p:cNvPr>
            <p:cNvSpPr txBox="1"/>
            <p:nvPr/>
          </p:nvSpPr>
          <p:spPr>
            <a:xfrm>
              <a:off x="30388349" y="5713216"/>
              <a:ext cx="3954931" cy="707886"/>
            </a:xfrm>
            <a:prstGeom prst="rect">
              <a:avLst/>
            </a:prstGeom>
            <a:noFill/>
          </p:spPr>
          <p:txBody>
            <a:bodyPr wrap="none" rtlCol="0">
              <a:spAutoFit/>
            </a:bodyPr>
            <a:lstStyle/>
            <a:p>
              <a:pPr algn="ctr" defTabSz="1523985" fontAlgn="base">
                <a:spcBef>
                  <a:spcPct val="0"/>
                </a:spcBef>
                <a:spcAft>
                  <a:spcPct val="0"/>
                </a:spcAft>
                <a:defRPr/>
              </a:pPr>
              <a:r>
                <a:rPr lang="en-US" sz="4000">
                  <a:solidFill>
                    <a:srgbClr val="000000"/>
                  </a:solidFill>
                  <a:latin typeface="Trebuchet MS" panose="020B0603020202020204" pitchFamily="34" charset="0"/>
                  <a:ea typeface="MS PGothic" pitchFamily="34" charset="-128"/>
                </a:rPr>
                <a:t>network outputs</a:t>
              </a:r>
              <a:endParaRPr lang="en-DE" sz="4000" err="1">
                <a:solidFill>
                  <a:srgbClr val="000000"/>
                </a:solidFill>
                <a:latin typeface="Trebuchet MS" panose="020B0603020202020204" pitchFamily="34" charset="0"/>
                <a:ea typeface="MS PGothic" pitchFamily="34" charset="-128"/>
              </a:endParaRPr>
            </a:p>
          </p:txBody>
        </p:sp>
      </p:grpSp>
      <p:grpSp>
        <p:nvGrpSpPr>
          <p:cNvPr id="392" name="Group 391">
            <a:extLst>
              <a:ext uri="{FF2B5EF4-FFF2-40B4-BE49-F238E27FC236}">
                <a16:creationId xmlns:a16="http://schemas.microsoft.com/office/drawing/2014/main" id="{90A82D10-9CAC-4DF6-B101-BCC6839DC402}"/>
              </a:ext>
            </a:extLst>
          </p:cNvPr>
          <p:cNvGrpSpPr/>
          <p:nvPr/>
        </p:nvGrpSpPr>
        <p:grpSpPr>
          <a:xfrm>
            <a:off x="31275417" y="15101232"/>
            <a:ext cx="3701654" cy="3733459"/>
            <a:chOff x="31275422" y="15101233"/>
            <a:chExt cx="3701656" cy="3733458"/>
          </a:xfrm>
        </p:grpSpPr>
        <p:grpSp>
          <p:nvGrpSpPr>
            <p:cNvPr id="70" name="Group 69">
              <a:extLst>
                <a:ext uri="{FF2B5EF4-FFF2-40B4-BE49-F238E27FC236}">
                  <a16:creationId xmlns:a16="http://schemas.microsoft.com/office/drawing/2014/main" id="{A26E82DB-CAF7-4DCB-B43E-01A55DECAA28}"/>
                </a:ext>
              </a:extLst>
            </p:cNvPr>
            <p:cNvGrpSpPr/>
            <p:nvPr/>
          </p:nvGrpSpPr>
          <p:grpSpPr>
            <a:xfrm>
              <a:off x="31978739" y="15101233"/>
              <a:ext cx="2527701" cy="2820162"/>
              <a:chOff x="26917650" y="13602462"/>
              <a:chExt cx="4610100" cy="5143500"/>
            </a:xfrm>
          </p:grpSpPr>
          <p:grpSp>
            <p:nvGrpSpPr>
              <p:cNvPr id="71" name="Group 70">
                <a:extLst>
                  <a:ext uri="{FF2B5EF4-FFF2-40B4-BE49-F238E27FC236}">
                    <a16:creationId xmlns:a16="http://schemas.microsoft.com/office/drawing/2014/main" id="{A0C7E095-9F2C-430D-BB9C-E2D428381A7B}"/>
                  </a:ext>
                </a:extLst>
              </p:cNvPr>
              <p:cNvGrpSpPr/>
              <p:nvPr/>
            </p:nvGrpSpPr>
            <p:grpSpPr>
              <a:xfrm>
                <a:off x="26917650" y="13602462"/>
                <a:ext cx="914400" cy="5143500"/>
                <a:chOff x="23545800" y="5143500"/>
                <a:chExt cx="914400" cy="5143500"/>
              </a:xfrm>
            </p:grpSpPr>
            <p:sp>
              <p:nvSpPr>
                <p:cNvPr id="92" name="Oval 91">
                  <a:extLst>
                    <a:ext uri="{FF2B5EF4-FFF2-40B4-BE49-F238E27FC236}">
                      <a16:creationId xmlns:a16="http://schemas.microsoft.com/office/drawing/2014/main" id="{3C34676A-4732-4905-9A00-4C0225643C95}"/>
                    </a:ext>
                  </a:extLst>
                </p:cNvPr>
                <p:cNvSpPr/>
                <p:nvPr/>
              </p:nvSpPr>
              <p:spPr>
                <a:xfrm>
                  <a:off x="23545800" y="51435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93" name="Oval 92">
                  <a:extLst>
                    <a:ext uri="{FF2B5EF4-FFF2-40B4-BE49-F238E27FC236}">
                      <a16:creationId xmlns:a16="http://schemas.microsoft.com/office/drawing/2014/main" id="{0239F239-F41E-4465-9012-3B25C5F092A1}"/>
                    </a:ext>
                  </a:extLst>
                </p:cNvPr>
                <p:cNvSpPr/>
                <p:nvPr/>
              </p:nvSpPr>
              <p:spPr>
                <a:xfrm>
                  <a:off x="23545800" y="65532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94" name="Oval 93">
                  <a:extLst>
                    <a:ext uri="{FF2B5EF4-FFF2-40B4-BE49-F238E27FC236}">
                      <a16:creationId xmlns:a16="http://schemas.microsoft.com/office/drawing/2014/main" id="{F654C407-6AB4-4E2E-9854-2495242D164B}"/>
                    </a:ext>
                  </a:extLst>
                </p:cNvPr>
                <p:cNvSpPr/>
                <p:nvPr/>
              </p:nvSpPr>
              <p:spPr>
                <a:xfrm>
                  <a:off x="23545800" y="79629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95" name="Oval 94">
                  <a:extLst>
                    <a:ext uri="{FF2B5EF4-FFF2-40B4-BE49-F238E27FC236}">
                      <a16:creationId xmlns:a16="http://schemas.microsoft.com/office/drawing/2014/main" id="{FDF015D3-A537-4147-98C3-C98EC81B62EC}"/>
                    </a:ext>
                  </a:extLst>
                </p:cNvPr>
                <p:cNvSpPr/>
                <p:nvPr/>
              </p:nvSpPr>
              <p:spPr>
                <a:xfrm>
                  <a:off x="23545800" y="93726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grpSp>
            <p:nvGrpSpPr>
              <p:cNvPr id="72" name="Group 71">
                <a:extLst>
                  <a:ext uri="{FF2B5EF4-FFF2-40B4-BE49-F238E27FC236}">
                    <a16:creationId xmlns:a16="http://schemas.microsoft.com/office/drawing/2014/main" id="{65F01E78-66E7-48BE-BEC2-2E6637F7F5AA}"/>
                  </a:ext>
                </a:extLst>
              </p:cNvPr>
              <p:cNvGrpSpPr/>
              <p:nvPr/>
            </p:nvGrpSpPr>
            <p:grpSpPr>
              <a:xfrm>
                <a:off x="29108400" y="14353032"/>
                <a:ext cx="914400" cy="3733800"/>
                <a:chOff x="28079700" y="13449300"/>
                <a:chExt cx="914400" cy="3733800"/>
              </a:xfrm>
            </p:grpSpPr>
            <p:sp>
              <p:nvSpPr>
                <p:cNvPr id="89" name="Oval 88">
                  <a:extLst>
                    <a:ext uri="{FF2B5EF4-FFF2-40B4-BE49-F238E27FC236}">
                      <a16:creationId xmlns:a16="http://schemas.microsoft.com/office/drawing/2014/main" id="{F06FC027-B583-4CAF-9EED-46386BE49297}"/>
                    </a:ext>
                  </a:extLst>
                </p:cNvPr>
                <p:cNvSpPr/>
                <p:nvPr/>
              </p:nvSpPr>
              <p:spPr>
                <a:xfrm>
                  <a:off x="28079700" y="134493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90" name="Oval 89">
                  <a:extLst>
                    <a:ext uri="{FF2B5EF4-FFF2-40B4-BE49-F238E27FC236}">
                      <a16:creationId xmlns:a16="http://schemas.microsoft.com/office/drawing/2014/main" id="{9495E639-C895-41C3-AA86-60FAE2D25412}"/>
                    </a:ext>
                  </a:extLst>
                </p:cNvPr>
                <p:cNvSpPr/>
                <p:nvPr/>
              </p:nvSpPr>
              <p:spPr>
                <a:xfrm>
                  <a:off x="28079700" y="148590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91" name="Oval 90">
                  <a:extLst>
                    <a:ext uri="{FF2B5EF4-FFF2-40B4-BE49-F238E27FC236}">
                      <a16:creationId xmlns:a16="http://schemas.microsoft.com/office/drawing/2014/main" id="{45522EA4-C2F0-4BB4-87DE-A7E10B502F87}"/>
                    </a:ext>
                  </a:extLst>
                </p:cNvPr>
                <p:cNvSpPr/>
                <p:nvPr/>
              </p:nvSpPr>
              <p:spPr>
                <a:xfrm>
                  <a:off x="28079700" y="162687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73" name="Oval 72">
                <a:extLst>
                  <a:ext uri="{FF2B5EF4-FFF2-40B4-BE49-F238E27FC236}">
                    <a16:creationId xmlns:a16="http://schemas.microsoft.com/office/drawing/2014/main" id="{42CA6650-D6BB-424A-9A02-ECC8E80EC1CC}"/>
                  </a:ext>
                </a:extLst>
              </p:cNvPr>
              <p:cNvSpPr/>
              <p:nvPr/>
            </p:nvSpPr>
            <p:spPr>
              <a:xfrm>
                <a:off x="30613350" y="15762732"/>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cxnSp>
            <p:nvCxnSpPr>
              <p:cNvPr id="74" name="Straight Connector 73">
                <a:extLst>
                  <a:ext uri="{FF2B5EF4-FFF2-40B4-BE49-F238E27FC236}">
                    <a16:creationId xmlns:a16="http://schemas.microsoft.com/office/drawing/2014/main" id="{CFA85152-35E8-4F58-ACE0-D36B966278D4}"/>
                  </a:ext>
                </a:extLst>
              </p:cNvPr>
              <p:cNvCxnSpPr>
                <a:stCxn id="92" idx="6"/>
                <a:endCxn id="89" idx="1"/>
              </p:cNvCxnSpPr>
              <p:nvPr/>
            </p:nvCxnSpPr>
            <p:spPr>
              <a:xfrm>
                <a:off x="27832050" y="140596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BB0A2B8-65C0-40AD-BD4C-1701836A5AE8}"/>
                  </a:ext>
                </a:extLst>
              </p:cNvPr>
              <p:cNvCxnSpPr>
                <a:cxnSpLocks/>
                <a:stCxn id="92" idx="6"/>
                <a:endCxn id="90" idx="1"/>
              </p:cNvCxnSpPr>
              <p:nvPr/>
            </p:nvCxnSpPr>
            <p:spPr>
              <a:xfrm>
                <a:off x="27832050" y="14059662"/>
                <a:ext cx="1410261" cy="18369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B96D4BE-E7FE-4DEB-9EE5-38756E20CBEE}"/>
                  </a:ext>
                </a:extLst>
              </p:cNvPr>
              <p:cNvCxnSpPr>
                <a:cxnSpLocks/>
                <a:stCxn id="92" idx="6"/>
                <a:endCxn id="91" idx="1"/>
              </p:cNvCxnSpPr>
              <p:nvPr/>
            </p:nvCxnSpPr>
            <p:spPr>
              <a:xfrm>
                <a:off x="27832050" y="14059662"/>
                <a:ext cx="1410261" cy="32466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D2E75D-515A-4B44-9AF7-1CFEE3C273E1}"/>
                  </a:ext>
                </a:extLst>
              </p:cNvPr>
              <p:cNvCxnSpPr>
                <a:cxnSpLocks/>
                <a:stCxn id="93" idx="6"/>
                <a:endCxn id="89" idx="2"/>
              </p:cNvCxnSpPr>
              <p:nvPr/>
            </p:nvCxnSpPr>
            <p:spPr>
              <a:xfrm flipV="1">
                <a:off x="27832050" y="14810232"/>
                <a:ext cx="1276350" cy="6591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3B970E2-5D4A-4509-A0B5-5687BC390C4B}"/>
                  </a:ext>
                </a:extLst>
              </p:cNvPr>
              <p:cNvCxnSpPr>
                <a:cxnSpLocks/>
                <a:stCxn id="94" idx="6"/>
                <a:endCxn id="89" idx="2"/>
              </p:cNvCxnSpPr>
              <p:nvPr/>
            </p:nvCxnSpPr>
            <p:spPr>
              <a:xfrm flipV="1">
                <a:off x="27832050" y="14810232"/>
                <a:ext cx="1276350" cy="20688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9E82323-64A3-4365-B42F-1B86376CB42A}"/>
                  </a:ext>
                </a:extLst>
              </p:cNvPr>
              <p:cNvCxnSpPr>
                <a:cxnSpLocks/>
                <a:stCxn id="95" idx="6"/>
                <a:endCxn id="89" idx="2"/>
              </p:cNvCxnSpPr>
              <p:nvPr/>
            </p:nvCxnSpPr>
            <p:spPr>
              <a:xfrm flipV="1">
                <a:off x="27832050" y="14810232"/>
                <a:ext cx="1276350" cy="34785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B8F2016-0402-4B64-872B-F49B7053AD64}"/>
                  </a:ext>
                </a:extLst>
              </p:cNvPr>
              <p:cNvCxnSpPr>
                <a:cxnSpLocks/>
                <a:stCxn id="93" idx="6"/>
                <a:endCxn id="90" idx="1"/>
              </p:cNvCxnSpPr>
              <p:nvPr/>
            </p:nvCxnSpPr>
            <p:spPr>
              <a:xfrm>
                <a:off x="27832050" y="154693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06EF30-E852-4F9D-A591-CD403CDD5FDA}"/>
                  </a:ext>
                </a:extLst>
              </p:cNvPr>
              <p:cNvCxnSpPr>
                <a:cxnSpLocks/>
                <a:endCxn id="93" idx="6"/>
              </p:cNvCxnSpPr>
              <p:nvPr/>
            </p:nvCxnSpPr>
            <p:spPr>
              <a:xfrm flipH="1" flipV="1">
                <a:off x="27832050" y="15469362"/>
                <a:ext cx="1447800" cy="1905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E043545-422D-48CA-B048-5C044CD0725B}"/>
                  </a:ext>
                </a:extLst>
              </p:cNvPr>
              <p:cNvCxnSpPr>
                <a:cxnSpLocks/>
                <a:stCxn id="90" idx="3"/>
                <a:endCxn id="94" idx="6"/>
              </p:cNvCxnSpPr>
              <p:nvPr/>
            </p:nvCxnSpPr>
            <p:spPr>
              <a:xfrm flipH="1">
                <a:off x="27832050" y="165432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D7393B2-74F7-428C-A46D-633BF3E2B07D}"/>
                  </a:ext>
                </a:extLst>
              </p:cNvPr>
              <p:cNvCxnSpPr>
                <a:cxnSpLocks/>
                <a:stCxn id="91" idx="2"/>
                <a:endCxn id="94" idx="6"/>
              </p:cNvCxnSpPr>
              <p:nvPr/>
            </p:nvCxnSpPr>
            <p:spPr>
              <a:xfrm flipH="1" flipV="1">
                <a:off x="27832050" y="16879062"/>
                <a:ext cx="1276350" cy="7505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3C296D-8CE6-4856-BB19-38E95BCB7A96}"/>
                  </a:ext>
                </a:extLst>
              </p:cNvPr>
              <p:cNvCxnSpPr>
                <a:cxnSpLocks/>
                <a:stCxn id="90" idx="3"/>
                <a:endCxn id="95" idx="6"/>
              </p:cNvCxnSpPr>
              <p:nvPr/>
            </p:nvCxnSpPr>
            <p:spPr>
              <a:xfrm flipH="1">
                <a:off x="27832050" y="16543221"/>
                <a:ext cx="1410261" cy="17455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0A682ED-0731-4B7B-B0A2-5649C2DF39BC}"/>
                  </a:ext>
                </a:extLst>
              </p:cNvPr>
              <p:cNvCxnSpPr>
                <a:cxnSpLocks/>
                <a:stCxn id="91" idx="3"/>
                <a:endCxn id="95" idx="6"/>
              </p:cNvCxnSpPr>
              <p:nvPr/>
            </p:nvCxnSpPr>
            <p:spPr>
              <a:xfrm flipH="1">
                <a:off x="27832050" y="179529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454DAC6-76D1-4320-98C2-0F79B06830C0}"/>
                  </a:ext>
                </a:extLst>
              </p:cNvPr>
              <p:cNvCxnSpPr>
                <a:cxnSpLocks/>
                <a:stCxn id="73" idx="2"/>
                <a:endCxn id="90" idx="6"/>
              </p:cNvCxnSpPr>
              <p:nvPr/>
            </p:nvCxnSpPr>
            <p:spPr>
              <a:xfrm flipH="1">
                <a:off x="30022800" y="16219932"/>
                <a:ext cx="59055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E2647B0-BD6A-41D0-B808-AFDB18B90167}"/>
                  </a:ext>
                </a:extLst>
              </p:cNvPr>
              <p:cNvCxnSpPr>
                <a:cxnSpLocks/>
                <a:stCxn id="73" idx="1"/>
                <a:endCxn id="89" idx="6"/>
              </p:cNvCxnSpPr>
              <p:nvPr/>
            </p:nvCxnSpPr>
            <p:spPr>
              <a:xfrm flipH="1" flipV="1">
                <a:off x="30022800" y="14810232"/>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9F1A1B1-83C6-4024-8785-4221B86EF24D}"/>
                  </a:ext>
                </a:extLst>
              </p:cNvPr>
              <p:cNvCxnSpPr>
                <a:cxnSpLocks/>
                <a:stCxn id="73" idx="3"/>
                <a:endCxn id="91" idx="6"/>
              </p:cNvCxnSpPr>
              <p:nvPr/>
            </p:nvCxnSpPr>
            <p:spPr>
              <a:xfrm flipH="1">
                <a:off x="30022800" y="16543221"/>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57" name="TextBox 356">
              <a:extLst>
                <a:ext uri="{FF2B5EF4-FFF2-40B4-BE49-F238E27FC236}">
                  <a16:creationId xmlns:a16="http://schemas.microsoft.com/office/drawing/2014/main" id="{C612F065-6C0D-4B4E-BCB9-0BE6331F5803}"/>
                </a:ext>
              </a:extLst>
            </p:cNvPr>
            <p:cNvSpPr txBox="1"/>
            <p:nvPr/>
          </p:nvSpPr>
          <p:spPr>
            <a:xfrm>
              <a:off x="31275422" y="18126805"/>
              <a:ext cx="3701656" cy="707886"/>
            </a:xfrm>
            <a:prstGeom prst="rect">
              <a:avLst/>
            </a:prstGeom>
            <a:noFill/>
          </p:spPr>
          <p:txBody>
            <a:bodyPr wrap="none" rtlCol="0">
              <a:spAutoFit/>
            </a:bodyPr>
            <a:lstStyle/>
            <a:p>
              <a:pPr algn="ctr" defTabSz="1523985" fontAlgn="base">
                <a:spcBef>
                  <a:spcPct val="0"/>
                </a:spcBef>
                <a:spcAft>
                  <a:spcPct val="0"/>
                </a:spcAft>
                <a:defRPr/>
              </a:pPr>
              <a:r>
                <a:rPr lang="en-US" sz="4000">
                  <a:solidFill>
                    <a:srgbClr val="000000"/>
                  </a:solidFill>
                  <a:latin typeface="Trebuchet MS" panose="020B0603020202020204" pitchFamily="34" charset="0"/>
                  <a:ea typeface="MS PGothic" pitchFamily="34" charset="-128"/>
                </a:rPr>
                <a:t>gradient values</a:t>
              </a:r>
              <a:endParaRPr lang="en-DE" sz="4000" err="1">
                <a:solidFill>
                  <a:srgbClr val="000000"/>
                </a:solidFill>
                <a:latin typeface="Trebuchet MS" panose="020B0603020202020204" pitchFamily="34" charset="0"/>
                <a:ea typeface="MS PGothic" pitchFamily="34" charset="-128"/>
              </a:endParaRPr>
            </a:p>
          </p:txBody>
        </p:sp>
      </p:grpSp>
      <p:sp>
        <p:nvSpPr>
          <p:cNvPr id="359" name="Arrow: Left 358">
            <a:extLst>
              <a:ext uri="{FF2B5EF4-FFF2-40B4-BE49-F238E27FC236}">
                <a16:creationId xmlns:a16="http://schemas.microsoft.com/office/drawing/2014/main" id="{3CACF124-A9B1-4270-9B8F-05EF8A02BCC0}"/>
              </a:ext>
            </a:extLst>
          </p:cNvPr>
          <p:cNvSpPr/>
          <p:nvPr/>
        </p:nvSpPr>
        <p:spPr>
          <a:xfrm>
            <a:off x="29418353" y="15916067"/>
            <a:ext cx="2311200" cy="1227600"/>
          </a:xfrm>
          <a:prstGeom prst="leftArrow">
            <a:avLst/>
          </a:prstGeom>
          <a:gradFill flip="none" rotWithShape="1">
            <a:gsLst>
              <a:gs pos="100000">
                <a:schemeClr val="tx2"/>
              </a:gs>
              <a:gs pos="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r>
              <a:rPr lang="en-US" sz="4000">
                <a:solidFill>
                  <a:srgbClr val="FFFFFF"/>
                </a:solidFill>
                <a:latin typeface="Trebuchet MS" panose="020B0603020202020204" pitchFamily="34" charset="0"/>
              </a:rPr>
              <a:t>cast</a:t>
            </a:r>
            <a:endParaRPr lang="en-DE" sz="4000" err="1">
              <a:solidFill>
                <a:srgbClr val="FFFFFF"/>
              </a:solidFill>
              <a:latin typeface="Trebuchet MS" panose="020B0603020202020204" pitchFamily="34" charset="0"/>
            </a:endParaRPr>
          </a:p>
        </p:txBody>
      </p:sp>
      <p:grpSp>
        <p:nvGrpSpPr>
          <p:cNvPr id="391" name="Group 390">
            <a:extLst>
              <a:ext uri="{FF2B5EF4-FFF2-40B4-BE49-F238E27FC236}">
                <a16:creationId xmlns:a16="http://schemas.microsoft.com/office/drawing/2014/main" id="{2F93DB0D-DB6A-48A2-A2AC-2482DF1AC3DA}"/>
              </a:ext>
            </a:extLst>
          </p:cNvPr>
          <p:cNvGrpSpPr/>
          <p:nvPr/>
        </p:nvGrpSpPr>
        <p:grpSpPr>
          <a:xfrm>
            <a:off x="25863058" y="15064639"/>
            <a:ext cx="4009431" cy="4317672"/>
            <a:chOff x="25881942" y="15064638"/>
            <a:chExt cx="4009432" cy="4317670"/>
          </a:xfrm>
        </p:grpSpPr>
        <p:grpSp>
          <p:nvGrpSpPr>
            <p:cNvPr id="69" name="Group 68">
              <a:extLst>
                <a:ext uri="{FF2B5EF4-FFF2-40B4-BE49-F238E27FC236}">
                  <a16:creationId xmlns:a16="http://schemas.microsoft.com/office/drawing/2014/main" id="{D2FE298E-7A86-41B5-B49B-1419B4EB8A32}"/>
                </a:ext>
              </a:extLst>
            </p:cNvPr>
            <p:cNvGrpSpPr/>
            <p:nvPr/>
          </p:nvGrpSpPr>
          <p:grpSpPr>
            <a:xfrm>
              <a:off x="26685478" y="15064638"/>
              <a:ext cx="2527701" cy="2820162"/>
              <a:chOff x="26917650" y="13602462"/>
              <a:chExt cx="4610100" cy="5143500"/>
            </a:xfrm>
            <a:solidFill>
              <a:schemeClr val="accent6"/>
            </a:solidFill>
          </p:grpSpPr>
          <p:grpSp>
            <p:nvGrpSpPr>
              <p:cNvPr id="7" name="Group 6">
                <a:extLst>
                  <a:ext uri="{FF2B5EF4-FFF2-40B4-BE49-F238E27FC236}">
                    <a16:creationId xmlns:a16="http://schemas.microsoft.com/office/drawing/2014/main" id="{FA9AD625-9E18-490A-AC74-B4A97BEFDCA3}"/>
                  </a:ext>
                </a:extLst>
              </p:cNvPr>
              <p:cNvGrpSpPr/>
              <p:nvPr/>
            </p:nvGrpSpPr>
            <p:grpSpPr>
              <a:xfrm>
                <a:off x="26917650" y="13602462"/>
                <a:ext cx="914400" cy="5143500"/>
                <a:chOff x="23545800" y="5143500"/>
                <a:chExt cx="914400" cy="5143500"/>
              </a:xfrm>
              <a:grpFill/>
            </p:grpSpPr>
            <p:sp>
              <p:nvSpPr>
                <p:cNvPr id="6" name="Oval 5">
                  <a:extLst>
                    <a:ext uri="{FF2B5EF4-FFF2-40B4-BE49-F238E27FC236}">
                      <a16:creationId xmlns:a16="http://schemas.microsoft.com/office/drawing/2014/main" id="{F719B552-2A42-4CDE-AE8A-E8278F19C644}"/>
                    </a:ext>
                  </a:extLst>
                </p:cNvPr>
                <p:cNvSpPr/>
                <p:nvPr/>
              </p:nvSpPr>
              <p:spPr>
                <a:xfrm>
                  <a:off x="23545800" y="5143500"/>
                  <a:ext cx="914400" cy="91440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8" name="Oval 7">
                  <a:extLst>
                    <a:ext uri="{FF2B5EF4-FFF2-40B4-BE49-F238E27FC236}">
                      <a16:creationId xmlns:a16="http://schemas.microsoft.com/office/drawing/2014/main" id="{F480A887-25C6-4C32-AFDF-C742583B1563}"/>
                    </a:ext>
                  </a:extLst>
                </p:cNvPr>
                <p:cNvSpPr/>
                <p:nvPr/>
              </p:nvSpPr>
              <p:spPr>
                <a:xfrm>
                  <a:off x="23545800" y="6553200"/>
                  <a:ext cx="914400" cy="91440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9" name="Oval 8">
                  <a:extLst>
                    <a:ext uri="{FF2B5EF4-FFF2-40B4-BE49-F238E27FC236}">
                      <a16:creationId xmlns:a16="http://schemas.microsoft.com/office/drawing/2014/main" id="{F020F146-2026-459C-9784-3AE126F962B9}"/>
                    </a:ext>
                  </a:extLst>
                </p:cNvPr>
                <p:cNvSpPr/>
                <p:nvPr/>
              </p:nvSpPr>
              <p:spPr>
                <a:xfrm>
                  <a:off x="23545800" y="7962900"/>
                  <a:ext cx="914400" cy="91440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1" name="Oval 10">
                  <a:extLst>
                    <a:ext uri="{FF2B5EF4-FFF2-40B4-BE49-F238E27FC236}">
                      <a16:creationId xmlns:a16="http://schemas.microsoft.com/office/drawing/2014/main" id="{4A2C275B-A1E4-4534-8047-02083DBE0D23}"/>
                    </a:ext>
                  </a:extLst>
                </p:cNvPr>
                <p:cNvSpPr/>
                <p:nvPr/>
              </p:nvSpPr>
              <p:spPr>
                <a:xfrm>
                  <a:off x="23545800" y="9372600"/>
                  <a:ext cx="914400" cy="91440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grpSp>
            <p:nvGrpSpPr>
              <p:cNvPr id="15" name="Group 14">
                <a:extLst>
                  <a:ext uri="{FF2B5EF4-FFF2-40B4-BE49-F238E27FC236}">
                    <a16:creationId xmlns:a16="http://schemas.microsoft.com/office/drawing/2014/main" id="{7B05683B-5431-4595-AAF4-7CDDDF1EF14E}"/>
                  </a:ext>
                </a:extLst>
              </p:cNvPr>
              <p:cNvGrpSpPr/>
              <p:nvPr/>
            </p:nvGrpSpPr>
            <p:grpSpPr>
              <a:xfrm>
                <a:off x="29108400" y="14353032"/>
                <a:ext cx="914400" cy="3733800"/>
                <a:chOff x="28079700" y="13449300"/>
                <a:chExt cx="914400" cy="3733800"/>
              </a:xfrm>
              <a:grpFill/>
            </p:grpSpPr>
            <p:sp>
              <p:nvSpPr>
                <p:cNvPr id="12" name="Oval 11">
                  <a:extLst>
                    <a:ext uri="{FF2B5EF4-FFF2-40B4-BE49-F238E27FC236}">
                      <a16:creationId xmlns:a16="http://schemas.microsoft.com/office/drawing/2014/main" id="{7EDEF8B4-DB74-4B38-9B92-5B3388141942}"/>
                    </a:ext>
                  </a:extLst>
                </p:cNvPr>
                <p:cNvSpPr/>
                <p:nvPr/>
              </p:nvSpPr>
              <p:spPr>
                <a:xfrm>
                  <a:off x="28079700" y="13449300"/>
                  <a:ext cx="914400" cy="91440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3" name="Oval 12">
                  <a:extLst>
                    <a:ext uri="{FF2B5EF4-FFF2-40B4-BE49-F238E27FC236}">
                      <a16:creationId xmlns:a16="http://schemas.microsoft.com/office/drawing/2014/main" id="{9ABF78A5-4F5C-4486-9692-798907A15669}"/>
                    </a:ext>
                  </a:extLst>
                </p:cNvPr>
                <p:cNvSpPr/>
                <p:nvPr/>
              </p:nvSpPr>
              <p:spPr>
                <a:xfrm>
                  <a:off x="28079700" y="14859000"/>
                  <a:ext cx="914400" cy="91440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14" name="Oval 13">
                  <a:extLst>
                    <a:ext uri="{FF2B5EF4-FFF2-40B4-BE49-F238E27FC236}">
                      <a16:creationId xmlns:a16="http://schemas.microsoft.com/office/drawing/2014/main" id="{AE58479D-F575-4B32-9C7A-C046C4F67643}"/>
                    </a:ext>
                  </a:extLst>
                </p:cNvPr>
                <p:cNvSpPr/>
                <p:nvPr/>
              </p:nvSpPr>
              <p:spPr>
                <a:xfrm>
                  <a:off x="28079700" y="16268700"/>
                  <a:ext cx="914400" cy="91440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17" name="Oval 16">
                <a:extLst>
                  <a:ext uri="{FF2B5EF4-FFF2-40B4-BE49-F238E27FC236}">
                    <a16:creationId xmlns:a16="http://schemas.microsoft.com/office/drawing/2014/main" id="{08C5A807-FE6E-415D-8EF4-31A10103C657}"/>
                  </a:ext>
                </a:extLst>
              </p:cNvPr>
              <p:cNvSpPr/>
              <p:nvPr/>
            </p:nvSpPr>
            <p:spPr>
              <a:xfrm>
                <a:off x="30613350" y="15762732"/>
                <a:ext cx="914400" cy="914400"/>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cxnSp>
            <p:nvCxnSpPr>
              <p:cNvPr id="20" name="Straight Connector 19">
                <a:extLst>
                  <a:ext uri="{FF2B5EF4-FFF2-40B4-BE49-F238E27FC236}">
                    <a16:creationId xmlns:a16="http://schemas.microsoft.com/office/drawing/2014/main" id="{08ADDDEE-4F21-424B-A4F2-1907E23EAE3F}"/>
                  </a:ext>
                </a:extLst>
              </p:cNvPr>
              <p:cNvCxnSpPr>
                <a:stCxn id="6" idx="6"/>
                <a:endCxn id="12" idx="1"/>
              </p:cNvCxnSpPr>
              <p:nvPr/>
            </p:nvCxnSpPr>
            <p:spPr>
              <a:xfrm>
                <a:off x="27832050" y="14059662"/>
                <a:ext cx="1410261" cy="427281"/>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6BAEF5-E15E-42B9-9045-36AB901440BA}"/>
                  </a:ext>
                </a:extLst>
              </p:cNvPr>
              <p:cNvCxnSpPr>
                <a:cxnSpLocks/>
                <a:stCxn id="6" idx="6"/>
                <a:endCxn id="13" idx="1"/>
              </p:cNvCxnSpPr>
              <p:nvPr/>
            </p:nvCxnSpPr>
            <p:spPr>
              <a:xfrm>
                <a:off x="27832050" y="14059662"/>
                <a:ext cx="1410261" cy="1836981"/>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017AD30-DAE8-469A-B2FC-EBB5BBC27E1A}"/>
                  </a:ext>
                </a:extLst>
              </p:cNvPr>
              <p:cNvCxnSpPr>
                <a:cxnSpLocks/>
                <a:stCxn id="6" idx="6"/>
                <a:endCxn id="14" idx="1"/>
              </p:cNvCxnSpPr>
              <p:nvPr/>
            </p:nvCxnSpPr>
            <p:spPr>
              <a:xfrm>
                <a:off x="27832050" y="14059662"/>
                <a:ext cx="1410261" cy="3246681"/>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D75F51D-ECBE-4136-A58A-E085F26E49C2}"/>
                  </a:ext>
                </a:extLst>
              </p:cNvPr>
              <p:cNvCxnSpPr>
                <a:cxnSpLocks/>
                <a:stCxn id="8" idx="6"/>
                <a:endCxn id="12" idx="2"/>
              </p:cNvCxnSpPr>
              <p:nvPr/>
            </p:nvCxnSpPr>
            <p:spPr>
              <a:xfrm flipV="1">
                <a:off x="27832050" y="14810232"/>
                <a:ext cx="1276350" cy="659130"/>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7995EB-9EE4-4F50-9F82-1EE8AA90A408}"/>
                  </a:ext>
                </a:extLst>
              </p:cNvPr>
              <p:cNvCxnSpPr>
                <a:cxnSpLocks/>
                <a:stCxn id="9" idx="6"/>
                <a:endCxn id="12" idx="2"/>
              </p:cNvCxnSpPr>
              <p:nvPr/>
            </p:nvCxnSpPr>
            <p:spPr>
              <a:xfrm flipV="1">
                <a:off x="27832050" y="14810232"/>
                <a:ext cx="1276350" cy="2068830"/>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46E16CC-6EED-48B9-9431-D65A98D67E10}"/>
                  </a:ext>
                </a:extLst>
              </p:cNvPr>
              <p:cNvCxnSpPr>
                <a:cxnSpLocks/>
                <a:stCxn id="11" idx="6"/>
                <a:endCxn id="12" idx="2"/>
              </p:cNvCxnSpPr>
              <p:nvPr/>
            </p:nvCxnSpPr>
            <p:spPr>
              <a:xfrm flipV="1">
                <a:off x="27832050" y="14810232"/>
                <a:ext cx="1276350" cy="3478530"/>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4CF761-8F46-481B-9E38-5A777ED8177C}"/>
                  </a:ext>
                </a:extLst>
              </p:cNvPr>
              <p:cNvCxnSpPr>
                <a:cxnSpLocks/>
                <a:stCxn id="8" idx="6"/>
                <a:endCxn id="13" idx="1"/>
              </p:cNvCxnSpPr>
              <p:nvPr/>
            </p:nvCxnSpPr>
            <p:spPr>
              <a:xfrm>
                <a:off x="27832050" y="15469362"/>
                <a:ext cx="1410261" cy="427281"/>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2C39D4-A37A-4A26-BD59-FA0BDA1600D1}"/>
                  </a:ext>
                </a:extLst>
              </p:cNvPr>
              <p:cNvCxnSpPr>
                <a:cxnSpLocks/>
                <a:endCxn id="8" idx="6"/>
              </p:cNvCxnSpPr>
              <p:nvPr/>
            </p:nvCxnSpPr>
            <p:spPr>
              <a:xfrm flipH="1" flipV="1">
                <a:off x="27832050" y="15469362"/>
                <a:ext cx="1447800" cy="1905000"/>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04EC268-A8DA-45B3-AA87-9B34297A6FF1}"/>
                  </a:ext>
                </a:extLst>
              </p:cNvPr>
              <p:cNvCxnSpPr>
                <a:cxnSpLocks/>
                <a:stCxn id="13" idx="3"/>
                <a:endCxn id="9" idx="6"/>
              </p:cNvCxnSpPr>
              <p:nvPr/>
            </p:nvCxnSpPr>
            <p:spPr>
              <a:xfrm flipH="1">
                <a:off x="27832050" y="16543221"/>
                <a:ext cx="1410261" cy="335841"/>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D5EABC-6FC8-48EC-A30C-381125543223}"/>
                  </a:ext>
                </a:extLst>
              </p:cNvPr>
              <p:cNvCxnSpPr>
                <a:cxnSpLocks/>
                <a:stCxn id="14" idx="2"/>
                <a:endCxn id="9" idx="6"/>
              </p:cNvCxnSpPr>
              <p:nvPr/>
            </p:nvCxnSpPr>
            <p:spPr>
              <a:xfrm flipH="1" flipV="1">
                <a:off x="27832050" y="16879062"/>
                <a:ext cx="1276350" cy="750570"/>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37CEB78-E59F-4A46-AB54-76812E0F8751}"/>
                  </a:ext>
                </a:extLst>
              </p:cNvPr>
              <p:cNvCxnSpPr>
                <a:cxnSpLocks/>
                <a:stCxn id="13" idx="3"/>
                <a:endCxn id="11" idx="6"/>
              </p:cNvCxnSpPr>
              <p:nvPr/>
            </p:nvCxnSpPr>
            <p:spPr>
              <a:xfrm flipH="1">
                <a:off x="27832050" y="16543221"/>
                <a:ext cx="1410261" cy="1745541"/>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0580EDD-9DDF-4FD9-A3C5-0E554B8DC95E}"/>
                  </a:ext>
                </a:extLst>
              </p:cNvPr>
              <p:cNvCxnSpPr>
                <a:cxnSpLocks/>
                <a:stCxn id="14" idx="3"/>
                <a:endCxn id="11" idx="6"/>
              </p:cNvCxnSpPr>
              <p:nvPr/>
            </p:nvCxnSpPr>
            <p:spPr>
              <a:xfrm flipH="1">
                <a:off x="27832050" y="17952921"/>
                <a:ext cx="1410261" cy="335841"/>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12CDD01-5A48-4361-A606-CF742153D47A}"/>
                  </a:ext>
                </a:extLst>
              </p:cNvPr>
              <p:cNvCxnSpPr>
                <a:cxnSpLocks/>
                <a:stCxn id="17" idx="2"/>
                <a:endCxn id="13" idx="6"/>
              </p:cNvCxnSpPr>
              <p:nvPr/>
            </p:nvCxnSpPr>
            <p:spPr>
              <a:xfrm flipH="1">
                <a:off x="30022800" y="16219932"/>
                <a:ext cx="590550" cy="0"/>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8C6F44-86A9-4708-A016-E83B2DF3734F}"/>
                  </a:ext>
                </a:extLst>
              </p:cNvPr>
              <p:cNvCxnSpPr>
                <a:cxnSpLocks/>
                <a:stCxn id="17" idx="1"/>
                <a:endCxn id="12" idx="6"/>
              </p:cNvCxnSpPr>
              <p:nvPr/>
            </p:nvCxnSpPr>
            <p:spPr>
              <a:xfrm flipH="1" flipV="1">
                <a:off x="30022800" y="14810232"/>
                <a:ext cx="724461" cy="1086411"/>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0D3736-FBA9-491C-9EFB-BB222EFBBCAB}"/>
                  </a:ext>
                </a:extLst>
              </p:cNvPr>
              <p:cNvCxnSpPr>
                <a:cxnSpLocks/>
                <a:stCxn id="17" idx="3"/>
                <a:endCxn id="14" idx="6"/>
              </p:cNvCxnSpPr>
              <p:nvPr/>
            </p:nvCxnSpPr>
            <p:spPr>
              <a:xfrm flipH="1">
                <a:off x="30022800" y="16543221"/>
                <a:ext cx="724461" cy="1086411"/>
              </a:xfrm>
              <a:prstGeom prst="line">
                <a:avLst/>
              </a:prstGeom>
              <a:grpFill/>
              <a:ln w="635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361" name="TextBox 360">
              <a:extLst>
                <a:ext uri="{FF2B5EF4-FFF2-40B4-BE49-F238E27FC236}">
                  <a16:creationId xmlns:a16="http://schemas.microsoft.com/office/drawing/2014/main" id="{B6B2AB05-9522-47EE-835A-85151C2DB3E1}"/>
                </a:ext>
              </a:extLst>
            </p:cNvPr>
            <p:cNvSpPr txBox="1"/>
            <p:nvPr/>
          </p:nvSpPr>
          <p:spPr>
            <a:xfrm>
              <a:off x="25881942" y="18058870"/>
              <a:ext cx="4009432" cy="1323438"/>
            </a:xfrm>
            <a:prstGeom prst="rect">
              <a:avLst/>
            </a:prstGeom>
            <a:noFill/>
          </p:spPr>
          <p:txBody>
            <a:bodyPr wrap="none" rtlCol="0">
              <a:spAutoFit/>
            </a:bodyPr>
            <a:lstStyle/>
            <a:p>
              <a:pPr algn="ctr" defTabSz="1523985" fontAlgn="base">
                <a:spcBef>
                  <a:spcPct val="0"/>
                </a:spcBef>
                <a:spcAft>
                  <a:spcPct val="0"/>
                </a:spcAft>
                <a:defRPr/>
              </a:pPr>
              <a:r>
                <a:rPr lang="en-US" sz="4000">
                  <a:solidFill>
                    <a:srgbClr val="000000"/>
                  </a:solidFill>
                  <a:latin typeface="Trebuchet MS" panose="020B0603020202020204" pitchFamily="34" charset="0"/>
                  <a:ea typeface="MS PGothic" pitchFamily="34" charset="-128"/>
                </a:rPr>
                <a:t>reverse scaling</a:t>
              </a:r>
              <a:br>
                <a:rPr lang="en-US" sz="4000">
                  <a:solidFill>
                    <a:srgbClr val="000000"/>
                  </a:solidFill>
                  <a:latin typeface="Trebuchet MS" panose="020B0603020202020204" pitchFamily="34" charset="0"/>
                  <a:ea typeface="MS PGothic" pitchFamily="34" charset="-128"/>
                </a:rPr>
              </a:br>
              <a:r>
                <a:rPr lang="en-US" sz="4000">
                  <a:solidFill>
                    <a:srgbClr val="000000"/>
                  </a:solidFill>
                  <a:latin typeface="Trebuchet MS" panose="020B0603020202020204" pitchFamily="34" charset="0"/>
                  <a:ea typeface="MS PGothic" pitchFamily="34" charset="-128"/>
                </a:rPr>
                <a:t>&amp; weight update</a:t>
              </a:r>
              <a:endParaRPr lang="en-DE" sz="4000" err="1">
                <a:solidFill>
                  <a:srgbClr val="000000"/>
                </a:solidFill>
                <a:latin typeface="Trebuchet MS" panose="020B0603020202020204" pitchFamily="34" charset="0"/>
                <a:ea typeface="MS PGothic" pitchFamily="34" charset="-128"/>
              </a:endParaRPr>
            </a:p>
          </p:txBody>
        </p:sp>
      </p:grpSp>
      <p:grpSp>
        <p:nvGrpSpPr>
          <p:cNvPr id="390" name="Group 389">
            <a:extLst>
              <a:ext uri="{FF2B5EF4-FFF2-40B4-BE49-F238E27FC236}">
                <a16:creationId xmlns:a16="http://schemas.microsoft.com/office/drawing/2014/main" id="{BC1854A2-3DE4-4992-B342-E7FD488A06A2}"/>
              </a:ext>
            </a:extLst>
          </p:cNvPr>
          <p:cNvGrpSpPr/>
          <p:nvPr/>
        </p:nvGrpSpPr>
        <p:grpSpPr>
          <a:xfrm>
            <a:off x="19462522" y="15163731"/>
            <a:ext cx="4071949" cy="3705306"/>
            <a:chOff x="17370109" y="15980979"/>
            <a:chExt cx="4071950" cy="3705305"/>
          </a:xfrm>
        </p:grpSpPr>
        <p:grpSp>
          <p:nvGrpSpPr>
            <p:cNvPr id="362" name="Group 361">
              <a:extLst>
                <a:ext uri="{FF2B5EF4-FFF2-40B4-BE49-F238E27FC236}">
                  <a16:creationId xmlns:a16="http://schemas.microsoft.com/office/drawing/2014/main" id="{2AAF8586-8FA4-4F82-9CBE-5BCB04D1BEF4}"/>
                </a:ext>
              </a:extLst>
            </p:cNvPr>
            <p:cNvGrpSpPr/>
            <p:nvPr/>
          </p:nvGrpSpPr>
          <p:grpSpPr>
            <a:xfrm>
              <a:off x="18204899" y="15980979"/>
              <a:ext cx="2527701" cy="2820162"/>
              <a:chOff x="26917650" y="13602462"/>
              <a:chExt cx="4610100" cy="5143500"/>
            </a:xfrm>
          </p:grpSpPr>
          <p:grpSp>
            <p:nvGrpSpPr>
              <p:cNvPr id="363" name="Group 362">
                <a:extLst>
                  <a:ext uri="{FF2B5EF4-FFF2-40B4-BE49-F238E27FC236}">
                    <a16:creationId xmlns:a16="http://schemas.microsoft.com/office/drawing/2014/main" id="{4107A20F-A799-4B29-B6C1-BDBE17F4EB0F}"/>
                  </a:ext>
                </a:extLst>
              </p:cNvPr>
              <p:cNvGrpSpPr/>
              <p:nvPr/>
            </p:nvGrpSpPr>
            <p:grpSpPr>
              <a:xfrm>
                <a:off x="26917650" y="13602462"/>
                <a:ext cx="914400" cy="5143500"/>
                <a:chOff x="23545800" y="5143500"/>
                <a:chExt cx="914400" cy="5143500"/>
              </a:xfrm>
            </p:grpSpPr>
            <p:sp>
              <p:nvSpPr>
                <p:cNvPr id="384" name="Oval 383">
                  <a:extLst>
                    <a:ext uri="{FF2B5EF4-FFF2-40B4-BE49-F238E27FC236}">
                      <a16:creationId xmlns:a16="http://schemas.microsoft.com/office/drawing/2014/main" id="{93BA0065-0F55-4B87-89F4-AAE6DD155809}"/>
                    </a:ext>
                  </a:extLst>
                </p:cNvPr>
                <p:cNvSpPr/>
                <p:nvPr/>
              </p:nvSpPr>
              <p:spPr>
                <a:xfrm>
                  <a:off x="23545800" y="51435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85" name="Oval 384">
                  <a:extLst>
                    <a:ext uri="{FF2B5EF4-FFF2-40B4-BE49-F238E27FC236}">
                      <a16:creationId xmlns:a16="http://schemas.microsoft.com/office/drawing/2014/main" id="{C1407239-E236-455A-AC41-66B004AAD03B}"/>
                    </a:ext>
                  </a:extLst>
                </p:cNvPr>
                <p:cNvSpPr/>
                <p:nvPr/>
              </p:nvSpPr>
              <p:spPr>
                <a:xfrm>
                  <a:off x="23545800" y="65532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86" name="Oval 385">
                  <a:extLst>
                    <a:ext uri="{FF2B5EF4-FFF2-40B4-BE49-F238E27FC236}">
                      <a16:creationId xmlns:a16="http://schemas.microsoft.com/office/drawing/2014/main" id="{02BBD4B6-DFD9-4011-A6C1-C8DB85FF7B4F}"/>
                    </a:ext>
                  </a:extLst>
                </p:cNvPr>
                <p:cNvSpPr/>
                <p:nvPr/>
              </p:nvSpPr>
              <p:spPr>
                <a:xfrm>
                  <a:off x="23545800" y="79629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87" name="Oval 386">
                  <a:extLst>
                    <a:ext uri="{FF2B5EF4-FFF2-40B4-BE49-F238E27FC236}">
                      <a16:creationId xmlns:a16="http://schemas.microsoft.com/office/drawing/2014/main" id="{924EF5EC-FA7C-41AF-9E1E-234E39D6292D}"/>
                    </a:ext>
                  </a:extLst>
                </p:cNvPr>
                <p:cNvSpPr/>
                <p:nvPr/>
              </p:nvSpPr>
              <p:spPr>
                <a:xfrm>
                  <a:off x="23545800" y="93726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grpSp>
            <p:nvGrpSpPr>
              <p:cNvPr id="364" name="Group 363">
                <a:extLst>
                  <a:ext uri="{FF2B5EF4-FFF2-40B4-BE49-F238E27FC236}">
                    <a16:creationId xmlns:a16="http://schemas.microsoft.com/office/drawing/2014/main" id="{9F9B7020-E3BB-4217-A716-10B4CE2A4DC2}"/>
                  </a:ext>
                </a:extLst>
              </p:cNvPr>
              <p:cNvGrpSpPr/>
              <p:nvPr/>
            </p:nvGrpSpPr>
            <p:grpSpPr>
              <a:xfrm>
                <a:off x="29108400" y="14353032"/>
                <a:ext cx="914400" cy="3733800"/>
                <a:chOff x="28079700" y="13449300"/>
                <a:chExt cx="914400" cy="3733800"/>
              </a:xfrm>
            </p:grpSpPr>
            <p:sp>
              <p:nvSpPr>
                <p:cNvPr id="381" name="Oval 380">
                  <a:extLst>
                    <a:ext uri="{FF2B5EF4-FFF2-40B4-BE49-F238E27FC236}">
                      <a16:creationId xmlns:a16="http://schemas.microsoft.com/office/drawing/2014/main" id="{44F854D3-A53B-4004-8CC0-6FFB40AAE856}"/>
                    </a:ext>
                  </a:extLst>
                </p:cNvPr>
                <p:cNvSpPr/>
                <p:nvPr/>
              </p:nvSpPr>
              <p:spPr>
                <a:xfrm>
                  <a:off x="28079700" y="134493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82" name="Oval 381">
                  <a:extLst>
                    <a:ext uri="{FF2B5EF4-FFF2-40B4-BE49-F238E27FC236}">
                      <a16:creationId xmlns:a16="http://schemas.microsoft.com/office/drawing/2014/main" id="{97E7B96C-88AB-4026-926A-A9477325F368}"/>
                    </a:ext>
                  </a:extLst>
                </p:cNvPr>
                <p:cNvSpPr/>
                <p:nvPr/>
              </p:nvSpPr>
              <p:spPr>
                <a:xfrm>
                  <a:off x="28079700" y="148590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83" name="Oval 382">
                  <a:extLst>
                    <a:ext uri="{FF2B5EF4-FFF2-40B4-BE49-F238E27FC236}">
                      <a16:creationId xmlns:a16="http://schemas.microsoft.com/office/drawing/2014/main" id="{101BEFBF-890A-4473-AC4D-D4234348D58C}"/>
                    </a:ext>
                  </a:extLst>
                </p:cNvPr>
                <p:cNvSpPr/>
                <p:nvPr/>
              </p:nvSpPr>
              <p:spPr>
                <a:xfrm>
                  <a:off x="28079700" y="16268700"/>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grpSp>
          <p:sp>
            <p:nvSpPr>
              <p:cNvPr id="365" name="Oval 364">
                <a:extLst>
                  <a:ext uri="{FF2B5EF4-FFF2-40B4-BE49-F238E27FC236}">
                    <a16:creationId xmlns:a16="http://schemas.microsoft.com/office/drawing/2014/main" id="{6D3FD5C1-8A38-4C14-9347-49754DECDAA9}"/>
                  </a:ext>
                </a:extLst>
              </p:cNvPr>
              <p:cNvSpPr/>
              <p:nvPr/>
            </p:nvSpPr>
            <p:spPr>
              <a:xfrm>
                <a:off x="30613350" y="15762732"/>
                <a:ext cx="914400" cy="914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cxnSp>
            <p:nvCxnSpPr>
              <p:cNvPr id="366" name="Straight Connector 365">
                <a:extLst>
                  <a:ext uri="{FF2B5EF4-FFF2-40B4-BE49-F238E27FC236}">
                    <a16:creationId xmlns:a16="http://schemas.microsoft.com/office/drawing/2014/main" id="{318544B6-A1AE-4917-9CA4-6613E2DA37D7}"/>
                  </a:ext>
                </a:extLst>
              </p:cNvPr>
              <p:cNvCxnSpPr>
                <a:stCxn id="384" idx="6"/>
                <a:endCxn id="381" idx="1"/>
              </p:cNvCxnSpPr>
              <p:nvPr/>
            </p:nvCxnSpPr>
            <p:spPr>
              <a:xfrm>
                <a:off x="27832050" y="140596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0E5FB262-D8FB-4EC1-A062-B623ECA43319}"/>
                  </a:ext>
                </a:extLst>
              </p:cNvPr>
              <p:cNvCxnSpPr>
                <a:cxnSpLocks/>
                <a:stCxn id="384" idx="6"/>
                <a:endCxn id="382" idx="1"/>
              </p:cNvCxnSpPr>
              <p:nvPr/>
            </p:nvCxnSpPr>
            <p:spPr>
              <a:xfrm>
                <a:off x="27832050" y="14059662"/>
                <a:ext cx="1410261" cy="18369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E35CB0EB-3F35-48D2-952F-F2CB37D37E67}"/>
                  </a:ext>
                </a:extLst>
              </p:cNvPr>
              <p:cNvCxnSpPr>
                <a:cxnSpLocks/>
                <a:stCxn id="384" idx="6"/>
                <a:endCxn id="383" idx="1"/>
              </p:cNvCxnSpPr>
              <p:nvPr/>
            </p:nvCxnSpPr>
            <p:spPr>
              <a:xfrm>
                <a:off x="27832050" y="14059662"/>
                <a:ext cx="1410261" cy="32466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60056818-A52B-494F-B030-88A61387C1E7}"/>
                  </a:ext>
                </a:extLst>
              </p:cNvPr>
              <p:cNvCxnSpPr>
                <a:cxnSpLocks/>
                <a:stCxn id="385" idx="6"/>
                <a:endCxn id="381" idx="2"/>
              </p:cNvCxnSpPr>
              <p:nvPr/>
            </p:nvCxnSpPr>
            <p:spPr>
              <a:xfrm flipV="1">
                <a:off x="27832050" y="14810232"/>
                <a:ext cx="1276350" cy="6591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39AE4F3-017F-4FDA-A485-588BC80BB8AC}"/>
                  </a:ext>
                </a:extLst>
              </p:cNvPr>
              <p:cNvCxnSpPr>
                <a:cxnSpLocks/>
                <a:stCxn id="386" idx="6"/>
                <a:endCxn id="381" idx="2"/>
              </p:cNvCxnSpPr>
              <p:nvPr/>
            </p:nvCxnSpPr>
            <p:spPr>
              <a:xfrm flipV="1">
                <a:off x="27832050" y="14810232"/>
                <a:ext cx="1276350" cy="20688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9E6687AE-F02A-461D-9323-0E2477BBA35D}"/>
                  </a:ext>
                </a:extLst>
              </p:cNvPr>
              <p:cNvCxnSpPr>
                <a:cxnSpLocks/>
                <a:stCxn id="387" idx="6"/>
                <a:endCxn id="381" idx="2"/>
              </p:cNvCxnSpPr>
              <p:nvPr/>
            </p:nvCxnSpPr>
            <p:spPr>
              <a:xfrm flipV="1">
                <a:off x="27832050" y="14810232"/>
                <a:ext cx="1276350" cy="347853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E346E3AA-286F-4D42-906B-2984A500E697}"/>
                  </a:ext>
                </a:extLst>
              </p:cNvPr>
              <p:cNvCxnSpPr>
                <a:cxnSpLocks/>
                <a:stCxn id="385" idx="6"/>
                <a:endCxn id="382" idx="1"/>
              </p:cNvCxnSpPr>
              <p:nvPr/>
            </p:nvCxnSpPr>
            <p:spPr>
              <a:xfrm>
                <a:off x="27832050" y="15469362"/>
                <a:ext cx="1410261" cy="42728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461EFED5-38C0-4FDF-8641-A305F8D256B1}"/>
                  </a:ext>
                </a:extLst>
              </p:cNvPr>
              <p:cNvCxnSpPr>
                <a:cxnSpLocks/>
                <a:endCxn id="385" idx="6"/>
              </p:cNvCxnSpPr>
              <p:nvPr/>
            </p:nvCxnSpPr>
            <p:spPr>
              <a:xfrm flipH="1" flipV="1">
                <a:off x="27832050" y="15469362"/>
                <a:ext cx="1447800" cy="19050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27DF5CA-D631-4C48-973E-8385FADC58F8}"/>
                  </a:ext>
                </a:extLst>
              </p:cNvPr>
              <p:cNvCxnSpPr>
                <a:cxnSpLocks/>
                <a:stCxn id="382" idx="3"/>
                <a:endCxn id="386" idx="6"/>
              </p:cNvCxnSpPr>
              <p:nvPr/>
            </p:nvCxnSpPr>
            <p:spPr>
              <a:xfrm flipH="1">
                <a:off x="27832050" y="165432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F2BF400A-6150-4BA9-99B0-6BE72C3AAF67}"/>
                  </a:ext>
                </a:extLst>
              </p:cNvPr>
              <p:cNvCxnSpPr>
                <a:cxnSpLocks/>
                <a:stCxn id="383" idx="2"/>
                <a:endCxn id="386" idx="6"/>
              </p:cNvCxnSpPr>
              <p:nvPr/>
            </p:nvCxnSpPr>
            <p:spPr>
              <a:xfrm flipH="1" flipV="1">
                <a:off x="27832050" y="16879062"/>
                <a:ext cx="1276350" cy="7505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F1766EE9-099B-49A2-AC68-03DD3E7B40DA}"/>
                  </a:ext>
                </a:extLst>
              </p:cNvPr>
              <p:cNvCxnSpPr>
                <a:cxnSpLocks/>
                <a:stCxn id="382" idx="3"/>
                <a:endCxn id="387" idx="6"/>
              </p:cNvCxnSpPr>
              <p:nvPr/>
            </p:nvCxnSpPr>
            <p:spPr>
              <a:xfrm flipH="1">
                <a:off x="27832050" y="16543221"/>
                <a:ext cx="1410261" cy="17455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6AC67468-495D-4B07-8478-433FE73518C2}"/>
                  </a:ext>
                </a:extLst>
              </p:cNvPr>
              <p:cNvCxnSpPr>
                <a:cxnSpLocks/>
                <a:stCxn id="383" idx="3"/>
                <a:endCxn id="387" idx="6"/>
              </p:cNvCxnSpPr>
              <p:nvPr/>
            </p:nvCxnSpPr>
            <p:spPr>
              <a:xfrm flipH="1">
                <a:off x="27832050" y="17952921"/>
                <a:ext cx="1410261" cy="33584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29E1DD52-F74A-4757-A6C4-46435011CF16}"/>
                  </a:ext>
                </a:extLst>
              </p:cNvPr>
              <p:cNvCxnSpPr>
                <a:cxnSpLocks/>
                <a:stCxn id="365" idx="2"/>
                <a:endCxn id="382" idx="6"/>
              </p:cNvCxnSpPr>
              <p:nvPr/>
            </p:nvCxnSpPr>
            <p:spPr>
              <a:xfrm flipH="1">
                <a:off x="30022800" y="16219932"/>
                <a:ext cx="590550"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4BABCC21-1637-4DD8-B08D-C4738160100F}"/>
                  </a:ext>
                </a:extLst>
              </p:cNvPr>
              <p:cNvCxnSpPr>
                <a:cxnSpLocks/>
                <a:stCxn id="365" idx="1"/>
                <a:endCxn id="381" idx="6"/>
              </p:cNvCxnSpPr>
              <p:nvPr/>
            </p:nvCxnSpPr>
            <p:spPr>
              <a:xfrm flipH="1" flipV="1">
                <a:off x="30022800" y="14810232"/>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D5A21C85-74E1-4527-BC52-53ABDEE85773}"/>
                  </a:ext>
                </a:extLst>
              </p:cNvPr>
              <p:cNvCxnSpPr>
                <a:cxnSpLocks/>
                <a:stCxn id="365" idx="3"/>
                <a:endCxn id="383" idx="6"/>
              </p:cNvCxnSpPr>
              <p:nvPr/>
            </p:nvCxnSpPr>
            <p:spPr>
              <a:xfrm flipH="1">
                <a:off x="30022800" y="16543221"/>
                <a:ext cx="724461" cy="108641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88" name="TextBox 387">
              <a:extLst>
                <a:ext uri="{FF2B5EF4-FFF2-40B4-BE49-F238E27FC236}">
                  <a16:creationId xmlns:a16="http://schemas.microsoft.com/office/drawing/2014/main" id="{6646E1A9-9E30-4307-9382-727B4E4319EB}"/>
                </a:ext>
              </a:extLst>
            </p:cNvPr>
            <p:cNvSpPr txBox="1"/>
            <p:nvPr/>
          </p:nvSpPr>
          <p:spPr>
            <a:xfrm>
              <a:off x="17370109" y="18978398"/>
              <a:ext cx="4071950" cy="707886"/>
            </a:xfrm>
            <a:prstGeom prst="rect">
              <a:avLst/>
            </a:prstGeom>
            <a:noFill/>
          </p:spPr>
          <p:txBody>
            <a:bodyPr wrap="none" rtlCol="0">
              <a:spAutoFit/>
            </a:bodyPr>
            <a:lstStyle/>
            <a:p>
              <a:pPr algn="ctr" defTabSz="1523985" fontAlgn="base">
                <a:spcBef>
                  <a:spcPct val="0"/>
                </a:spcBef>
                <a:spcAft>
                  <a:spcPct val="0"/>
                </a:spcAft>
                <a:defRPr/>
              </a:pPr>
              <a:r>
                <a:rPr lang="en-US" sz="4000">
                  <a:solidFill>
                    <a:srgbClr val="000000"/>
                  </a:solidFill>
                  <a:latin typeface="Trebuchet MS" panose="020B0603020202020204" pitchFamily="34" charset="0"/>
                  <a:ea typeface="MS PGothic" pitchFamily="34" charset="-128"/>
                </a:rPr>
                <a:t>FP16 model copy</a:t>
              </a:r>
              <a:endParaRPr lang="en-DE" sz="4000" err="1">
                <a:solidFill>
                  <a:srgbClr val="000000"/>
                </a:solidFill>
                <a:latin typeface="Trebuchet MS" panose="020B0603020202020204" pitchFamily="34" charset="0"/>
                <a:ea typeface="MS PGothic" pitchFamily="34" charset="-128"/>
              </a:endParaRPr>
            </a:p>
          </p:txBody>
        </p:sp>
      </p:grpSp>
      <p:sp>
        <p:nvSpPr>
          <p:cNvPr id="389" name="Arrow: Left 388">
            <a:extLst>
              <a:ext uri="{FF2B5EF4-FFF2-40B4-BE49-F238E27FC236}">
                <a16:creationId xmlns:a16="http://schemas.microsoft.com/office/drawing/2014/main" id="{52EA5550-389E-4024-95D9-7CE41B6ED072}"/>
              </a:ext>
            </a:extLst>
          </p:cNvPr>
          <p:cNvSpPr/>
          <p:nvPr/>
        </p:nvSpPr>
        <p:spPr>
          <a:xfrm>
            <a:off x="23080332" y="15916067"/>
            <a:ext cx="3236857" cy="1227600"/>
          </a:xfrm>
          <a:prstGeom prst="leftArrow">
            <a:avLst/>
          </a:prstGeom>
          <a:gradFill flip="none" rotWithShape="1">
            <a:gsLst>
              <a:gs pos="0">
                <a:schemeClr val="tx2"/>
              </a:gs>
              <a:gs pos="100000">
                <a:schemeClr val="accent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r>
              <a:rPr lang="en-US" sz="4000">
                <a:solidFill>
                  <a:srgbClr val="FFFFFF"/>
                </a:solidFill>
                <a:latin typeface="Trebuchet MS" panose="020B0603020202020204" pitchFamily="34" charset="0"/>
              </a:rPr>
              <a:t>copy &amp; cast</a:t>
            </a:r>
            <a:endParaRPr lang="en-DE" sz="4000" err="1">
              <a:solidFill>
                <a:srgbClr val="FFFFFF"/>
              </a:solidFill>
              <a:latin typeface="Trebuchet MS" panose="020B0603020202020204" pitchFamily="34" charset="0"/>
            </a:endParaRPr>
          </a:p>
        </p:txBody>
      </p:sp>
      <p:sp>
        <p:nvSpPr>
          <p:cNvPr id="393" name="Arrow: U-Turn 392">
            <a:extLst>
              <a:ext uri="{FF2B5EF4-FFF2-40B4-BE49-F238E27FC236}">
                <a16:creationId xmlns:a16="http://schemas.microsoft.com/office/drawing/2014/main" id="{DC46229D-E73F-4767-8AEB-5AE222D3936F}"/>
              </a:ext>
            </a:extLst>
          </p:cNvPr>
          <p:cNvSpPr/>
          <p:nvPr/>
        </p:nvSpPr>
        <p:spPr>
          <a:xfrm flipH="1">
            <a:off x="28813272" y="1429207"/>
            <a:ext cx="6338970" cy="13215933"/>
          </a:xfrm>
          <a:prstGeom prst="uturnArrow">
            <a:avLst>
              <a:gd name="adj1" fmla="val 9673"/>
              <a:gd name="adj2" fmla="val 10274"/>
              <a:gd name="adj3" fmla="val 10575"/>
              <a:gd name="adj4" fmla="val 43750"/>
              <a:gd name="adj5" fmla="val 2120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endParaRPr lang="en-DE" sz="4000" err="1">
              <a:solidFill>
                <a:srgbClr val="FFFFFF"/>
              </a:solidFill>
              <a:latin typeface="Trebuchet MS" panose="020B0603020202020204" pitchFamily="34" charset="0"/>
            </a:endParaRPr>
          </a:p>
        </p:txBody>
      </p:sp>
      <p:sp>
        <p:nvSpPr>
          <p:cNvPr id="394" name="Rectangle 393">
            <a:extLst>
              <a:ext uri="{FF2B5EF4-FFF2-40B4-BE49-F238E27FC236}">
                <a16:creationId xmlns:a16="http://schemas.microsoft.com/office/drawing/2014/main" id="{827997AB-8B88-4C6B-9A18-A4EF4F0A4AAA}"/>
              </a:ext>
            </a:extLst>
          </p:cNvPr>
          <p:cNvSpPr/>
          <p:nvPr/>
        </p:nvSpPr>
        <p:spPr>
          <a:xfrm>
            <a:off x="32480105" y="14441684"/>
            <a:ext cx="2672137" cy="5488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23985" fontAlgn="base">
              <a:lnSpc>
                <a:spcPct val="90000"/>
              </a:lnSpc>
              <a:spcBef>
                <a:spcPct val="0"/>
              </a:spcBef>
              <a:spcAft>
                <a:spcPct val="0"/>
              </a:spcAft>
              <a:defRPr/>
            </a:pPr>
            <a:r>
              <a:rPr lang="en-US" sz="4000">
                <a:solidFill>
                  <a:srgbClr val="FFFFFF"/>
                </a:solidFill>
                <a:latin typeface="Trebuchet MS" panose="020B0603020202020204" pitchFamily="34" charset="0"/>
              </a:rPr>
              <a:t>issues?</a:t>
            </a:r>
            <a:endParaRPr lang="en-DE" sz="4000" err="1">
              <a:solidFill>
                <a:srgbClr val="FFFFFF"/>
              </a:solidFill>
              <a:latin typeface="Trebuchet MS" panose="020B0603020202020204" pitchFamily="34" charset="0"/>
            </a:endParaRPr>
          </a:p>
        </p:txBody>
      </p:sp>
    </p:spTree>
    <p:extLst>
      <p:ext uri="{BB962C8B-B14F-4D97-AF65-F5344CB8AC3E}">
        <p14:creationId xmlns:p14="http://schemas.microsoft.com/office/powerpoint/2010/main" val="399462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C1719-7BB2-41C7-8F40-799DED6368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B596C1-A79D-89BF-7D86-917CE3E7742A}"/>
              </a:ext>
            </a:extLst>
          </p:cNvPr>
          <p:cNvSpPr>
            <a:spLocks noGrp="1"/>
          </p:cNvSpPr>
          <p:nvPr>
            <p:ph type="title"/>
          </p:nvPr>
        </p:nvSpPr>
        <p:spPr/>
        <p:txBody>
          <a:bodyPr/>
          <a:lstStyle/>
          <a:p>
            <a:r>
              <a:rPr lang="en-US">
                <a:latin typeface="NVIDIA Sans"/>
                <a:cs typeface="NVIDIA Sans"/>
              </a:rPr>
              <a:t>Towards finer Scaling Factors</a:t>
            </a:r>
          </a:p>
        </p:txBody>
      </p:sp>
      <p:sp>
        <p:nvSpPr>
          <p:cNvPr id="10" name="Subtitle 9">
            <a:extLst>
              <a:ext uri="{FF2B5EF4-FFF2-40B4-BE49-F238E27FC236}">
                <a16:creationId xmlns:a16="http://schemas.microsoft.com/office/drawing/2014/main" id="{13E121FD-42E9-2379-1812-9AC56012FC0D}"/>
              </a:ext>
            </a:extLst>
          </p:cNvPr>
          <p:cNvSpPr>
            <a:spLocks noGrp="1"/>
          </p:cNvSpPr>
          <p:nvPr>
            <p:ph idx="1"/>
          </p:nvPr>
        </p:nvSpPr>
        <p:spPr>
          <a:xfrm>
            <a:off x="2514600" y="4441590"/>
            <a:ext cx="10005120" cy="13651992"/>
          </a:xfrm>
        </p:spPr>
        <p:txBody>
          <a:bodyPr/>
          <a:lstStyle/>
          <a:p>
            <a:pPr marL="0" indent="0" algn="ctr">
              <a:buNone/>
            </a:pPr>
            <a:r>
              <a:rPr lang="en-US" sz="5400" b="1"/>
              <a:t>Ampere</a:t>
            </a:r>
          </a:p>
          <a:p>
            <a:pPr marL="0" indent="0" algn="ctr">
              <a:buNone/>
            </a:pPr>
            <a:r>
              <a:rPr lang="en-US"/>
              <a:t>FP16 mixed precision </a:t>
            </a:r>
          </a:p>
          <a:p>
            <a:pPr marL="0" indent="0" algn="ctr">
              <a:buNone/>
            </a:pPr>
            <a:r>
              <a:rPr lang="en-US"/>
              <a:t>one scale for all tensors</a:t>
            </a:r>
          </a:p>
        </p:txBody>
      </p:sp>
      <p:sp>
        <p:nvSpPr>
          <p:cNvPr id="2" name="Subtitle 9">
            <a:extLst>
              <a:ext uri="{FF2B5EF4-FFF2-40B4-BE49-F238E27FC236}">
                <a16:creationId xmlns:a16="http://schemas.microsoft.com/office/drawing/2014/main" id="{9392C2D9-E19A-3D3F-EA08-D90396D5BB8B}"/>
              </a:ext>
            </a:extLst>
          </p:cNvPr>
          <p:cNvSpPr txBox="1">
            <a:spLocks/>
          </p:cNvSpPr>
          <p:nvPr/>
        </p:nvSpPr>
        <p:spPr>
          <a:xfrm>
            <a:off x="13285440" y="4492770"/>
            <a:ext cx="10005120" cy="13651992"/>
          </a:xfrm>
          <a:prstGeom prst="rect">
            <a:avLst/>
          </a:prstGeom>
        </p:spPr>
        <p:txBody>
          <a:bodyPr/>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defTabSz="2742927">
              <a:spcBef>
                <a:spcPts val="3000"/>
              </a:spcBef>
              <a:buClr>
                <a:srgbClr val="76B900"/>
              </a:buClr>
              <a:buNone/>
              <a:defRPr/>
            </a:pPr>
            <a:r>
              <a:rPr lang="en-US" sz="5400" b="1">
                <a:solidFill>
                  <a:srgbClr val="000000"/>
                </a:solidFill>
              </a:rPr>
              <a:t>Hopper</a:t>
            </a:r>
          </a:p>
          <a:p>
            <a:pPr marL="0" indent="0" algn="ctr" defTabSz="2742927">
              <a:spcBef>
                <a:spcPts val="3000"/>
              </a:spcBef>
              <a:buClr>
                <a:srgbClr val="76B900"/>
              </a:buClr>
              <a:buNone/>
              <a:defRPr/>
            </a:pPr>
            <a:r>
              <a:rPr lang="en-US" sz="4401">
                <a:solidFill>
                  <a:srgbClr val="000000"/>
                </a:solidFill>
              </a:rPr>
              <a:t>FP8 training</a:t>
            </a:r>
          </a:p>
          <a:p>
            <a:pPr marL="0" indent="0" algn="ctr" defTabSz="2742927">
              <a:spcBef>
                <a:spcPts val="3000"/>
              </a:spcBef>
              <a:buClr>
                <a:srgbClr val="76B900"/>
              </a:buClr>
              <a:buNone/>
              <a:defRPr/>
            </a:pPr>
            <a:r>
              <a:rPr lang="en-US" sz="4401">
                <a:solidFill>
                  <a:srgbClr val="000000"/>
                </a:solidFill>
              </a:rPr>
              <a:t>one scale per tensor</a:t>
            </a:r>
          </a:p>
        </p:txBody>
      </p:sp>
      <p:sp>
        <p:nvSpPr>
          <p:cNvPr id="11" name="Subtitle 9">
            <a:extLst>
              <a:ext uri="{FF2B5EF4-FFF2-40B4-BE49-F238E27FC236}">
                <a16:creationId xmlns:a16="http://schemas.microsoft.com/office/drawing/2014/main" id="{1CD522BB-A159-0857-A53F-B4E33D4E701B}"/>
              </a:ext>
            </a:extLst>
          </p:cNvPr>
          <p:cNvSpPr txBox="1">
            <a:spLocks/>
          </p:cNvSpPr>
          <p:nvPr/>
        </p:nvSpPr>
        <p:spPr>
          <a:xfrm>
            <a:off x="24056280" y="4441590"/>
            <a:ext cx="10005120" cy="13651992"/>
          </a:xfrm>
          <a:prstGeom prst="rect">
            <a:avLst/>
          </a:prstGeom>
        </p:spPr>
        <p:txBody>
          <a:bodyPr/>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defTabSz="2742927">
              <a:spcBef>
                <a:spcPts val="3000"/>
              </a:spcBef>
              <a:buClr>
                <a:srgbClr val="76B900"/>
              </a:buClr>
              <a:buNone/>
              <a:defRPr/>
            </a:pPr>
            <a:r>
              <a:rPr lang="en-US" sz="5400" b="1">
                <a:solidFill>
                  <a:srgbClr val="000000"/>
                </a:solidFill>
              </a:rPr>
              <a:t>Blackwell</a:t>
            </a:r>
          </a:p>
          <a:p>
            <a:pPr marL="0" indent="0" algn="ctr" defTabSz="2742927">
              <a:spcBef>
                <a:spcPts val="3000"/>
              </a:spcBef>
              <a:buClr>
                <a:srgbClr val="76B900"/>
              </a:buClr>
              <a:buNone/>
              <a:defRPr/>
            </a:pPr>
            <a:r>
              <a:rPr lang="en-US" sz="4401">
                <a:solidFill>
                  <a:srgbClr val="000000"/>
                </a:solidFill>
              </a:rPr>
              <a:t>MXFP8 training*</a:t>
            </a:r>
          </a:p>
          <a:p>
            <a:pPr marL="0" indent="0" algn="ctr" defTabSz="2742927">
              <a:spcBef>
                <a:spcPts val="3000"/>
              </a:spcBef>
              <a:buClr>
                <a:srgbClr val="76B900"/>
              </a:buClr>
              <a:buNone/>
              <a:defRPr/>
            </a:pPr>
            <a:r>
              <a:rPr lang="en-US" sz="4401">
                <a:solidFill>
                  <a:srgbClr val="000000"/>
                </a:solidFill>
              </a:rPr>
              <a:t>one scale per block of 32 elements </a:t>
            </a:r>
          </a:p>
        </p:txBody>
      </p:sp>
      <p:pic>
        <p:nvPicPr>
          <p:cNvPr id="5" name="Picture 4">
            <a:extLst>
              <a:ext uri="{FF2B5EF4-FFF2-40B4-BE49-F238E27FC236}">
                <a16:creationId xmlns:a16="http://schemas.microsoft.com/office/drawing/2014/main" id="{4C9F4095-AF03-E7CB-EE77-7493B8F78734}"/>
              </a:ext>
            </a:extLst>
          </p:cNvPr>
          <p:cNvPicPr>
            <a:picLocks noChangeAspect="1"/>
          </p:cNvPicPr>
          <p:nvPr/>
        </p:nvPicPr>
        <p:blipFill>
          <a:blip r:embed="rId3"/>
          <a:stretch>
            <a:fillRect/>
          </a:stretch>
        </p:blipFill>
        <p:spPr>
          <a:xfrm>
            <a:off x="7948334" y="7785207"/>
            <a:ext cx="20679339" cy="9900090"/>
          </a:xfrm>
          <a:prstGeom prst="rect">
            <a:avLst/>
          </a:prstGeom>
        </p:spPr>
      </p:pic>
      <p:sp>
        <p:nvSpPr>
          <p:cNvPr id="3" name="TextBox 2">
            <a:extLst>
              <a:ext uri="{FF2B5EF4-FFF2-40B4-BE49-F238E27FC236}">
                <a16:creationId xmlns:a16="http://schemas.microsoft.com/office/drawing/2014/main" id="{05693D83-ED63-B9A0-1DD8-E948E364183F}"/>
              </a:ext>
            </a:extLst>
          </p:cNvPr>
          <p:cNvSpPr txBox="1"/>
          <p:nvPr/>
        </p:nvSpPr>
        <p:spPr>
          <a:xfrm>
            <a:off x="2106917" y="18774348"/>
            <a:ext cx="13594555" cy="923330"/>
          </a:xfrm>
          <a:prstGeom prst="rect">
            <a:avLst/>
          </a:prstGeom>
          <a:noFill/>
        </p:spPr>
        <p:txBody>
          <a:bodyPr wrap="none" lIns="274320" tIns="137160" rIns="274320" bIns="137160" rtlCol="0" anchor="t">
            <a:spAutoFit/>
          </a:bodyPr>
          <a:lstStyle/>
          <a:p>
            <a:pPr algn="ctr"/>
            <a:r>
              <a:rPr lang="en-ES" sz="4200">
                <a:solidFill>
                  <a:schemeClr val="bg1"/>
                </a:solidFill>
                <a:latin typeface="NVIDIA Sans"/>
                <a:cs typeface="NVIDIA Sans"/>
              </a:rPr>
              <a:t>*MX stands for microscaled formats, read </a:t>
            </a:r>
            <a:r>
              <a:rPr lang="en-ES" sz="4200">
                <a:solidFill>
                  <a:schemeClr val="bg1"/>
                </a:solidFill>
                <a:latin typeface="NVIDIA Sans"/>
                <a:cs typeface="NVIDIA Sans"/>
                <a:hlinkClick r:id="rId4">
                  <a:extLst>
                    <a:ext uri="{A12FA001-AC4F-418D-AE19-62706E023703}">
                      <ahyp:hlinkClr xmlns:ahyp="http://schemas.microsoft.com/office/drawing/2018/hyperlinkcolor" val="tx"/>
                    </a:ext>
                  </a:extLst>
                </a:hlinkClick>
              </a:rPr>
              <a:t>OCP spec</a:t>
            </a:r>
            <a:endParaRPr lang="en-US" sz="4200">
              <a:solidFill>
                <a:schemeClr val="bg1"/>
              </a:solidFill>
              <a:latin typeface="NVIDIA Sans"/>
              <a:cs typeface="NVIDIA Sans"/>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774112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4B53A47-5855-4877-ABD7-9E375F26E4DF}"/>
              </a:ext>
            </a:extLst>
          </p:cNvPr>
          <p:cNvPicPr>
            <a:picLocks noChangeAspect="1"/>
          </p:cNvPicPr>
          <p:nvPr/>
        </p:nvPicPr>
        <p:blipFill>
          <a:blip r:embed="rId3"/>
          <a:stretch>
            <a:fillRect/>
          </a:stretch>
        </p:blipFill>
        <p:spPr>
          <a:xfrm>
            <a:off x="23875659" y="5891547"/>
            <a:ext cx="11104386" cy="6586428"/>
          </a:xfrm>
          <a:prstGeom prst="rect">
            <a:avLst/>
          </a:prstGeom>
        </p:spPr>
      </p:pic>
      <p:sp>
        <p:nvSpPr>
          <p:cNvPr id="2" name="Title 1">
            <a:extLst>
              <a:ext uri="{FF2B5EF4-FFF2-40B4-BE49-F238E27FC236}">
                <a16:creationId xmlns:a16="http://schemas.microsoft.com/office/drawing/2014/main" id="{1C37B4E0-19A7-4175-B0F7-5356510656E3}"/>
              </a:ext>
            </a:extLst>
          </p:cNvPr>
          <p:cNvSpPr>
            <a:spLocks noGrp="1"/>
          </p:cNvSpPr>
          <p:nvPr>
            <p:ph type="title"/>
          </p:nvPr>
        </p:nvSpPr>
        <p:spPr/>
        <p:txBody>
          <a:bodyPr/>
          <a:lstStyle/>
          <a:p>
            <a:r>
              <a:rPr lang="en-US" cap="none"/>
              <a:t>Language Models with Transformer</a:t>
            </a:r>
            <a:endParaRPr lang="en-US"/>
          </a:p>
        </p:txBody>
      </p:sp>
      <p:sp>
        <p:nvSpPr>
          <p:cNvPr id="4" name="Text Placeholder 3">
            <a:extLst>
              <a:ext uri="{FF2B5EF4-FFF2-40B4-BE49-F238E27FC236}">
                <a16:creationId xmlns:a16="http://schemas.microsoft.com/office/drawing/2014/main" id="{FD74706A-5C60-4C7D-91DC-0D1CF7640690}"/>
              </a:ext>
            </a:extLst>
          </p:cNvPr>
          <p:cNvSpPr>
            <a:spLocks noGrp="1"/>
          </p:cNvSpPr>
          <p:nvPr>
            <p:ph type="body" sz="quarter" idx="10"/>
          </p:nvPr>
        </p:nvSpPr>
        <p:spPr>
          <a:xfrm>
            <a:off x="1621020" y="1581468"/>
            <a:ext cx="33253680" cy="1751544"/>
          </a:xfrm>
        </p:spPr>
        <p:txBody>
          <a:bodyPr/>
          <a:lstStyle/>
          <a:p>
            <a:r>
              <a:rPr lang="en-US" dirty="0"/>
              <a:t>Transformer Architecture</a:t>
            </a:r>
          </a:p>
        </p:txBody>
      </p:sp>
      <p:pic>
        <p:nvPicPr>
          <p:cNvPr id="15" name="Picture 14">
            <a:extLst>
              <a:ext uri="{FF2B5EF4-FFF2-40B4-BE49-F238E27FC236}">
                <a16:creationId xmlns:a16="http://schemas.microsoft.com/office/drawing/2014/main" id="{257CDE63-BA2A-4723-9165-622FB18CEA18}"/>
              </a:ext>
            </a:extLst>
          </p:cNvPr>
          <p:cNvPicPr>
            <a:picLocks noChangeAspect="1"/>
          </p:cNvPicPr>
          <p:nvPr/>
        </p:nvPicPr>
        <p:blipFill>
          <a:blip r:embed="rId4"/>
          <a:stretch>
            <a:fillRect/>
          </a:stretch>
        </p:blipFill>
        <p:spPr>
          <a:xfrm>
            <a:off x="13558991" y="5333660"/>
            <a:ext cx="9297627" cy="14091369"/>
          </a:xfrm>
          <a:prstGeom prst="rect">
            <a:avLst/>
          </a:prstGeom>
        </p:spPr>
      </p:pic>
      <p:sp>
        <p:nvSpPr>
          <p:cNvPr id="19" name="Arc 18">
            <a:extLst>
              <a:ext uri="{FF2B5EF4-FFF2-40B4-BE49-F238E27FC236}">
                <a16:creationId xmlns:a16="http://schemas.microsoft.com/office/drawing/2014/main" id="{F66FE0E4-B2F5-48A0-B86C-4BB17F69678B}"/>
              </a:ext>
            </a:extLst>
          </p:cNvPr>
          <p:cNvSpPr/>
          <p:nvPr/>
        </p:nvSpPr>
        <p:spPr>
          <a:xfrm>
            <a:off x="11862387" y="13761386"/>
            <a:ext cx="2262984" cy="2071011"/>
          </a:xfrm>
          <a:prstGeom prst="arc">
            <a:avLst>
              <a:gd name="adj1" fmla="val 15910444"/>
              <a:gd name="adj2" fmla="val 443734"/>
            </a:avLst>
          </a:prstGeom>
          <a:ln>
            <a:solidFill>
              <a:srgbClr val="FF0000">
                <a:alpha val="20000"/>
              </a:srgbClr>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2743200"/>
            <a:endParaRPr lang="en-US" sz="6000">
              <a:solidFill>
                <a:srgbClr val="B3B3B3"/>
              </a:solidFill>
              <a:latin typeface="Arial"/>
            </a:endParaRPr>
          </a:p>
        </p:txBody>
      </p:sp>
      <p:grpSp>
        <p:nvGrpSpPr>
          <p:cNvPr id="83" name="Group 82">
            <a:extLst>
              <a:ext uri="{FF2B5EF4-FFF2-40B4-BE49-F238E27FC236}">
                <a16:creationId xmlns:a16="http://schemas.microsoft.com/office/drawing/2014/main" id="{432F0CB8-B0E6-48C2-A7E3-ACA7CFECC7C3}"/>
              </a:ext>
            </a:extLst>
          </p:cNvPr>
          <p:cNvGrpSpPr/>
          <p:nvPr/>
        </p:nvGrpSpPr>
        <p:grpSpPr>
          <a:xfrm>
            <a:off x="17554367" y="10435592"/>
            <a:ext cx="8964279" cy="6914469"/>
            <a:chOff x="5049516" y="2981325"/>
            <a:chExt cx="3351529" cy="2074341"/>
          </a:xfrm>
        </p:grpSpPr>
        <p:sp>
          <p:nvSpPr>
            <p:cNvPr id="25" name="Arc 24">
              <a:extLst>
                <a:ext uri="{FF2B5EF4-FFF2-40B4-BE49-F238E27FC236}">
                  <a16:creationId xmlns:a16="http://schemas.microsoft.com/office/drawing/2014/main" id="{B4FB5C77-98CB-4731-A360-3C58BF124D60}"/>
                </a:ext>
              </a:extLst>
            </p:cNvPr>
            <p:cNvSpPr/>
            <p:nvPr/>
          </p:nvSpPr>
          <p:spPr>
            <a:xfrm flipH="1">
              <a:off x="6207074" y="2997994"/>
              <a:ext cx="1465314" cy="590778"/>
            </a:xfrm>
            <a:prstGeom prst="arc">
              <a:avLst>
                <a:gd name="adj1" fmla="val 14241830"/>
                <a:gd name="adj2" fmla="val 21295226"/>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2743200"/>
              <a:endParaRPr lang="en-US" sz="6000">
                <a:solidFill>
                  <a:srgbClr val="B3B3B3"/>
                </a:solidFill>
                <a:latin typeface="Arial"/>
              </a:endParaRPr>
            </a:p>
          </p:txBody>
        </p:sp>
        <p:sp>
          <p:nvSpPr>
            <p:cNvPr id="13" name="Arc 12">
              <a:extLst>
                <a:ext uri="{FF2B5EF4-FFF2-40B4-BE49-F238E27FC236}">
                  <a16:creationId xmlns:a16="http://schemas.microsoft.com/office/drawing/2014/main" id="{92408FE3-BEAF-4FF9-989B-E85A8B180A53}"/>
                </a:ext>
              </a:extLst>
            </p:cNvPr>
            <p:cNvSpPr/>
            <p:nvPr/>
          </p:nvSpPr>
          <p:spPr>
            <a:xfrm flipH="1">
              <a:off x="5049516" y="2981325"/>
              <a:ext cx="3351529" cy="1921941"/>
            </a:xfrm>
            <a:prstGeom prst="arc">
              <a:avLst>
                <a:gd name="adj1" fmla="val 14907141"/>
                <a:gd name="adj2" fmla="val 21509983"/>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2743200"/>
              <a:endParaRPr lang="en-US" sz="6000">
                <a:solidFill>
                  <a:srgbClr val="B3B3B3"/>
                </a:solidFill>
                <a:latin typeface="Arial"/>
              </a:endParaRPr>
            </a:p>
          </p:txBody>
        </p:sp>
        <p:sp>
          <p:nvSpPr>
            <p:cNvPr id="16" name="Arc 15">
              <a:extLst>
                <a:ext uri="{FF2B5EF4-FFF2-40B4-BE49-F238E27FC236}">
                  <a16:creationId xmlns:a16="http://schemas.microsoft.com/office/drawing/2014/main" id="{6130DBCB-CAC8-4FAC-B98D-447FB100CFE2}"/>
                </a:ext>
              </a:extLst>
            </p:cNvPr>
            <p:cNvSpPr/>
            <p:nvPr/>
          </p:nvSpPr>
          <p:spPr>
            <a:xfrm flipH="1">
              <a:off x="6207062" y="3002755"/>
              <a:ext cx="1584388" cy="2052911"/>
            </a:xfrm>
            <a:prstGeom prst="arc">
              <a:avLst>
                <a:gd name="adj1" fmla="val 15800127"/>
                <a:gd name="adj2" fmla="val 21295226"/>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2743200"/>
              <a:endParaRPr lang="en-US" sz="6000">
                <a:solidFill>
                  <a:srgbClr val="B3B3B3"/>
                </a:solidFill>
                <a:latin typeface="Arial"/>
              </a:endParaRPr>
            </a:p>
          </p:txBody>
        </p:sp>
      </p:grpSp>
      <p:sp>
        <p:nvSpPr>
          <p:cNvPr id="58" name="Callout: Bent Line with Accent Bar 57">
            <a:extLst>
              <a:ext uri="{FF2B5EF4-FFF2-40B4-BE49-F238E27FC236}">
                <a16:creationId xmlns:a16="http://schemas.microsoft.com/office/drawing/2014/main" id="{6B0E059C-B901-4D87-B749-3E20A91B1401}"/>
              </a:ext>
            </a:extLst>
          </p:cNvPr>
          <p:cNvSpPr/>
          <p:nvPr/>
        </p:nvSpPr>
        <p:spPr>
          <a:xfrm>
            <a:off x="25702824" y="14298516"/>
            <a:ext cx="11060292" cy="843726"/>
          </a:xfrm>
          <a:prstGeom prst="accentCallout2">
            <a:avLst>
              <a:gd name="adj1" fmla="val 26345"/>
              <a:gd name="adj2" fmla="val -502"/>
              <a:gd name="adj3" fmla="val 20099"/>
              <a:gd name="adj4" fmla="val -6150"/>
              <a:gd name="adj5" fmla="val -45740"/>
              <a:gd name="adj6" fmla="val -7461"/>
            </a:avLst>
          </a:prstGeom>
          <a:ln w="952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defTabSz="2743200"/>
            <a:r>
              <a:rPr lang="en-US" sz="3000">
                <a:solidFill>
                  <a:srgbClr val="76B900"/>
                </a:solidFill>
                <a:latin typeface="Arial"/>
              </a:rPr>
              <a:t>Get Attention Energy between each of Keys &amp; Queries </a:t>
            </a:r>
            <a:br>
              <a:rPr lang="en-US" sz="3000">
                <a:solidFill>
                  <a:srgbClr val="76B900"/>
                </a:solidFill>
                <a:latin typeface="Arial"/>
              </a:rPr>
            </a:br>
            <a:r>
              <a:rPr lang="en-US" sz="3000">
                <a:solidFill>
                  <a:srgbClr val="76B900"/>
                </a:solidFill>
                <a:latin typeface="Arial"/>
              </a:rPr>
              <a:t>and Multiply by each of Values</a:t>
            </a:r>
          </a:p>
        </p:txBody>
      </p:sp>
      <p:grpSp>
        <p:nvGrpSpPr>
          <p:cNvPr id="54" name="Group 53">
            <a:extLst>
              <a:ext uri="{FF2B5EF4-FFF2-40B4-BE49-F238E27FC236}">
                <a16:creationId xmlns:a16="http://schemas.microsoft.com/office/drawing/2014/main" id="{AC87D39B-9036-4C86-9F7A-63B209058D2E}"/>
              </a:ext>
            </a:extLst>
          </p:cNvPr>
          <p:cNvGrpSpPr/>
          <p:nvPr/>
        </p:nvGrpSpPr>
        <p:grpSpPr>
          <a:xfrm>
            <a:off x="23626589" y="12986066"/>
            <a:ext cx="10521021" cy="4330657"/>
            <a:chOff x="662601" y="2351025"/>
            <a:chExt cx="3156306" cy="718493"/>
          </a:xfrm>
        </p:grpSpPr>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CA8A5E7-15A5-4826-956D-F00EB520B69A}"/>
                    </a:ext>
                  </a:extLst>
                </p:cNvPr>
                <p:cNvSpPr txBox="1"/>
                <p:nvPr/>
              </p:nvSpPr>
              <p:spPr>
                <a:xfrm>
                  <a:off x="683723" y="2821178"/>
                  <a:ext cx="2409121" cy="1009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2743200">
                    <a:lnSpc>
                      <a:spcPct val="90000"/>
                    </a:lnSpc>
                  </a:pPr>
                  <a14:m>
                    <m:oMathPara xmlns:m="http://schemas.openxmlformats.org/officeDocument/2006/math">
                      <m:oMathParaPr>
                        <m:jc m:val="centerGroup"/>
                      </m:oMathParaPr>
                      <m:oMath xmlns:m="http://schemas.openxmlformats.org/officeDocument/2006/math">
                        <m:sSub>
                          <m:sSubPr>
                            <m:ctrlPr>
                              <a:rPr lang="en-US" sz="3666" i="1">
                                <a:solidFill>
                                  <a:srgbClr val="6C6C6C"/>
                                </a:solidFill>
                                <a:latin typeface="Cambria Math" panose="02040503050406030204" pitchFamily="18" charset="0"/>
                              </a:rPr>
                            </m:ctrlPr>
                          </m:sSubPr>
                          <m:e>
                            <m:r>
                              <a:rPr lang="en-US" sz="3666" i="1">
                                <a:solidFill>
                                  <a:srgbClr val="6C6C6C"/>
                                </a:solidFill>
                                <a:latin typeface="Cambria Math" panose="02040503050406030204" pitchFamily="18" charset="0"/>
                              </a:rPr>
                              <m:t>𝐻𝑒𝑎𝑑</m:t>
                            </m:r>
                          </m:e>
                          <m:sub>
                            <m:r>
                              <a:rPr lang="en-US" sz="3666" i="1">
                                <a:solidFill>
                                  <a:srgbClr val="6C6C6C"/>
                                </a:solidFill>
                                <a:latin typeface="Cambria Math" panose="02040503050406030204" pitchFamily="18" charset="0"/>
                              </a:rPr>
                              <m:t>𝑖</m:t>
                            </m:r>
                          </m:sub>
                        </m:sSub>
                        <m:r>
                          <a:rPr lang="en-US" sz="3666" i="1">
                            <a:solidFill>
                              <a:srgbClr val="6C6C6C"/>
                            </a:solidFill>
                            <a:latin typeface="Cambria Math" panose="02040503050406030204" pitchFamily="18" charset="0"/>
                          </a:rPr>
                          <m:t>=</m:t>
                        </m:r>
                        <m:r>
                          <a:rPr lang="en-US" sz="3666" i="1">
                            <a:solidFill>
                              <a:srgbClr val="6C6C6C"/>
                            </a:solidFill>
                            <a:latin typeface="Cambria Math" panose="02040503050406030204" pitchFamily="18" charset="0"/>
                          </a:rPr>
                          <m:t>𝐴𝑡𝑡𝑒𝑛𝑡𝑖𝑜𝑛</m:t>
                        </m:r>
                        <m:d>
                          <m:dPr>
                            <m:ctrlPr>
                              <a:rPr lang="en-US" sz="3666" i="1">
                                <a:solidFill>
                                  <a:srgbClr val="6C6C6C"/>
                                </a:solidFill>
                                <a:latin typeface="Cambria Math" panose="02040503050406030204" pitchFamily="18" charset="0"/>
                              </a:rPr>
                            </m:ctrlPr>
                          </m:dPr>
                          <m:e>
                            <m:r>
                              <a:rPr lang="en-US" sz="3666" i="1">
                                <a:solidFill>
                                  <a:srgbClr val="6C6C6C"/>
                                </a:solidFill>
                                <a:latin typeface="Cambria Math" panose="02040503050406030204" pitchFamily="18" charset="0"/>
                              </a:rPr>
                              <m:t>𝑄</m:t>
                            </m:r>
                            <m:sSubSup>
                              <m:sSubSupPr>
                                <m:ctrlPr>
                                  <a:rPr lang="en-US" sz="3666" i="1">
                                    <a:solidFill>
                                      <a:srgbClr val="6C6C6C"/>
                                    </a:solidFill>
                                    <a:latin typeface="Cambria Math" panose="02040503050406030204" pitchFamily="18" charset="0"/>
                                  </a:rPr>
                                </m:ctrlPr>
                              </m:sSubSupPr>
                              <m:e>
                                <m:r>
                                  <a:rPr lang="en-US" sz="3666" i="1">
                                    <a:solidFill>
                                      <a:srgbClr val="6C6C6C"/>
                                    </a:solidFill>
                                    <a:latin typeface="Cambria Math" panose="02040503050406030204" pitchFamily="18" charset="0"/>
                                  </a:rPr>
                                  <m:t>𝑊</m:t>
                                </m:r>
                              </m:e>
                              <m:sub>
                                <m:r>
                                  <a:rPr lang="en-US" sz="3666" i="1">
                                    <a:solidFill>
                                      <a:srgbClr val="6C6C6C"/>
                                    </a:solidFill>
                                    <a:latin typeface="Cambria Math" panose="02040503050406030204" pitchFamily="18" charset="0"/>
                                  </a:rPr>
                                  <m:t>𝑖</m:t>
                                </m:r>
                              </m:sub>
                              <m:sup>
                                <m:r>
                                  <a:rPr lang="en-US" sz="3666" i="1">
                                    <a:solidFill>
                                      <a:srgbClr val="6C6C6C"/>
                                    </a:solidFill>
                                    <a:latin typeface="Cambria Math" panose="02040503050406030204" pitchFamily="18" charset="0"/>
                                  </a:rPr>
                                  <m:t>𝑄</m:t>
                                </m:r>
                              </m:sup>
                            </m:sSubSup>
                            <m:r>
                              <a:rPr lang="en-US" sz="3666" i="1">
                                <a:solidFill>
                                  <a:srgbClr val="6C6C6C"/>
                                </a:solidFill>
                                <a:latin typeface="Cambria Math" panose="02040503050406030204" pitchFamily="18" charset="0"/>
                              </a:rPr>
                              <m:t>,</m:t>
                            </m:r>
                            <m:r>
                              <a:rPr lang="en-US" sz="3666" i="1">
                                <a:solidFill>
                                  <a:srgbClr val="6C6C6C"/>
                                </a:solidFill>
                                <a:latin typeface="Cambria Math" panose="02040503050406030204" pitchFamily="18" charset="0"/>
                              </a:rPr>
                              <m:t>𝐾</m:t>
                            </m:r>
                            <m:sSubSup>
                              <m:sSubSupPr>
                                <m:ctrlPr>
                                  <a:rPr lang="en-US" sz="3666" i="1">
                                    <a:solidFill>
                                      <a:srgbClr val="6C6C6C"/>
                                    </a:solidFill>
                                    <a:latin typeface="Cambria Math" panose="02040503050406030204" pitchFamily="18" charset="0"/>
                                  </a:rPr>
                                </m:ctrlPr>
                              </m:sSubSupPr>
                              <m:e>
                                <m:r>
                                  <a:rPr lang="en-US" sz="3666" i="1">
                                    <a:solidFill>
                                      <a:srgbClr val="6C6C6C"/>
                                    </a:solidFill>
                                    <a:latin typeface="Cambria Math" panose="02040503050406030204" pitchFamily="18" charset="0"/>
                                  </a:rPr>
                                  <m:t>𝑊</m:t>
                                </m:r>
                              </m:e>
                              <m:sub>
                                <m:r>
                                  <a:rPr lang="en-US" sz="3666" i="1">
                                    <a:solidFill>
                                      <a:srgbClr val="6C6C6C"/>
                                    </a:solidFill>
                                    <a:latin typeface="Cambria Math" panose="02040503050406030204" pitchFamily="18" charset="0"/>
                                  </a:rPr>
                                  <m:t>𝑖</m:t>
                                </m:r>
                              </m:sub>
                              <m:sup>
                                <m:r>
                                  <a:rPr lang="en-US" sz="3666" i="1">
                                    <a:solidFill>
                                      <a:srgbClr val="6C6C6C"/>
                                    </a:solidFill>
                                    <a:latin typeface="Cambria Math" panose="02040503050406030204" pitchFamily="18" charset="0"/>
                                  </a:rPr>
                                  <m:t>𝐾</m:t>
                                </m:r>
                              </m:sup>
                            </m:sSubSup>
                            <m:r>
                              <a:rPr lang="en-US" sz="3666" i="1">
                                <a:solidFill>
                                  <a:srgbClr val="6C6C6C"/>
                                </a:solidFill>
                                <a:latin typeface="Cambria Math" panose="02040503050406030204" pitchFamily="18" charset="0"/>
                              </a:rPr>
                              <m:t>,</m:t>
                            </m:r>
                            <m:r>
                              <a:rPr lang="en-US" sz="3666" i="1">
                                <a:solidFill>
                                  <a:srgbClr val="6C6C6C"/>
                                </a:solidFill>
                                <a:latin typeface="Cambria Math" panose="02040503050406030204" pitchFamily="18" charset="0"/>
                              </a:rPr>
                              <m:t>𝑉</m:t>
                            </m:r>
                            <m:sSubSup>
                              <m:sSubSupPr>
                                <m:ctrlPr>
                                  <a:rPr lang="en-US" sz="3666" i="1">
                                    <a:solidFill>
                                      <a:srgbClr val="6C6C6C"/>
                                    </a:solidFill>
                                    <a:latin typeface="Cambria Math" panose="02040503050406030204" pitchFamily="18" charset="0"/>
                                  </a:rPr>
                                </m:ctrlPr>
                              </m:sSubSupPr>
                              <m:e>
                                <m:r>
                                  <a:rPr lang="en-US" sz="3666" i="1">
                                    <a:solidFill>
                                      <a:srgbClr val="6C6C6C"/>
                                    </a:solidFill>
                                    <a:latin typeface="Cambria Math" panose="02040503050406030204" pitchFamily="18" charset="0"/>
                                  </a:rPr>
                                  <m:t>𝑊</m:t>
                                </m:r>
                              </m:e>
                              <m:sub>
                                <m:r>
                                  <a:rPr lang="en-US" sz="3666" i="1">
                                    <a:solidFill>
                                      <a:srgbClr val="6C6C6C"/>
                                    </a:solidFill>
                                    <a:latin typeface="Cambria Math" panose="02040503050406030204" pitchFamily="18" charset="0"/>
                                  </a:rPr>
                                  <m:t>𝑖</m:t>
                                </m:r>
                              </m:sub>
                              <m:sup>
                                <m:r>
                                  <a:rPr lang="en-US" sz="3666" i="1">
                                    <a:solidFill>
                                      <a:srgbClr val="6C6C6C"/>
                                    </a:solidFill>
                                    <a:latin typeface="Cambria Math" panose="02040503050406030204" pitchFamily="18" charset="0"/>
                                  </a:rPr>
                                  <m:t>𝑉</m:t>
                                </m:r>
                              </m:sup>
                            </m:sSubSup>
                          </m:e>
                        </m:d>
                      </m:oMath>
                    </m:oMathPara>
                  </a14:m>
                  <a:endParaRPr lang="en-US" sz="3666">
                    <a:solidFill>
                      <a:srgbClr val="6C6C6C"/>
                    </a:solidFill>
                    <a:latin typeface="Trebuchet MS" panose="020B0603020202020204" pitchFamily="34" charset="0"/>
                  </a:endParaRPr>
                </a:p>
              </p:txBody>
            </p:sp>
          </mc:Choice>
          <mc:Fallback xmlns="">
            <p:sp>
              <p:nvSpPr>
                <p:cNvPr id="52" name="TextBox 51">
                  <a:extLst>
                    <a:ext uri="{FF2B5EF4-FFF2-40B4-BE49-F238E27FC236}">
                      <a16:creationId xmlns:a16="http://schemas.microsoft.com/office/drawing/2014/main" id="{0CA8A5E7-15A5-4826-956D-F00EB520B69A}"/>
                    </a:ext>
                  </a:extLst>
                </p:cNvPr>
                <p:cNvSpPr txBox="1">
                  <a:spLocks noRot="1" noChangeAspect="1" noMove="1" noResize="1" noEditPoints="1" noAdjustHandles="1" noChangeArrowheads="1" noChangeShapeType="1" noTextEdit="1"/>
                </p:cNvSpPr>
                <p:nvPr/>
              </p:nvSpPr>
              <p:spPr>
                <a:xfrm>
                  <a:off x="683723" y="2821178"/>
                  <a:ext cx="2409121" cy="100945"/>
                </a:xfrm>
                <a:prstGeom prst="rect">
                  <a:avLst/>
                </a:prstGeom>
                <a:blipFill>
                  <a:blip r:embed="rId5"/>
                  <a:stretch>
                    <a:fillRect b="-1000"/>
                  </a:stretch>
                </a:blipFill>
                <a:ln w="635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10849D2-0DDB-419B-8C69-E62D44AF2D13}"/>
                    </a:ext>
                  </a:extLst>
                </p:cNvPr>
                <p:cNvSpPr txBox="1"/>
                <p:nvPr/>
              </p:nvSpPr>
              <p:spPr>
                <a:xfrm>
                  <a:off x="676486" y="2985286"/>
                  <a:ext cx="2904968" cy="84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2743200">
                    <a:lnSpc>
                      <a:spcPct val="90000"/>
                    </a:lnSpc>
                  </a:pPr>
                  <a14:m>
                    <m:oMathPara xmlns:m="http://schemas.openxmlformats.org/officeDocument/2006/math">
                      <m:oMathParaPr>
                        <m:jc m:val="centerGroup"/>
                      </m:oMathParaPr>
                      <m:oMath xmlns:m="http://schemas.openxmlformats.org/officeDocument/2006/math">
                        <m:sSub>
                          <m:sSubPr>
                            <m:ctrlPr>
                              <a:rPr lang="en-US" sz="3666" i="1">
                                <a:solidFill>
                                  <a:srgbClr val="6C6C6C"/>
                                </a:solidFill>
                                <a:latin typeface="Cambria Math" panose="02040503050406030204" pitchFamily="18" charset="0"/>
                              </a:rPr>
                            </m:ctrlPr>
                          </m:sSubPr>
                          <m:e>
                            <m:r>
                              <a:rPr lang="en-US" sz="3666" i="1">
                                <a:solidFill>
                                  <a:srgbClr val="6C6C6C"/>
                                </a:solidFill>
                                <a:latin typeface="Cambria Math" panose="02040503050406030204" pitchFamily="18" charset="0"/>
                              </a:rPr>
                              <m:t>𝑀𝑢𝑙𝑡𝑖</m:t>
                            </m:r>
                            <m:r>
                              <a:rPr lang="en-US" sz="3666" i="1">
                                <a:solidFill>
                                  <a:srgbClr val="6C6C6C"/>
                                </a:solidFill>
                                <a:latin typeface="Cambria Math" panose="02040503050406030204" pitchFamily="18" charset="0"/>
                              </a:rPr>
                              <m:t> </m:t>
                            </m:r>
                            <m:r>
                              <a:rPr lang="en-US" sz="3666" i="1">
                                <a:solidFill>
                                  <a:srgbClr val="6C6C6C"/>
                                </a:solidFill>
                                <a:latin typeface="Cambria Math" panose="02040503050406030204" pitchFamily="18" charset="0"/>
                              </a:rPr>
                              <m:t>𝐻𝑒𝑎𝑑</m:t>
                            </m:r>
                          </m:e>
                          <m:sub>
                            <m:r>
                              <a:rPr lang="en-US" sz="3666" i="1">
                                <a:solidFill>
                                  <a:srgbClr val="6C6C6C"/>
                                </a:solidFill>
                                <a:latin typeface="Cambria Math" panose="02040503050406030204" pitchFamily="18" charset="0"/>
                              </a:rPr>
                              <m:t>𝑖</m:t>
                            </m:r>
                          </m:sub>
                        </m:sSub>
                        <m:r>
                          <a:rPr lang="en-US" sz="3666" i="1">
                            <a:solidFill>
                              <a:srgbClr val="6C6C6C"/>
                            </a:solidFill>
                            <a:latin typeface="Cambria Math" panose="02040503050406030204" pitchFamily="18" charset="0"/>
                          </a:rPr>
                          <m:t>=</m:t>
                        </m:r>
                        <m:r>
                          <a:rPr lang="en-US" sz="3666" i="1">
                            <a:solidFill>
                              <a:srgbClr val="6C6C6C"/>
                            </a:solidFill>
                            <a:latin typeface="Cambria Math" panose="02040503050406030204" pitchFamily="18" charset="0"/>
                          </a:rPr>
                          <m:t>𝐶𝑜𝑛𝑐𝑎𝑡</m:t>
                        </m:r>
                        <m:r>
                          <a:rPr lang="en-US" sz="3666" i="1">
                            <a:solidFill>
                              <a:srgbClr val="6C6C6C"/>
                            </a:solidFill>
                            <a:latin typeface="Cambria Math" panose="02040503050406030204" pitchFamily="18" charset="0"/>
                          </a:rPr>
                          <m:t>(</m:t>
                        </m:r>
                        <m:sSub>
                          <m:sSubPr>
                            <m:ctrlPr>
                              <a:rPr lang="en-US" sz="3666" i="1">
                                <a:solidFill>
                                  <a:srgbClr val="6C6C6C"/>
                                </a:solidFill>
                                <a:latin typeface="Cambria Math" panose="02040503050406030204" pitchFamily="18" charset="0"/>
                              </a:rPr>
                            </m:ctrlPr>
                          </m:sSubPr>
                          <m:e>
                            <m:r>
                              <a:rPr lang="en-US" sz="3666" i="1">
                                <a:solidFill>
                                  <a:srgbClr val="6C6C6C"/>
                                </a:solidFill>
                                <a:latin typeface="Cambria Math" panose="02040503050406030204" pitchFamily="18" charset="0"/>
                              </a:rPr>
                              <m:t>𝐻𝑒𝑎𝑑</m:t>
                            </m:r>
                          </m:e>
                          <m:sub>
                            <m:r>
                              <a:rPr lang="en-US" sz="3666" i="1">
                                <a:solidFill>
                                  <a:srgbClr val="6C6C6C"/>
                                </a:solidFill>
                                <a:latin typeface="Cambria Math" panose="02040503050406030204" pitchFamily="18" charset="0"/>
                              </a:rPr>
                              <m:t>1</m:t>
                            </m:r>
                          </m:sub>
                        </m:sSub>
                        <m:r>
                          <a:rPr lang="en-US" sz="3666" i="1">
                            <a:solidFill>
                              <a:srgbClr val="6C6C6C"/>
                            </a:solidFill>
                            <a:latin typeface="Cambria Math" panose="02040503050406030204" pitchFamily="18" charset="0"/>
                          </a:rPr>
                          <m:t>, …, </m:t>
                        </m:r>
                        <m:sSub>
                          <m:sSubPr>
                            <m:ctrlPr>
                              <a:rPr lang="en-US" sz="3666" i="1">
                                <a:solidFill>
                                  <a:srgbClr val="6C6C6C"/>
                                </a:solidFill>
                                <a:latin typeface="Cambria Math" panose="02040503050406030204" pitchFamily="18" charset="0"/>
                              </a:rPr>
                            </m:ctrlPr>
                          </m:sSubPr>
                          <m:e>
                            <m:r>
                              <a:rPr lang="en-US" sz="3666" i="1">
                                <a:solidFill>
                                  <a:srgbClr val="6C6C6C"/>
                                </a:solidFill>
                                <a:latin typeface="Cambria Math" panose="02040503050406030204" pitchFamily="18" charset="0"/>
                              </a:rPr>
                              <m:t>𝐻𝑒𝑎𝑑</m:t>
                            </m:r>
                          </m:e>
                          <m:sub>
                            <m:r>
                              <a:rPr lang="en-US" sz="3666" i="1">
                                <a:solidFill>
                                  <a:srgbClr val="6C6C6C"/>
                                </a:solidFill>
                                <a:latin typeface="Cambria Math" panose="02040503050406030204" pitchFamily="18" charset="0"/>
                              </a:rPr>
                              <m:t>h</m:t>
                            </m:r>
                          </m:sub>
                        </m:sSub>
                        <m:r>
                          <a:rPr lang="en-US" sz="3666" i="1">
                            <a:solidFill>
                              <a:srgbClr val="6C6C6C"/>
                            </a:solidFill>
                            <a:latin typeface="Cambria Math" panose="02040503050406030204" pitchFamily="18" charset="0"/>
                          </a:rPr>
                          <m:t>)</m:t>
                        </m:r>
                        <m:sSup>
                          <m:sSupPr>
                            <m:ctrlPr>
                              <a:rPr lang="en-US" sz="3666" i="1">
                                <a:solidFill>
                                  <a:srgbClr val="6C6C6C"/>
                                </a:solidFill>
                                <a:latin typeface="Cambria Math" panose="02040503050406030204" pitchFamily="18" charset="0"/>
                              </a:rPr>
                            </m:ctrlPr>
                          </m:sSupPr>
                          <m:e>
                            <m:r>
                              <a:rPr lang="en-US" sz="3666" i="1">
                                <a:solidFill>
                                  <a:srgbClr val="6C6C6C"/>
                                </a:solidFill>
                                <a:latin typeface="Cambria Math" panose="02040503050406030204" pitchFamily="18" charset="0"/>
                              </a:rPr>
                              <m:t>𝑊</m:t>
                            </m:r>
                          </m:e>
                          <m:sup>
                            <m:r>
                              <a:rPr lang="en-US" sz="3666" i="1">
                                <a:solidFill>
                                  <a:srgbClr val="6C6C6C"/>
                                </a:solidFill>
                                <a:latin typeface="Cambria Math" panose="02040503050406030204" pitchFamily="18" charset="0"/>
                              </a:rPr>
                              <m:t>𝑜𝑢𝑡</m:t>
                            </m:r>
                          </m:sup>
                        </m:sSup>
                      </m:oMath>
                    </m:oMathPara>
                  </a14:m>
                  <a:endParaRPr lang="en-US" sz="3666">
                    <a:solidFill>
                      <a:srgbClr val="6C6C6C"/>
                    </a:solidFill>
                    <a:latin typeface="Trebuchet MS" panose="020B0603020202020204" pitchFamily="34" charset="0"/>
                  </a:endParaRPr>
                </a:p>
              </p:txBody>
            </p:sp>
          </mc:Choice>
          <mc:Fallback xmlns="">
            <p:sp>
              <p:nvSpPr>
                <p:cNvPr id="53" name="TextBox 52">
                  <a:extLst>
                    <a:ext uri="{FF2B5EF4-FFF2-40B4-BE49-F238E27FC236}">
                      <a16:creationId xmlns:a16="http://schemas.microsoft.com/office/drawing/2014/main" id="{410849D2-0DDB-419B-8C69-E62D44AF2D13}"/>
                    </a:ext>
                  </a:extLst>
                </p:cNvPr>
                <p:cNvSpPr txBox="1">
                  <a:spLocks noRot="1" noChangeAspect="1" noMove="1" noResize="1" noEditPoints="1" noAdjustHandles="1" noChangeArrowheads="1" noChangeShapeType="1" noTextEdit="1"/>
                </p:cNvSpPr>
                <p:nvPr/>
              </p:nvSpPr>
              <p:spPr>
                <a:xfrm>
                  <a:off x="676486" y="2985286"/>
                  <a:ext cx="2904968" cy="84232"/>
                </a:xfrm>
                <a:prstGeom prst="rect">
                  <a:avLst/>
                </a:prstGeom>
                <a:blipFill>
                  <a:blip r:embed="rId6"/>
                  <a:stretch>
                    <a:fillRect/>
                  </a:stretch>
                </a:blipFill>
                <a:ln w="635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9D2E8F7C-1569-4801-BDAB-0277FF85F414}"/>
                    </a:ext>
                  </a:extLst>
                </p:cNvPr>
                <p:cNvSpPr txBox="1"/>
                <p:nvPr/>
              </p:nvSpPr>
              <p:spPr>
                <a:xfrm>
                  <a:off x="662601" y="2351025"/>
                  <a:ext cx="3156306" cy="2177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2743200">
                    <a:lnSpc>
                      <a:spcPct val="90000"/>
                    </a:lnSpc>
                  </a:pPr>
                  <a14:m>
                    <m:oMathPara xmlns:m="http://schemas.openxmlformats.org/officeDocument/2006/math">
                      <m:oMathParaPr>
                        <m:jc m:val="centerGroup"/>
                      </m:oMathParaPr>
                      <m:oMath xmlns:m="http://schemas.openxmlformats.org/officeDocument/2006/math">
                        <m:r>
                          <a:rPr lang="en-US" sz="3666" i="1">
                            <a:solidFill>
                              <a:srgbClr val="6C6C6C"/>
                            </a:solidFill>
                            <a:latin typeface="Cambria Math" panose="02040503050406030204" pitchFamily="18" charset="0"/>
                          </a:rPr>
                          <m:t>𝐴𝑡𝑡𝑒𝑛𝑡𝑖𝑜𝑛</m:t>
                        </m:r>
                        <m:d>
                          <m:dPr>
                            <m:ctrlPr>
                              <a:rPr lang="en-US" sz="3666" i="1">
                                <a:solidFill>
                                  <a:srgbClr val="6C6C6C"/>
                                </a:solidFill>
                                <a:latin typeface="Cambria Math" panose="02040503050406030204" pitchFamily="18" charset="0"/>
                              </a:rPr>
                            </m:ctrlPr>
                          </m:dPr>
                          <m:e>
                            <m:r>
                              <a:rPr lang="en-US" sz="3666" i="1">
                                <a:solidFill>
                                  <a:srgbClr val="6C6C6C"/>
                                </a:solidFill>
                                <a:latin typeface="Cambria Math" panose="02040503050406030204" pitchFamily="18" charset="0"/>
                              </a:rPr>
                              <m:t>𝑄</m:t>
                            </m:r>
                            <m:r>
                              <a:rPr lang="en-US" sz="3666" i="1">
                                <a:solidFill>
                                  <a:srgbClr val="6C6C6C"/>
                                </a:solidFill>
                                <a:latin typeface="Cambria Math" panose="02040503050406030204" pitchFamily="18" charset="0"/>
                              </a:rPr>
                              <m:t>,</m:t>
                            </m:r>
                            <m:r>
                              <a:rPr lang="en-US" sz="3666" i="1">
                                <a:solidFill>
                                  <a:srgbClr val="6C6C6C"/>
                                </a:solidFill>
                                <a:latin typeface="Cambria Math" panose="02040503050406030204" pitchFamily="18" charset="0"/>
                              </a:rPr>
                              <m:t>𝐾</m:t>
                            </m:r>
                            <m:r>
                              <a:rPr lang="en-US" sz="3666" i="1">
                                <a:solidFill>
                                  <a:srgbClr val="6C6C6C"/>
                                </a:solidFill>
                                <a:latin typeface="Cambria Math" panose="02040503050406030204" pitchFamily="18" charset="0"/>
                              </a:rPr>
                              <m:t>,</m:t>
                            </m:r>
                            <m:r>
                              <a:rPr lang="en-US" sz="3666" i="1">
                                <a:solidFill>
                                  <a:srgbClr val="6C6C6C"/>
                                </a:solidFill>
                                <a:latin typeface="Cambria Math" panose="02040503050406030204" pitchFamily="18" charset="0"/>
                              </a:rPr>
                              <m:t>𝑉</m:t>
                            </m:r>
                          </m:e>
                        </m:d>
                        <m:r>
                          <a:rPr lang="en-US" sz="3666" i="1">
                            <a:solidFill>
                              <a:srgbClr val="6C6C6C"/>
                            </a:solidFill>
                            <a:latin typeface="Cambria Math" panose="02040503050406030204" pitchFamily="18" charset="0"/>
                          </a:rPr>
                          <m:t>=</m:t>
                        </m:r>
                        <m:r>
                          <a:rPr lang="en-US" sz="3666" i="1">
                            <a:solidFill>
                              <a:srgbClr val="6C6C6C"/>
                            </a:solidFill>
                            <a:latin typeface="Cambria Math" panose="02040503050406030204" pitchFamily="18" charset="0"/>
                          </a:rPr>
                          <m:t>𝑠𝑜𝑓𝑡𝑚𝑎𝑥</m:t>
                        </m:r>
                        <m:d>
                          <m:dPr>
                            <m:ctrlPr>
                              <a:rPr lang="en-US" sz="3666" i="1">
                                <a:solidFill>
                                  <a:srgbClr val="6C6C6C"/>
                                </a:solidFill>
                                <a:latin typeface="Cambria Math" panose="02040503050406030204" pitchFamily="18" charset="0"/>
                              </a:rPr>
                            </m:ctrlPr>
                          </m:dPr>
                          <m:e>
                            <m:f>
                              <m:fPr>
                                <m:ctrlPr>
                                  <a:rPr lang="en-US" sz="3666" i="1">
                                    <a:solidFill>
                                      <a:srgbClr val="6C6C6C"/>
                                    </a:solidFill>
                                    <a:latin typeface="Cambria Math" panose="02040503050406030204" pitchFamily="18" charset="0"/>
                                  </a:rPr>
                                </m:ctrlPr>
                              </m:fPr>
                              <m:num>
                                <m:r>
                                  <a:rPr lang="en-US" sz="3666" i="1">
                                    <a:solidFill>
                                      <a:srgbClr val="6C6C6C"/>
                                    </a:solidFill>
                                    <a:latin typeface="Cambria Math" panose="02040503050406030204" pitchFamily="18" charset="0"/>
                                  </a:rPr>
                                  <m:t>𝑄</m:t>
                                </m:r>
                                <m:sSup>
                                  <m:sSupPr>
                                    <m:ctrlPr>
                                      <a:rPr lang="en-US" sz="3666" i="1">
                                        <a:solidFill>
                                          <a:srgbClr val="6C6C6C"/>
                                        </a:solidFill>
                                        <a:latin typeface="Cambria Math" panose="02040503050406030204" pitchFamily="18" charset="0"/>
                                      </a:rPr>
                                    </m:ctrlPr>
                                  </m:sSupPr>
                                  <m:e>
                                    <m:r>
                                      <a:rPr lang="en-US" sz="3666" i="1">
                                        <a:solidFill>
                                          <a:srgbClr val="6C6C6C"/>
                                        </a:solidFill>
                                        <a:latin typeface="Cambria Math" panose="02040503050406030204" pitchFamily="18" charset="0"/>
                                      </a:rPr>
                                      <m:t>𝐾</m:t>
                                    </m:r>
                                  </m:e>
                                  <m:sup>
                                    <m:r>
                                      <a:rPr lang="en-US" sz="3666" i="1">
                                        <a:solidFill>
                                          <a:srgbClr val="6C6C6C"/>
                                        </a:solidFill>
                                        <a:latin typeface="Cambria Math" panose="02040503050406030204" pitchFamily="18" charset="0"/>
                                      </a:rPr>
                                      <m:t>𝑇</m:t>
                                    </m:r>
                                  </m:sup>
                                </m:sSup>
                              </m:num>
                              <m:den>
                                <m:rad>
                                  <m:radPr>
                                    <m:degHide m:val="on"/>
                                    <m:ctrlPr>
                                      <a:rPr lang="en-US" sz="3666" i="1">
                                        <a:solidFill>
                                          <a:srgbClr val="6C6C6C"/>
                                        </a:solidFill>
                                        <a:latin typeface="Cambria Math" panose="02040503050406030204" pitchFamily="18" charset="0"/>
                                      </a:rPr>
                                    </m:ctrlPr>
                                  </m:radPr>
                                  <m:deg/>
                                  <m:e>
                                    <m:sSub>
                                      <m:sSubPr>
                                        <m:ctrlPr>
                                          <a:rPr lang="en-US" sz="3666" i="1">
                                            <a:solidFill>
                                              <a:srgbClr val="6C6C6C"/>
                                            </a:solidFill>
                                            <a:latin typeface="Cambria Math" panose="02040503050406030204" pitchFamily="18" charset="0"/>
                                          </a:rPr>
                                        </m:ctrlPr>
                                      </m:sSubPr>
                                      <m:e>
                                        <m:r>
                                          <a:rPr lang="en-US" sz="3666" i="1">
                                            <a:solidFill>
                                              <a:srgbClr val="6C6C6C"/>
                                            </a:solidFill>
                                            <a:latin typeface="Cambria Math" panose="02040503050406030204" pitchFamily="18" charset="0"/>
                                          </a:rPr>
                                          <m:t>𝑑</m:t>
                                        </m:r>
                                      </m:e>
                                      <m:sub>
                                        <m:r>
                                          <a:rPr lang="en-US" sz="3666" i="1">
                                            <a:solidFill>
                                              <a:srgbClr val="6C6C6C"/>
                                            </a:solidFill>
                                            <a:latin typeface="Cambria Math" panose="02040503050406030204" pitchFamily="18" charset="0"/>
                                          </a:rPr>
                                          <m:t>𝑘</m:t>
                                        </m:r>
                                      </m:sub>
                                    </m:sSub>
                                  </m:e>
                                </m:rad>
                              </m:den>
                            </m:f>
                          </m:e>
                        </m:d>
                        <m:r>
                          <a:rPr lang="en-US" sz="3666" i="1">
                            <a:solidFill>
                              <a:srgbClr val="6C6C6C"/>
                            </a:solidFill>
                            <a:latin typeface="Cambria Math" panose="02040503050406030204" pitchFamily="18" charset="0"/>
                          </a:rPr>
                          <m:t>𝑉</m:t>
                        </m:r>
                        <m:r>
                          <a:rPr lang="en-US" sz="3666" i="1">
                            <a:solidFill>
                              <a:srgbClr val="6C6C6C"/>
                            </a:solidFill>
                            <a:latin typeface="Cambria Math" panose="02040503050406030204" pitchFamily="18" charset="0"/>
                          </a:rPr>
                          <m:t>∗</m:t>
                        </m:r>
                        <m:sSub>
                          <m:sSubPr>
                            <m:ctrlPr>
                              <a:rPr lang="en-US" sz="3666" i="1">
                                <a:solidFill>
                                  <a:srgbClr val="6C6C6C"/>
                                </a:solidFill>
                                <a:latin typeface="Cambria Math" panose="02040503050406030204" pitchFamily="18" charset="0"/>
                              </a:rPr>
                            </m:ctrlPr>
                          </m:sSubPr>
                          <m:e>
                            <m:r>
                              <a:rPr lang="en-US" sz="3666" i="1">
                                <a:solidFill>
                                  <a:srgbClr val="6C6C6C"/>
                                </a:solidFill>
                                <a:latin typeface="Cambria Math" panose="02040503050406030204" pitchFamily="18" charset="0"/>
                              </a:rPr>
                              <m:t>𝑀𝑎𝑡</m:t>
                            </m:r>
                          </m:e>
                          <m:sub>
                            <m:r>
                              <a:rPr lang="en-US" sz="3666" i="1">
                                <a:solidFill>
                                  <a:srgbClr val="6C6C6C"/>
                                </a:solidFill>
                                <a:latin typeface="Cambria Math" panose="02040503050406030204" pitchFamily="18" charset="0"/>
                              </a:rPr>
                              <m:t>𝑚𝑎𝑠𝑘</m:t>
                            </m:r>
                          </m:sub>
                        </m:sSub>
                      </m:oMath>
                    </m:oMathPara>
                  </a14:m>
                  <a:endParaRPr lang="en-US" sz="3666">
                    <a:solidFill>
                      <a:srgbClr val="6C6C6C"/>
                    </a:solidFill>
                    <a:latin typeface="Trebuchet MS" panose="020B0603020202020204" pitchFamily="34" charset="0"/>
                  </a:endParaRPr>
                </a:p>
              </p:txBody>
            </p:sp>
          </mc:Choice>
          <mc:Fallback xmlns="">
            <p:sp>
              <p:nvSpPr>
                <p:cNvPr id="51" name="TextBox 50">
                  <a:extLst>
                    <a:ext uri="{FF2B5EF4-FFF2-40B4-BE49-F238E27FC236}">
                      <a16:creationId xmlns:a16="http://schemas.microsoft.com/office/drawing/2014/main" id="{9D2E8F7C-1569-4801-BDAB-0277FF85F414}"/>
                    </a:ext>
                  </a:extLst>
                </p:cNvPr>
                <p:cNvSpPr txBox="1">
                  <a:spLocks noRot="1" noChangeAspect="1" noMove="1" noResize="1" noEditPoints="1" noAdjustHandles="1" noChangeArrowheads="1" noChangeShapeType="1" noTextEdit="1"/>
                </p:cNvSpPr>
                <p:nvPr/>
              </p:nvSpPr>
              <p:spPr>
                <a:xfrm>
                  <a:off x="662601" y="2351025"/>
                  <a:ext cx="3156306" cy="217730"/>
                </a:xfrm>
                <a:prstGeom prst="rect">
                  <a:avLst/>
                </a:prstGeom>
                <a:blipFill>
                  <a:blip r:embed="rId7"/>
                  <a:stretch>
                    <a:fillRect t="-2315" b="-2315"/>
                  </a:stretch>
                </a:blipFill>
                <a:ln w="6350">
                  <a:noFill/>
                </a:ln>
              </p:spPr>
              <p:txBody>
                <a:bodyPr/>
                <a:lstStyle/>
                <a:p>
                  <a:r>
                    <a:rPr lang="en-IN">
                      <a:noFill/>
                    </a:rPr>
                    <a:t> </a:t>
                  </a:r>
                </a:p>
              </p:txBody>
            </p:sp>
          </mc:Fallback>
        </mc:AlternateContent>
      </p:grpSp>
      <p:sp>
        <p:nvSpPr>
          <p:cNvPr id="79" name="Callout: Bent Line with Accent Bar 78">
            <a:extLst>
              <a:ext uri="{FF2B5EF4-FFF2-40B4-BE49-F238E27FC236}">
                <a16:creationId xmlns:a16="http://schemas.microsoft.com/office/drawing/2014/main" id="{D26BFB1F-BA98-49C0-B647-89C526BB319B}"/>
              </a:ext>
            </a:extLst>
          </p:cNvPr>
          <p:cNvSpPr/>
          <p:nvPr/>
        </p:nvSpPr>
        <p:spPr>
          <a:xfrm>
            <a:off x="25025523" y="17949332"/>
            <a:ext cx="11060292" cy="1107201"/>
          </a:xfrm>
          <a:prstGeom prst="accentCallout2">
            <a:avLst>
              <a:gd name="adj1" fmla="val 26345"/>
              <a:gd name="adj2" fmla="val -215"/>
              <a:gd name="adj3" fmla="val 22967"/>
              <a:gd name="adj4" fmla="val -5576"/>
              <a:gd name="adj5" fmla="val -56677"/>
              <a:gd name="adj6" fmla="val -7174"/>
            </a:avLst>
          </a:prstGeom>
          <a:ln w="952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defTabSz="2743200"/>
            <a:r>
              <a:rPr lang="en-US" sz="3000">
                <a:solidFill>
                  <a:srgbClr val="76B900"/>
                </a:solidFill>
                <a:latin typeface="Arial"/>
              </a:rPr>
              <a:t>Train the # of h different attention concept </a:t>
            </a:r>
            <a:br>
              <a:rPr lang="en-US" sz="3000">
                <a:solidFill>
                  <a:srgbClr val="76B900"/>
                </a:solidFill>
                <a:latin typeface="Arial"/>
              </a:rPr>
            </a:br>
            <a:r>
              <a:rPr lang="en-US" sz="3000">
                <a:solidFill>
                  <a:srgbClr val="76B900"/>
                </a:solidFill>
                <a:latin typeface="Arial"/>
              </a:rPr>
              <a:t>to increase accuracy</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31BEC98-C639-44BD-81EE-78513B2ADCB0}"/>
                  </a:ext>
                </a:extLst>
              </p:cNvPr>
              <p:cNvSpPr txBox="1"/>
              <p:nvPr/>
            </p:nvSpPr>
            <p:spPr>
              <a:xfrm>
                <a:off x="29469714" y="17654389"/>
                <a:ext cx="3547638" cy="4154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2743200">
                  <a:lnSpc>
                    <a:spcPct val="90000"/>
                  </a:lnSpc>
                </a:pPr>
                <a:r>
                  <a:rPr lang="en-US" sz="3000">
                    <a:solidFill>
                      <a:srgbClr val="6C6C6C"/>
                    </a:solidFill>
                    <a:latin typeface="Arial"/>
                  </a:rPr>
                  <a:t>Where </a:t>
                </a:r>
                <a14:m>
                  <m:oMath xmlns:m="http://schemas.openxmlformats.org/officeDocument/2006/math">
                    <m:r>
                      <a:rPr lang="en-US" sz="3000" i="1">
                        <a:solidFill>
                          <a:srgbClr val="6C6C6C"/>
                        </a:solidFill>
                        <a:latin typeface="Cambria Math" panose="02040503050406030204" pitchFamily="18" charset="0"/>
                      </a:rPr>
                      <m:t>h</m:t>
                    </m:r>
                    <m:r>
                      <a:rPr lang="en-US" sz="3000" i="1">
                        <a:solidFill>
                          <a:srgbClr val="6C6C6C"/>
                        </a:solidFill>
                        <a:latin typeface="Cambria Math" panose="02040503050406030204" pitchFamily="18" charset="0"/>
                      </a:rPr>
                      <m:t> :# </m:t>
                    </m:r>
                    <m:r>
                      <a:rPr lang="en-US" sz="3000" i="1">
                        <a:solidFill>
                          <a:srgbClr val="6C6C6C"/>
                        </a:solidFill>
                        <a:latin typeface="Cambria Math" panose="02040503050406030204" pitchFamily="18" charset="0"/>
                      </a:rPr>
                      <m:t>𝑜𝑓</m:t>
                    </m:r>
                    <m:r>
                      <a:rPr lang="en-US" sz="3000" i="1">
                        <a:solidFill>
                          <a:srgbClr val="6C6C6C"/>
                        </a:solidFill>
                        <a:latin typeface="Cambria Math" panose="02040503050406030204" pitchFamily="18" charset="0"/>
                      </a:rPr>
                      <m:t> </m:t>
                    </m:r>
                    <m:r>
                      <a:rPr lang="en-US" sz="3000" i="1">
                        <a:solidFill>
                          <a:srgbClr val="6C6C6C"/>
                        </a:solidFill>
                        <a:latin typeface="Cambria Math" panose="02040503050406030204" pitchFamily="18" charset="0"/>
                      </a:rPr>
                      <m:t>𝐻𝑒𝑎𝑑</m:t>
                    </m:r>
                  </m:oMath>
                </a14:m>
                <a:endParaRPr lang="en-US" sz="3000">
                  <a:solidFill>
                    <a:srgbClr val="6C6C6C"/>
                  </a:solidFill>
                  <a:latin typeface="Trebuchet MS" panose="020B0603020202020204" pitchFamily="34" charset="0"/>
                </a:endParaRPr>
              </a:p>
            </p:txBody>
          </p:sp>
        </mc:Choice>
        <mc:Fallback xmlns="">
          <p:sp>
            <p:nvSpPr>
              <p:cNvPr id="55" name="TextBox 54">
                <a:extLst>
                  <a:ext uri="{FF2B5EF4-FFF2-40B4-BE49-F238E27FC236}">
                    <a16:creationId xmlns:a16="http://schemas.microsoft.com/office/drawing/2014/main" id="{831BEC98-C639-44BD-81EE-78513B2ADCB0}"/>
                  </a:ext>
                </a:extLst>
              </p:cNvPr>
              <p:cNvSpPr txBox="1">
                <a:spLocks noRot="1" noChangeAspect="1" noMove="1" noResize="1" noEditPoints="1" noAdjustHandles="1" noChangeArrowheads="1" noChangeShapeType="1" noTextEdit="1"/>
              </p:cNvSpPr>
              <p:nvPr/>
            </p:nvSpPr>
            <p:spPr>
              <a:xfrm>
                <a:off x="29469714" y="17654389"/>
                <a:ext cx="3547638" cy="415498"/>
              </a:xfrm>
              <a:prstGeom prst="rect">
                <a:avLst/>
              </a:prstGeom>
              <a:blipFill>
                <a:blip r:embed="rId8"/>
                <a:stretch>
                  <a:fillRect l="-6014" t="-41176" b="-55882"/>
                </a:stretch>
              </a:blipFill>
              <a:ln w="6350">
                <a:noFill/>
              </a:ln>
            </p:spPr>
            <p:txBody>
              <a:bodyPr/>
              <a:lstStyle/>
              <a:p>
                <a:r>
                  <a:rPr lang="en-IN">
                    <a:noFill/>
                  </a:rPr>
                  <a:t> </a:t>
                </a:r>
              </a:p>
            </p:txBody>
          </p:sp>
        </mc:Fallback>
      </mc:AlternateContent>
      <p:sp>
        <p:nvSpPr>
          <p:cNvPr id="85" name="Rectangle: Rounded Corners 84">
            <a:extLst>
              <a:ext uri="{FF2B5EF4-FFF2-40B4-BE49-F238E27FC236}">
                <a16:creationId xmlns:a16="http://schemas.microsoft.com/office/drawing/2014/main" id="{91473A6A-50E3-4785-B623-CA115F41B804}"/>
              </a:ext>
            </a:extLst>
          </p:cNvPr>
          <p:cNvSpPr/>
          <p:nvPr/>
        </p:nvSpPr>
        <p:spPr>
          <a:xfrm>
            <a:off x="13353188" y="14980067"/>
            <a:ext cx="9550641" cy="2071011"/>
          </a:xfrm>
          <a:prstGeom prst="roundRect">
            <a:avLst/>
          </a:prstGeom>
          <a:solidFill>
            <a:srgbClr val="FF0000">
              <a:alpha val="3000"/>
            </a:srgbClr>
          </a:solidFill>
          <a:ln w="12700">
            <a:solidFill>
              <a:srgbClr val="FF0000">
                <a:alpha val="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6000">
              <a:solidFill>
                <a:srgbClr val="FFFFFF"/>
              </a:solidFill>
              <a:latin typeface="Arial"/>
            </a:endParaRPr>
          </a:p>
        </p:txBody>
      </p:sp>
      <p:sp>
        <p:nvSpPr>
          <p:cNvPr id="94" name="TextBox 93">
            <a:extLst>
              <a:ext uri="{FF2B5EF4-FFF2-40B4-BE49-F238E27FC236}">
                <a16:creationId xmlns:a16="http://schemas.microsoft.com/office/drawing/2014/main" id="{0E4F2EA0-4DF0-46A1-AD88-6BAD280B5239}"/>
              </a:ext>
            </a:extLst>
          </p:cNvPr>
          <p:cNvSpPr txBox="1"/>
          <p:nvPr/>
        </p:nvSpPr>
        <p:spPr>
          <a:xfrm>
            <a:off x="23367225" y="5106843"/>
            <a:ext cx="4228402" cy="50770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2743200">
              <a:lnSpc>
                <a:spcPct val="90000"/>
              </a:lnSpc>
            </a:pPr>
            <a:r>
              <a:rPr lang="en-US" sz="3666">
                <a:solidFill>
                  <a:srgbClr val="6C6C6C"/>
                </a:solidFill>
                <a:latin typeface="Arial"/>
              </a:rPr>
              <a:t>Multi-Head Attention</a:t>
            </a:r>
            <a:endParaRPr lang="en-US" sz="3666">
              <a:solidFill>
                <a:srgbClr val="6C6C6C"/>
              </a:solidFill>
              <a:latin typeface="Trebuchet MS" panose="020B0603020202020204" pitchFamily="34" charset="0"/>
            </a:endParaRPr>
          </a:p>
        </p:txBody>
      </p:sp>
      <p:sp>
        <p:nvSpPr>
          <p:cNvPr id="95" name="Callout: Bent Line with Accent Bar 94">
            <a:extLst>
              <a:ext uri="{FF2B5EF4-FFF2-40B4-BE49-F238E27FC236}">
                <a16:creationId xmlns:a16="http://schemas.microsoft.com/office/drawing/2014/main" id="{6508E871-60C7-4AC7-82DA-9DF3A4792FF8}"/>
              </a:ext>
            </a:extLst>
          </p:cNvPr>
          <p:cNvSpPr/>
          <p:nvPr/>
        </p:nvSpPr>
        <p:spPr>
          <a:xfrm>
            <a:off x="33466677" y="12727034"/>
            <a:ext cx="3391248" cy="587661"/>
          </a:xfrm>
          <a:prstGeom prst="accentCallout2">
            <a:avLst>
              <a:gd name="adj1" fmla="val 43120"/>
              <a:gd name="adj2" fmla="val 147"/>
              <a:gd name="adj3" fmla="val 62013"/>
              <a:gd name="adj4" fmla="val -13639"/>
              <a:gd name="adj5" fmla="val 95306"/>
              <a:gd name="adj6" fmla="val -19919"/>
            </a:avLst>
          </a:prstGeom>
          <a:ln w="9525">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defTabSz="2743200"/>
            <a:r>
              <a:rPr lang="en-US" sz="3000">
                <a:solidFill>
                  <a:srgbClr val="76B900"/>
                </a:solidFill>
                <a:latin typeface="Arial"/>
              </a:rPr>
              <a:t>To ignore specific words</a:t>
            </a:r>
          </a:p>
        </p:txBody>
      </p:sp>
      <p:sp>
        <p:nvSpPr>
          <p:cNvPr id="28" name="Rectangle 27">
            <a:extLst>
              <a:ext uri="{FF2B5EF4-FFF2-40B4-BE49-F238E27FC236}">
                <a16:creationId xmlns:a16="http://schemas.microsoft.com/office/drawing/2014/main" id="{98F473E2-B673-4FC7-B953-736C36AED84C}"/>
              </a:ext>
            </a:extLst>
          </p:cNvPr>
          <p:cNvSpPr/>
          <p:nvPr/>
        </p:nvSpPr>
        <p:spPr>
          <a:xfrm>
            <a:off x="23232975" y="5679465"/>
            <a:ext cx="13103910" cy="1374556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6000">
              <a:solidFill>
                <a:srgbClr val="FFFFFF"/>
              </a:solidFill>
              <a:latin typeface="Arial"/>
            </a:endParaRPr>
          </a:p>
        </p:txBody>
      </p:sp>
      <p:sp>
        <p:nvSpPr>
          <p:cNvPr id="32" name="TextBox 31">
            <a:extLst>
              <a:ext uri="{FF2B5EF4-FFF2-40B4-BE49-F238E27FC236}">
                <a16:creationId xmlns:a16="http://schemas.microsoft.com/office/drawing/2014/main" id="{4F7AA2DC-B1A7-4CBD-83A1-06494CF6916B}"/>
              </a:ext>
            </a:extLst>
          </p:cNvPr>
          <p:cNvSpPr txBox="1"/>
          <p:nvPr/>
        </p:nvSpPr>
        <p:spPr>
          <a:xfrm>
            <a:off x="2" y="19833299"/>
            <a:ext cx="25844499" cy="63267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743200">
              <a:lnSpc>
                <a:spcPct val="150000"/>
              </a:lnSpc>
            </a:pPr>
            <a:r>
              <a:rPr lang="en-US" sz="2667">
                <a:solidFill>
                  <a:srgbClr val="92D050"/>
                </a:solidFill>
                <a:latin typeface="Trebuchet MS" panose="020B0603020202020204" pitchFamily="34" charset="0"/>
                <a:hlinkClick r:id="rId9"/>
              </a:rPr>
              <a:t>A. Vaswani, et al. “Attention is all you need”. </a:t>
            </a:r>
            <a:r>
              <a:rPr lang="en-US" sz="2667" err="1">
                <a:solidFill>
                  <a:srgbClr val="92D050"/>
                </a:solidFill>
                <a:latin typeface="Trebuchet MS" panose="020B0603020202020204" pitchFamily="34" charset="0"/>
                <a:hlinkClick r:id="rId9"/>
              </a:rPr>
              <a:t>NeurIPS</a:t>
            </a:r>
            <a:r>
              <a:rPr lang="en-US" sz="2667">
                <a:solidFill>
                  <a:srgbClr val="92D050"/>
                </a:solidFill>
                <a:latin typeface="Trebuchet MS" panose="020B0603020202020204" pitchFamily="34" charset="0"/>
                <a:hlinkClick r:id="rId9"/>
              </a:rPr>
              <a:t>(2017)</a:t>
            </a:r>
            <a:endParaRPr lang="en-US" altLang="ko-KR" sz="2667">
              <a:solidFill>
                <a:srgbClr val="92D050"/>
              </a:solidFill>
              <a:latin typeface="Trebuchet MS" panose="020B0603020202020204" pitchFamily="34" charset="0"/>
              <a:ea typeface="맑은 고딕" panose="020B0503020000020004" pitchFamily="34" charset="-127"/>
            </a:endParaRPr>
          </a:p>
        </p:txBody>
      </p:sp>
      <p:grpSp>
        <p:nvGrpSpPr>
          <p:cNvPr id="6" name="Group 5">
            <a:extLst>
              <a:ext uri="{FF2B5EF4-FFF2-40B4-BE49-F238E27FC236}">
                <a16:creationId xmlns:a16="http://schemas.microsoft.com/office/drawing/2014/main" id="{8C04DFD8-443F-433B-934E-00538804C2BE}"/>
              </a:ext>
            </a:extLst>
          </p:cNvPr>
          <p:cNvGrpSpPr/>
          <p:nvPr/>
        </p:nvGrpSpPr>
        <p:grpSpPr>
          <a:xfrm>
            <a:off x="348567" y="10729055"/>
            <a:ext cx="12556269" cy="8695973"/>
            <a:chOff x="104570" y="3218716"/>
            <a:chExt cx="3766881" cy="2608792"/>
          </a:xfrm>
        </p:grpSpPr>
        <p:pic>
          <p:nvPicPr>
            <p:cNvPr id="23" name="Picture 22">
              <a:extLst>
                <a:ext uri="{FF2B5EF4-FFF2-40B4-BE49-F238E27FC236}">
                  <a16:creationId xmlns:a16="http://schemas.microsoft.com/office/drawing/2014/main" id="{3204F304-DA72-451D-92AA-A452E2DD48FF}"/>
                </a:ext>
              </a:extLst>
            </p:cNvPr>
            <p:cNvPicPr>
              <a:picLocks noChangeAspect="1"/>
            </p:cNvPicPr>
            <p:nvPr/>
          </p:nvPicPr>
          <p:blipFill>
            <a:blip r:embed="rId10"/>
            <a:stretch>
              <a:fillRect/>
            </a:stretch>
          </p:blipFill>
          <p:spPr>
            <a:xfrm>
              <a:off x="136099" y="4128182"/>
              <a:ext cx="3615978" cy="1594547"/>
            </a:xfrm>
            <a:prstGeom prst="rect">
              <a:avLst/>
            </a:prstGeom>
          </p:spPr>
        </p:pic>
        <p:sp>
          <p:nvSpPr>
            <p:cNvPr id="80" name="Callout: Bent Line with Accent Bar 79">
              <a:extLst>
                <a:ext uri="{FF2B5EF4-FFF2-40B4-BE49-F238E27FC236}">
                  <a16:creationId xmlns:a16="http://schemas.microsoft.com/office/drawing/2014/main" id="{0A4F2C1C-6091-4595-B4D0-5DCD94429B7B}"/>
                </a:ext>
              </a:extLst>
            </p:cNvPr>
            <p:cNvSpPr/>
            <p:nvPr/>
          </p:nvSpPr>
          <p:spPr>
            <a:xfrm flipH="1">
              <a:off x="1756932" y="3526550"/>
              <a:ext cx="1195444" cy="622570"/>
            </a:xfrm>
            <a:prstGeom prst="accentCallout2">
              <a:avLst>
                <a:gd name="adj1" fmla="val 43120"/>
                <a:gd name="adj2" fmla="val 147"/>
                <a:gd name="adj3" fmla="val 62013"/>
                <a:gd name="adj4" fmla="val -13639"/>
                <a:gd name="adj5" fmla="val 141389"/>
                <a:gd name="adj6" fmla="val -14907"/>
              </a:avLst>
            </a:prstGeom>
            <a:ln w="952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defTabSz="2743200"/>
              <a:endParaRPr lang="en-US" sz="3000">
                <a:solidFill>
                  <a:srgbClr val="76B900"/>
                </a:solidFill>
                <a:latin typeface="Arial"/>
              </a:endParaRPr>
            </a:p>
          </p:txBody>
        </p:sp>
        <p:sp>
          <p:nvSpPr>
            <p:cNvPr id="93" name="TextBox 92">
              <a:extLst>
                <a:ext uri="{FF2B5EF4-FFF2-40B4-BE49-F238E27FC236}">
                  <a16:creationId xmlns:a16="http://schemas.microsoft.com/office/drawing/2014/main" id="{C99ED087-4CC8-47E7-A88B-8C4865516246}"/>
                </a:ext>
              </a:extLst>
            </p:cNvPr>
            <p:cNvSpPr txBox="1"/>
            <p:nvPr/>
          </p:nvSpPr>
          <p:spPr>
            <a:xfrm>
              <a:off x="112327" y="3218716"/>
              <a:ext cx="1238320" cy="1523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2743200">
                <a:lnSpc>
                  <a:spcPct val="90000"/>
                </a:lnSpc>
              </a:pPr>
              <a:r>
                <a:rPr lang="en-US" sz="3666">
                  <a:solidFill>
                    <a:srgbClr val="6C6C6C"/>
                  </a:solidFill>
                  <a:latin typeface="Arial"/>
                </a:rPr>
                <a:t>Positional Encoding</a:t>
              </a:r>
              <a:endParaRPr lang="en-US" sz="3666">
                <a:solidFill>
                  <a:srgbClr val="6C6C6C"/>
                </a:solidFill>
                <a:latin typeface="Trebuchet MS" panose="020B0603020202020204" pitchFamily="34"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DA2C98E-6BD1-408D-A02F-BC35C25B66E7}"/>
                    </a:ext>
                  </a:extLst>
                </p:cNvPr>
                <p:cNvSpPr txBox="1"/>
                <p:nvPr/>
              </p:nvSpPr>
              <p:spPr>
                <a:xfrm>
                  <a:off x="673043" y="3874080"/>
                  <a:ext cx="2226590" cy="24720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2743200">
                    <a:lnSpc>
                      <a:spcPct val="90000"/>
                    </a:lnSpc>
                  </a:pPr>
                  <a14:m>
                    <m:oMathPara xmlns:m="http://schemas.openxmlformats.org/officeDocument/2006/math">
                      <m:oMathParaPr>
                        <m:jc m:val="centerGroup"/>
                      </m:oMathParaPr>
                      <m:oMath xmlns:m="http://schemas.openxmlformats.org/officeDocument/2006/math">
                        <m:r>
                          <a:rPr lang="en-US" sz="3333" i="1">
                            <a:solidFill>
                              <a:srgbClr val="6C6C6C"/>
                            </a:solidFill>
                            <a:latin typeface="Cambria Math" panose="02040503050406030204" pitchFamily="18" charset="0"/>
                          </a:rPr>
                          <m:t>𝑃𝐸</m:t>
                        </m:r>
                        <m:d>
                          <m:dPr>
                            <m:ctrlPr>
                              <a:rPr lang="en-US" sz="3333" i="1">
                                <a:solidFill>
                                  <a:srgbClr val="6C6C6C"/>
                                </a:solidFill>
                                <a:latin typeface="Cambria Math" panose="02040503050406030204" pitchFamily="18" charset="0"/>
                              </a:rPr>
                            </m:ctrlPr>
                          </m:dPr>
                          <m:e>
                            <m:r>
                              <a:rPr lang="en-US" sz="3333" i="1">
                                <a:solidFill>
                                  <a:srgbClr val="6C6C6C"/>
                                </a:solidFill>
                                <a:latin typeface="Cambria Math" panose="02040503050406030204" pitchFamily="18" charset="0"/>
                              </a:rPr>
                              <m:t>𝑝𝑜𝑠</m:t>
                            </m:r>
                            <m:r>
                              <a:rPr lang="en-US" sz="3333" i="1">
                                <a:solidFill>
                                  <a:srgbClr val="6C6C6C"/>
                                </a:solidFill>
                                <a:latin typeface="Cambria Math" panose="02040503050406030204" pitchFamily="18" charset="0"/>
                              </a:rPr>
                              <m:t>, 2</m:t>
                            </m:r>
                            <m:r>
                              <a:rPr lang="en-US" sz="3333" i="1">
                                <a:solidFill>
                                  <a:srgbClr val="6C6C6C"/>
                                </a:solidFill>
                                <a:latin typeface="Cambria Math" panose="02040503050406030204" pitchFamily="18" charset="0"/>
                              </a:rPr>
                              <m:t>𝑖</m:t>
                            </m:r>
                          </m:e>
                        </m:d>
                        <m:r>
                          <a:rPr lang="en-US" sz="3333" i="1">
                            <a:solidFill>
                              <a:srgbClr val="6C6C6C"/>
                            </a:solidFill>
                            <a:latin typeface="Cambria Math" panose="02040503050406030204" pitchFamily="18" charset="0"/>
                          </a:rPr>
                          <m:t>         =</m:t>
                        </m:r>
                        <m:func>
                          <m:funcPr>
                            <m:ctrlPr>
                              <a:rPr lang="en-US" sz="3333" i="1">
                                <a:solidFill>
                                  <a:srgbClr val="6C6C6C"/>
                                </a:solidFill>
                                <a:latin typeface="Cambria Math" panose="02040503050406030204" pitchFamily="18" charset="0"/>
                              </a:rPr>
                            </m:ctrlPr>
                          </m:funcPr>
                          <m:fName>
                            <m:r>
                              <m:rPr>
                                <m:sty m:val="p"/>
                              </m:rPr>
                              <a:rPr lang="en-US" sz="3333">
                                <a:solidFill>
                                  <a:srgbClr val="6C6C6C"/>
                                </a:solidFill>
                                <a:latin typeface="Cambria Math" panose="02040503050406030204" pitchFamily="18" charset="0"/>
                              </a:rPr>
                              <m:t>sin</m:t>
                            </m:r>
                          </m:fName>
                          <m:e>
                            <m:d>
                              <m:dPr>
                                <m:ctrlPr>
                                  <a:rPr lang="en-US" sz="3333" i="1">
                                    <a:solidFill>
                                      <a:srgbClr val="6C6C6C"/>
                                    </a:solidFill>
                                    <a:latin typeface="Cambria Math" panose="02040503050406030204" pitchFamily="18" charset="0"/>
                                  </a:rPr>
                                </m:ctrlPr>
                              </m:dPr>
                              <m:e>
                                <m:f>
                                  <m:fPr>
                                    <m:ctrlPr>
                                      <a:rPr lang="en-US" sz="3333" i="1">
                                        <a:solidFill>
                                          <a:srgbClr val="6C6C6C"/>
                                        </a:solidFill>
                                        <a:latin typeface="Cambria Math" panose="02040503050406030204" pitchFamily="18" charset="0"/>
                                      </a:rPr>
                                    </m:ctrlPr>
                                  </m:fPr>
                                  <m:num>
                                    <m:r>
                                      <a:rPr lang="en-US" sz="3333" i="1">
                                        <a:solidFill>
                                          <a:srgbClr val="6C6C6C"/>
                                        </a:solidFill>
                                        <a:latin typeface="Cambria Math" panose="02040503050406030204" pitchFamily="18" charset="0"/>
                                      </a:rPr>
                                      <m:t>𝑝𝑜𝑠</m:t>
                                    </m:r>
                                  </m:num>
                                  <m:den>
                                    <m:sSup>
                                      <m:sSupPr>
                                        <m:ctrlPr>
                                          <a:rPr lang="en-US" sz="3333" i="1">
                                            <a:solidFill>
                                              <a:srgbClr val="6C6C6C"/>
                                            </a:solidFill>
                                            <a:latin typeface="Cambria Math" panose="02040503050406030204" pitchFamily="18" charset="0"/>
                                          </a:rPr>
                                        </m:ctrlPr>
                                      </m:sSupPr>
                                      <m:e>
                                        <m:r>
                                          <a:rPr lang="en-US" sz="3333" i="1">
                                            <a:solidFill>
                                              <a:srgbClr val="6C6C6C"/>
                                            </a:solidFill>
                                            <a:latin typeface="Cambria Math" panose="02040503050406030204" pitchFamily="18" charset="0"/>
                                          </a:rPr>
                                          <m:t>10000</m:t>
                                        </m:r>
                                      </m:e>
                                      <m:sup>
                                        <m:f>
                                          <m:fPr>
                                            <m:type m:val="lin"/>
                                            <m:ctrlPr>
                                              <a:rPr lang="en-US" sz="3333" i="1">
                                                <a:solidFill>
                                                  <a:srgbClr val="6C6C6C"/>
                                                </a:solidFill>
                                                <a:latin typeface="Cambria Math" panose="02040503050406030204" pitchFamily="18" charset="0"/>
                                              </a:rPr>
                                            </m:ctrlPr>
                                          </m:fPr>
                                          <m:num>
                                            <m:r>
                                              <a:rPr lang="en-US" sz="3333" i="1">
                                                <a:solidFill>
                                                  <a:srgbClr val="6C6C6C"/>
                                                </a:solidFill>
                                                <a:latin typeface="Cambria Math" panose="02040503050406030204" pitchFamily="18" charset="0"/>
                                              </a:rPr>
                                              <m:t>2</m:t>
                                            </m:r>
                                            <m:r>
                                              <a:rPr lang="en-US" sz="3333" i="1">
                                                <a:solidFill>
                                                  <a:srgbClr val="6C6C6C"/>
                                                </a:solidFill>
                                                <a:latin typeface="Cambria Math" panose="02040503050406030204" pitchFamily="18" charset="0"/>
                                              </a:rPr>
                                              <m:t>𝑖</m:t>
                                            </m:r>
                                          </m:num>
                                          <m:den>
                                            <m:sSub>
                                              <m:sSubPr>
                                                <m:ctrlPr>
                                                  <a:rPr lang="en-US" sz="3333" i="1">
                                                    <a:solidFill>
                                                      <a:srgbClr val="6C6C6C"/>
                                                    </a:solidFill>
                                                    <a:latin typeface="Cambria Math" panose="02040503050406030204" pitchFamily="18" charset="0"/>
                                                  </a:rPr>
                                                </m:ctrlPr>
                                              </m:sSubPr>
                                              <m:e>
                                                <m:r>
                                                  <a:rPr lang="en-US" sz="3333" i="1">
                                                    <a:solidFill>
                                                      <a:srgbClr val="6C6C6C"/>
                                                    </a:solidFill>
                                                    <a:latin typeface="Cambria Math" panose="02040503050406030204" pitchFamily="18" charset="0"/>
                                                  </a:rPr>
                                                  <m:t>𝑑</m:t>
                                                </m:r>
                                              </m:e>
                                              <m:sub>
                                                <m:r>
                                                  <a:rPr lang="en-US" sz="3333" i="1">
                                                    <a:solidFill>
                                                      <a:srgbClr val="6C6C6C"/>
                                                    </a:solidFill>
                                                    <a:latin typeface="Cambria Math" panose="02040503050406030204" pitchFamily="18" charset="0"/>
                                                  </a:rPr>
                                                  <m:t>𝑚𝑜𝑑𝑒𝑙</m:t>
                                                </m:r>
                                              </m:sub>
                                            </m:sSub>
                                          </m:den>
                                        </m:f>
                                      </m:sup>
                                    </m:sSup>
                                  </m:den>
                                </m:f>
                              </m:e>
                            </m:d>
                          </m:e>
                        </m:func>
                      </m:oMath>
                    </m:oMathPara>
                  </a14:m>
                  <a:endParaRPr lang="en-US" sz="3333">
                    <a:solidFill>
                      <a:srgbClr val="6C6C6C"/>
                    </a:solidFill>
                    <a:latin typeface="Trebuchet MS" panose="020B0603020202020204" pitchFamily="34" charset="0"/>
                  </a:endParaRPr>
                </a:p>
              </p:txBody>
            </p:sp>
          </mc:Choice>
          <mc:Fallback xmlns="">
            <p:sp>
              <p:nvSpPr>
                <p:cNvPr id="33" name="TextBox 32">
                  <a:extLst>
                    <a:ext uri="{FF2B5EF4-FFF2-40B4-BE49-F238E27FC236}">
                      <a16:creationId xmlns:a16="http://schemas.microsoft.com/office/drawing/2014/main" id="{FDA2C98E-6BD1-408D-A02F-BC35C25B66E7}"/>
                    </a:ext>
                  </a:extLst>
                </p:cNvPr>
                <p:cNvSpPr txBox="1">
                  <a:spLocks noRot="1" noChangeAspect="1" noMove="1" noResize="1" noEditPoints="1" noAdjustHandles="1" noChangeArrowheads="1" noChangeShapeType="1" noTextEdit="1"/>
                </p:cNvSpPr>
                <p:nvPr/>
              </p:nvSpPr>
              <p:spPr>
                <a:xfrm>
                  <a:off x="673043" y="3874080"/>
                  <a:ext cx="2226590" cy="247202"/>
                </a:xfrm>
                <a:prstGeom prst="rect">
                  <a:avLst/>
                </a:prstGeom>
                <a:blipFill>
                  <a:blip r:embed="rId11"/>
                  <a:stretch>
                    <a:fillRect b="-2206"/>
                  </a:stretch>
                </a:blipFill>
                <a:ln w="635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42FA03F-010D-4F93-8BE0-6722E1E67D52}"/>
                    </a:ext>
                  </a:extLst>
                </p:cNvPr>
                <p:cNvSpPr txBox="1"/>
                <p:nvPr/>
              </p:nvSpPr>
              <p:spPr>
                <a:xfrm>
                  <a:off x="685084" y="3545480"/>
                  <a:ext cx="2221801" cy="24720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defTabSz="2743200">
                    <a:lnSpc>
                      <a:spcPct val="90000"/>
                    </a:lnSpc>
                  </a:pPr>
                  <a14:m>
                    <m:oMathPara xmlns:m="http://schemas.openxmlformats.org/officeDocument/2006/math">
                      <m:oMathParaPr>
                        <m:jc m:val="centerGroup"/>
                      </m:oMathParaPr>
                      <m:oMath xmlns:m="http://schemas.openxmlformats.org/officeDocument/2006/math">
                        <m:r>
                          <a:rPr lang="en-US" sz="3333" i="1">
                            <a:solidFill>
                              <a:srgbClr val="6C6C6C"/>
                            </a:solidFill>
                            <a:latin typeface="Cambria Math" panose="02040503050406030204" pitchFamily="18" charset="0"/>
                          </a:rPr>
                          <m:t>𝑃𝐸</m:t>
                        </m:r>
                        <m:d>
                          <m:dPr>
                            <m:ctrlPr>
                              <a:rPr lang="en-US" sz="3333" i="1">
                                <a:solidFill>
                                  <a:srgbClr val="6C6C6C"/>
                                </a:solidFill>
                                <a:latin typeface="Cambria Math" panose="02040503050406030204" pitchFamily="18" charset="0"/>
                              </a:rPr>
                            </m:ctrlPr>
                          </m:dPr>
                          <m:e>
                            <m:r>
                              <a:rPr lang="en-US" sz="3333" i="1">
                                <a:solidFill>
                                  <a:srgbClr val="6C6C6C"/>
                                </a:solidFill>
                                <a:latin typeface="Cambria Math" panose="02040503050406030204" pitchFamily="18" charset="0"/>
                              </a:rPr>
                              <m:t>𝑝𝑜𝑠</m:t>
                            </m:r>
                            <m:r>
                              <a:rPr lang="en-US" sz="3333" i="1">
                                <a:solidFill>
                                  <a:srgbClr val="6C6C6C"/>
                                </a:solidFill>
                                <a:latin typeface="Cambria Math" panose="02040503050406030204" pitchFamily="18" charset="0"/>
                              </a:rPr>
                              <m:t>, 2</m:t>
                            </m:r>
                            <m:r>
                              <a:rPr lang="en-US" sz="3333" i="1">
                                <a:solidFill>
                                  <a:srgbClr val="6C6C6C"/>
                                </a:solidFill>
                                <a:latin typeface="Cambria Math" panose="02040503050406030204" pitchFamily="18" charset="0"/>
                              </a:rPr>
                              <m:t>𝑖</m:t>
                            </m:r>
                            <m:r>
                              <a:rPr lang="en-US" sz="3333" i="1">
                                <a:solidFill>
                                  <a:srgbClr val="6C6C6C"/>
                                </a:solidFill>
                                <a:latin typeface="Cambria Math" panose="02040503050406030204" pitchFamily="18" charset="0"/>
                              </a:rPr>
                              <m:t>+1</m:t>
                            </m:r>
                          </m:e>
                        </m:d>
                        <m:r>
                          <a:rPr lang="en-US" sz="3333" i="1">
                            <a:solidFill>
                              <a:srgbClr val="6C6C6C"/>
                            </a:solidFill>
                            <a:latin typeface="Cambria Math" panose="02040503050406030204" pitchFamily="18" charset="0"/>
                          </a:rPr>
                          <m:t>=</m:t>
                        </m:r>
                        <m:func>
                          <m:funcPr>
                            <m:ctrlPr>
                              <a:rPr lang="en-US" sz="3333" i="1">
                                <a:solidFill>
                                  <a:srgbClr val="6C6C6C"/>
                                </a:solidFill>
                                <a:latin typeface="Cambria Math" panose="02040503050406030204" pitchFamily="18" charset="0"/>
                              </a:rPr>
                            </m:ctrlPr>
                          </m:funcPr>
                          <m:fName>
                            <m:r>
                              <a:rPr lang="en-US" sz="3333" i="1">
                                <a:solidFill>
                                  <a:srgbClr val="6C6C6C"/>
                                </a:solidFill>
                                <a:latin typeface="Cambria Math" panose="02040503050406030204" pitchFamily="18" charset="0"/>
                              </a:rPr>
                              <m:t>𝑐𝑜𝑠</m:t>
                            </m:r>
                          </m:fName>
                          <m:e>
                            <m:d>
                              <m:dPr>
                                <m:ctrlPr>
                                  <a:rPr lang="en-US" sz="3333" i="1">
                                    <a:solidFill>
                                      <a:srgbClr val="6C6C6C"/>
                                    </a:solidFill>
                                    <a:latin typeface="Cambria Math" panose="02040503050406030204" pitchFamily="18" charset="0"/>
                                  </a:rPr>
                                </m:ctrlPr>
                              </m:dPr>
                              <m:e>
                                <m:f>
                                  <m:fPr>
                                    <m:ctrlPr>
                                      <a:rPr lang="en-US" sz="3333" i="1">
                                        <a:solidFill>
                                          <a:srgbClr val="6C6C6C"/>
                                        </a:solidFill>
                                        <a:latin typeface="Cambria Math" panose="02040503050406030204" pitchFamily="18" charset="0"/>
                                      </a:rPr>
                                    </m:ctrlPr>
                                  </m:fPr>
                                  <m:num>
                                    <m:r>
                                      <a:rPr lang="en-US" sz="3333" i="1">
                                        <a:solidFill>
                                          <a:srgbClr val="6C6C6C"/>
                                        </a:solidFill>
                                        <a:latin typeface="Cambria Math" panose="02040503050406030204" pitchFamily="18" charset="0"/>
                                      </a:rPr>
                                      <m:t>𝑝𝑜𝑠</m:t>
                                    </m:r>
                                  </m:num>
                                  <m:den>
                                    <m:sSup>
                                      <m:sSupPr>
                                        <m:ctrlPr>
                                          <a:rPr lang="en-US" sz="3333" i="1">
                                            <a:solidFill>
                                              <a:srgbClr val="6C6C6C"/>
                                            </a:solidFill>
                                            <a:latin typeface="Cambria Math" panose="02040503050406030204" pitchFamily="18" charset="0"/>
                                          </a:rPr>
                                        </m:ctrlPr>
                                      </m:sSupPr>
                                      <m:e>
                                        <m:r>
                                          <a:rPr lang="en-US" sz="3333" i="1">
                                            <a:solidFill>
                                              <a:srgbClr val="6C6C6C"/>
                                            </a:solidFill>
                                            <a:latin typeface="Cambria Math" panose="02040503050406030204" pitchFamily="18" charset="0"/>
                                          </a:rPr>
                                          <m:t>10000</m:t>
                                        </m:r>
                                      </m:e>
                                      <m:sup>
                                        <m:f>
                                          <m:fPr>
                                            <m:type m:val="lin"/>
                                            <m:ctrlPr>
                                              <a:rPr lang="en-US" sz="3333" i="1">
                                                <a:solidFill>
                                                  <a:srgbClr val="6C6C6C"/>
                                                </a:solidFill>
                                                <a:latin typeface="Cambria Math" panose="02040503050406030204" pitchFamily="18" charset="0"/>
                                              </a:rPr>
                                            </m:ctrlPr>
                                          </m:fPr>
                                          <m:num>
                                            <m:r>
                                              <a:rPr lang="en-US" sz="3333" i="1">
                                                <a:solidFill>
                                                  <a:srgbClr val="6C6C6C"/>
                                                </a:solidFill>
                                                <a:latin typeface="Cambria Math" panose="02040503050406030204" pitchFamily="18" charset="0"/>
                                              </a:rPr>
                                              <m:t>2</m:t>
                                            </m:r>
                                            <m:r>
                                              <a:rPr lang="en-US" sz="3333" i="1">
                                                <a:solidFill>
                                                  <a:srgbClr val="6C6C6C"/>
                                                </a:solidFill>
                                                <a:latin typeface="Cambria Math" panose="02040503050406030204" pitchFamily="18" charset="0"/>
                                              </a:rPr>
                                              <m:t>𝑖</m:t>
                                            </m:r>
                                          </m:num>
                                          <m:den>
                                            <m:sSub>
                                              <m:sSubPr>
                                                <m:ctrlPr>
                                                  <a:rPr lang="en-US" sz="3333" i="1">
                                                    <a:solidFill>
                                                      <a:srgbClr val="6C6C6C"/>
                                                    </a:solidFill>
                                                    <a:latin typeface="Cambria Math" panose="02040503050406030204" pitchFamily="18" charset="0"/>
                                                  </a:rPr>
                                                </m:ctrlPr>
                                              </m:sSubPr>
                                              <m:e>
                                                <m:r>
                                                  <a:rPr lang="en-US" sz="3333" i="1">
                                                    <a:solidFill>
                                                      <a:srgbClr val="6C6C6C"/>
                                                    </a:solidFill>
                                                    <a:latin typeface="Cambria Math" panose="02040503050406030204" pitchFamily="18" charset="0"/>
                                                  </a:rPr>
                                                  <m:t>𝑑</m:t>
                                                </m:r>
                                              </m:e>
                                              <m:sub>
                                                <m:r>
                                                  <a:rPr lang="en-US" sz="3333" i="1">
                                                    <a:solidFill>
                                                      <a:srgbClr val="6C6C6C"/>
                                                    </a:solidFill>
                                                    <a:latin typeface="Cambria Math" panose="02040503050406030204" pitchFamily="18" charset="0"/>
                                                  </a:rPr>
                                                  <m:t>𝑚𝑜𝑑𝑒𝑙</m:t>
                                                </m:r>
                                              </m:sub>
                                            </m:sSub>
                                          </m:den>
                                        </m:f>
                                      </m:sup>
                                    </m:sSup>
                                  </m:den>
                                </m:f>
                              </m:e>
                            </m:d>
                          </m:e>
                        </m:func>
                      </m:oMath>
                    </m:oMathPara>
                  </a14:m>
                  <a:endParaRPr lang="en-US" sz="3333">
                    <a:solidFill>
                      <a:srgbClr val="6C6C6C"/>
                    </a:solidFill>
                    <a:latin typeface="Trebuchet MS" panose="020B0603020202020204" pitchFamily="34" charset="0"/>
                  </a:endParaRPr>
                </a:p>
              </p:txBody>
            </p:sp>
          </mc:Choice>
          <mc:Fallback xmlns="">
            <p:sp>
              <p:nvSpPr>
                <p:cNvPr id="34" name="TextBox 33">
                  <a:extLst>
                    <a:ext uri="{FF2B5EF4-FFF2-40B4-BE49-F238E27FC236}">
                      <a16:creationId xmlns:a16="http://schemas.microsoft.com/office/drawing/2014/main" id="{B42FA03F-010D-4F93-8BE0-6722E1E67D52}"/>
                    </a:ext>
                  </a:extLst>
                </p:cNvPr>
                <p:cNvSpPr txBox="1">
                  <a:spLocks noRot="1" noChangeAspect="1" noMove="1" noResize="1" noEditPoints="1" noAdjustHandles="1" noChangeArrowheads="1" noChangeShapeType="1" noTextEdit="1"/>
                </p:cNvSpPr>
                <p:nvPr/>
              </p:nvSpPr>
              <p:spPr>
                <a:xfrm>
                  <a:off x="685084" y="3545480"/>
                  <a:ext cx="2221801" cy="247202"/>
                </a:xfrm>
                <a:prstGeom prst="rect">
                  <a:avLst/>
                </a:prstGeom>
                <a:blipFill>
                  <a:blip r:embed="rId12"/>
                  <a:stretch>
                    <a:fillRect b="-2222"/>
                  </a:stretch>
                </a:blipFill>
                <a:ln w="6350">
                  <a:noFill/>
                </a:ln>
              </p:spPr>
              <p:txBody>
                <a:bodyPr/>
                <a:lstStyle/>
                <a:p>
                  <a:r>
                    <a:rPr lang="en-IN">
                      <a:noFill/>
                    </a:rPr>
                    <a:t> </a:t>
                  </a:r>
                </a:p>
              </p:txBody>
            </p:sp>
          </mc:Fallback>
        </mc:AlternateContent>
        <p:sp>
          <p:nvSpPr>
            <p:cNvPr id="3" name="Oval 2">
              <a:extLst>
                <a:ext uri="{FF2B5EF4-FFF2-40B4-BE49-F238E27FC236}">
                  <a16:creationId xmlns:a16="http://schemas.microsoft.com/office/drawing/2014/main" id="{507B7CB8-7444-4F7D-B512-242187DB935F}"/>
                </a:ext>
              </a:extLst>
            </p:cNvPr>
            <p:cNvSpPr/>
            <p:nvPr/>
          </p:nvSpPr>
          <p:spPr>
            <a:xfrm>
              <a:off x="1330332" y="4756068"/>
              <a:ext cx="181663" cy="177882"/>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6000">
                <a:solidFill>
                  <a:srgbClr val="FFFFFF"/>
                </a:solidFill>
                <a:latin typeface="Arial"/>
              </a:endParaRPr>
            </a:p>
          </p:txBody>
        </p:sp>
        <p:sp>
          <p:nvSpPr>
            <p:cNvPr id="5" name="TextBox 4">
              <a:extLst>
                <a:ext uri="{FF2B5EF4-FFF2-40B4-BE49-F238E27FC236}">
                  <a16:creationId xmlns:a16="http://schemas.microsoft.com/office/drawing/2014/main" id="{1166DA4A-4408-41E3-86BC-8E0C4DB0950F}"/>
                </a:ext>
              </a:extLst>
            </p:cNvPr>
            <p:cNvSpPr txBox="1"/>
            <p:nvPr/>
          </p:nvSpPr>
          <p:spPr>
            <a:xfrm>
              <a:off x="1047750" y="5002836"/>
              <a:ext cx="752195" cy="1246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2743200">
                <a:lnSpc>
                  <a:spcPct val="90000"/>
                </a:lnSpc>
              </a:pPr>
              <a:r>
                <a:rPr lang="en-US" sz="2334">
                  <a:solidFill>
                    <a:srgbClr val="FF0000"/>
                  </a:solidFill>
                  <a:latin typeface="Trebuchet MS" panose="020B0603020202020204" pitchFamily="34" charset="0"/>
                </a:rPr>
                <a:t>(pos,</a:t>
              </a:r>
              <a:r>
                <a:rPr lang="ko-KR" altLang="en-US" sz="2334">
                  <a:solidFill>
                    <a:srgbClr val="FF0000"/>
                  </a:solidFill>
                  <a:latin typeface="Trebuchet MS" panose="020B0603020202020204" pitchFamily="34" charset="0"/>
                  <a:ea typeface="맑은 고딕" panose="020B0503020000020004" pitchFamily="34" charset="-127"/>
                </a:rPr>
                <a:t> </a:t>
              </a:r>
              <a:r>
                <a:rPr lang="en-US" altLang="ko-KR" sz="2334" err="1">
                  <a:solidFill>
                    <a:srgbClr val="FF0000"/>
                  </a:solidFill>
                  <a:latin typeface="Trebuchet MS" panose="020B0603020202020204" pitchFamily="34" charset="0"/>
                  <a:ea typeface="맑은 고딕" panose="020B0503020000020004" pitchFamily="34" charset="-127"/>
                </a:rPr>
                <a:t>i</a:t>
              </a:r>
              <a:r>
                <a:rPr lang="en-US" altLang="ko-KR" sz="2334">
                  <a:solidFill>
                    <a:srgbClr val="FF0000"/>
                  </a:solidFill>
                  <a:latin typeface="Trebuchet MS" panose="020B0603020202020204" pitchFamily="34" charset="0"/>
                  <a:ea typeface="맑은 고딕" panose="020B0503020000020004" pitchFamily="34" charset="-127"/>
                </a:rPr>
                <a:t>)</a:t>
              </a:r>
              <a:endParaRPr lang="en-US" sz="2334">
                <a:solidFill>
                  <a:srgbClr val="FF0000"/>
                </a:solidFill>
                <a:latin typeface="Trebuchet MS" panose="020B0603020202020204" pitchFamily="34" charset="0"/>
              </a:endParaRPr>
            </a:p>
          </p:txBody>
        </p:sp>
        <p:sp>
          <p:nvSpPr>
            <p:cNvPr id="20" name="Rectangle 19">
              <a:extLst>
                <a:ext uri="{FF2B5EF4-FFF2-40B4-BE49-F238E27FC236}">
                  <a16:creationId xmlns:a16="http://schemas.microsoft.com/office/drawing/2014/main" id="{F2318CA7-46AE-4A16-93F1-3576438C86BE}"/>
                </a:ext>
              </a:extLst>
            </p:cNvPr>
            <p:cNvSpPr/>
            <p:nvPr/>
          </p:nvSpPr>
          <p:spPr>
            <a:xfrm>
              <a:off x="104570" y="3390360"/>
              <a:ext cx="3766881" cy="2437148"/>
            </a:xfrm>
            <a:prstGeom prst="rect">
              <a:avLst/>
            </a:pr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6000">
                <a:solidFill>
                  <a:srgbClr val="FFFFFF"/>
                </a:solidFill>
                <a:latin typeface="Arial"/>
              </a:endParaRPr>
            </a:p>
          </p:txBody>
        </p:sp>
      </p:grpSp>
    </p:spTree>
    <p:extLst>
      <p:ext uri="{BB962C8B-B14F-4D97-AF65-F5344CB8AC3E}">
        <p14:creationId xmlns:p14="http://schemas.microsoft.com/office/powerpoint/2010/main" val="263972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6DA5-AFD2-1AF2-766C-E098CC5A79F5}"/>
              </a:ext>
            </a:extLst>
          </p:cNvPr>
          <p:cNvSpPr>
            <a:spLocks noGrp="1"/>
          </p:cNvSpPr>
          <p:nvPr>
            <p:ph type="title"/>
          </p:nvPr>
        </p:nvSpPr>
        <p:spPr/>
        <p:txBody>
          <a:bodyPr/>
          <a:lstStyle/>
          <a:p>
            <a:r>
              <a:rPr lang="en-ES"/>
              <a:t>GEMM operation with MXFP8 operands</a:t>
            </a:r>
          </a:p>
        </p:txBody>
      </p:sp>
      <p:sp>
        <p:nvSpPr>
          <p:cNvPr id="3" name="Text Placeholder 2">
            <a:extLst>
              <a:ext uri="{FF2B5EF4-FFF2-40B4-BE49-F238E27FC236}">
                <a16:creationId xmlns:a16="http://schemas.microsoft.com/office/drawing/2014/main" id="{C1EFA480-0A2A-0B6E-AC7B-8B6E0915B79E}"/>
              </a:ext>
            </a:extLst>
          </p:cNvPr>
          <p:cNvSpPr>
            <a:spLocks noGrp="1"/>
          </p:cNvSpPr>
          <p:nvPr>
            <p:ph type="body" sz="quarter" idx="10"/>
          </p:nvPr>
        </p:nvSpPr>
        <p:spPr/>
        <p:txBody>
          <a:bodyPr/>
          <a:lstStyle/>
          <a:p>
            <a:endParaRPr lang="en-ES"/>
          </a:p>
        </p:txBody>
      </p:sp>
      <p:pic>
        <p:nvPicPr>
          <p:cNvPr id="1026" name="Picture 2">
            <a:extLst>
              <a:ext uri="{FF2B5EF4-FFF2-40B4-BE49-F238E27FC236}">
                <a16:creationId xmlns:a16="http://schemas.microsoft.com/office/drawing/2014/main" id="{5136E128-0AF5-254F-AE7D-AAA9A8ECA8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66" b="3900"/>
          <a:stretch>
            <a:fillRect/>
          </a:stretch>
        </p:blipFill>
        <p:spPr bwMode="auto">
          <a:xfrm>
            <a:off x="10712268" y="4258409"/>
            <a:ext cx="14471208" cy="148990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9020B6-9774-1FAF-5520-659A170C4BEF}"/>
              </a:ext>
            </a:extLst>
          </p:cNvPr>
          <p:cNvSpPr txBox="1"/>
          <p:nvPr/>
        </p:nvSpPr>
        <p:spPr>
          <a:xfrm>
            <a:off x="25812876" y="8454453"/>
            <a:ext cx="2789546" cy="738664"/>
          </a:xfrm>
          <a:prstGeom prst="rect">
            <a:avLst/>
          </a:prstGeom>
          <a:noFill/>
        </p:spPr>
        <p:txBody>
          <a:bodyPr wrap="none" rtlCol="0">
            <a:spAutoFit/>
          </a:bodyPr>
          <a:lstStyle/>
          <a:p>
            <a:pPr defTabSz="2743200"/>
            <a:r>
              <a:rPr lang="en-ES" sz="4200">
                <a:solidFill>
                  <a:srgbClr val="000000"/>
                </a:solidFill>
                <a:latin typeface="Arial"/>
              </a:rPr>
              <a:t>Operand B</a:t>
            </a:r>
          </a:p>
        </p:txBody>
      </p:sp>
      <p:sp>
        <p:nvSpPr>
          <p:cNvPr id="10" name="TextBox 9">
            <a:extLst>
              <a:ext uri="{FF2B5EF4-FFF2-40B4-BE49-F238E27FC236}">
                <a16:creationId xmlns:a16="http://schemas.microsoft.com/office/drawing/2014/main" id="{8CBBFBB7-748E-12F2-6E56-D4634D99D4B3}"/>
              </a:ext>
            </a:extLst>
          </p:cNvPr>
          <p:cNvSpPr txBox="1"/>
          <p:nvPr/>
        </p:nvSpPr>
        <p:spPr>
          <a:xfrm>
            <a:off x="14173200" y="18838827"/>
            <a:ext cx="3320322" cy="738664"/>
          </a:xfrm>
          <a:prstGeom prst="rect">
            <a:avLst/>
          </a:prstGeom>
          <a:noFill/>
        </p:spPr>
        <p:txBody>
          <a:bodyPr wrap="square" rtlCol="0">
            <a:spAutoFit/>
          </a:bodyPr>
          <a:lstStyle/>
          <a:p>
            <a:pPr defTabSz="2743200"/>
            <a:r>
              <a:rPr lang="en-ES" sz="4200">
                <a:solidFill>
                  <a:srgbClr val="000000"/>
                </a:solidFill>
                <a:latin typeface="Arial"/>
              </a:rPr>
              <a:t>Operand A</a:t>
            </a:r>
          </a:p>
        </p:txBody>
      </p:sp>
      <p:sp>
        <p:nvSpPr>
          <p:cNvPr id="12" name="TextBox 11">
            <a:extLst>
              <a:ext uri="{FF2B5EF4-FFF2-40B4-BE49-F238E27FC236}">
                <a16:creationId xmlns:a16="http://schemas.microsoft.com/office/drawing/2014/main" id="{D27232E5-AB25-4D0B-17F6-02D0E6023A52}"/>
              </a:ext>
            </a:extLst>
          </p:cNvPr>
          <p:cNvSpPr txBox="1"/>
          <p:nvPr/>
        </p:nvSpPr>
        <p:spPr>
          <a:xfrm>
            <a:off x="9140253" y="9721758"/>
            <a:ext cx="18280500" cy="923330"/>
          </a:xfrm>
          <a:prstGeom prst="rect">
            <a:avLst/>
          </a:prstGeom>
          <a:noFill/>
        </p:spPr>
        <p:txBody>
          <a:bodyPr wrap="square">
            <a:spAutoFit/>
          </a:bodyPr>
          <a:lstStyle/>
          <a:p>
            <a:pPr defTabSz="2743200"/>
            <a:r>
              <a:rPr lang="en-ES" sz="5400">
                <a:solidFill>
                  <a:srgbClr val="000000"/>
                </a:solidFill>
                <a:latin typeface="Times"/>
              </a:rPr>
              <a:t> </a:t>
            </a:r>
            <a:endParaRPr lang="en-ES" sz="5400">
              <a:solidFill>
                <a:srgbClr val="B3B3B3"/>
              </a:solidFill>
              <a:latin typeface="Aria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39BDD6-54A7-2E8A-327E-6ACD738F3A38}"/>
                  </a:ext>
                </a:extLst>
              </p:cNvPr>
              <p:cNvSpPr txBox="1"/>
              <p:nvPr/>
            </p:nvSpPr>
            <p:spPr>
              <a:xfrm>
                <a:off x="4970852" y="6764571"/>
                <a:ext cx="11482833" cy="3436903"/>
              </a:xfrm>
              <a:prstGeom prst="rect">
                <a:avLst/>
              </a:prstGeom>
              <a:noFill/>
            </p:spPr>
            <p:txBody>
              <a:bodyPr wrap="square" rtlCol="0">
                <a:spAutoFit/>
              </a:bodyPr>
              <a:lstStyle/>
              <a:p>
                <a:pPr defTabSz="2743200"/>
                <a14:m>
                  <m:oMathPara xmlns:m="http://schemas.openxmlformats.org/officeDocument/2006/math">
                    <m:oMathParaPr>
                      <m:jc m:val="centerGroup"/>
                    </m:oMathParaPr>
                    <m:oMath xmlns:m="http://schemas.openxmlformats.org/officeDocument/2006/math">
                      <m:r>
                        <a:rPr lang="en-GB" sz="5400" i="1">
                          <a:solidFill>
                            <a:srgbClr val="000000"/>
                          </a:solidFill>
                          <a:latin typeface="Cambria Math" panose="02040503050406030204" pitchFamily="18" charset="0"/>
                        </a:rPr>
                        <m:t>𝑂𝑝𝑒𝑟𝑎𝑛𝑑</m:t>
                      </m:r>
                      <m:r>
                        <a:rPr lang="en-GB" sz="5400" i="1">
                          <a:solidFill>
                            <a:srgbClr val="000000"/>
                          </a:solidFill>
                          <a:latin typeface="Cambria Math" panose="02040503050406030204" pitchFamily="18" charset="0"/>
                        </a:rPr>
                        <m:t> </m:t>
                      </m:r>
                      <m:r>
                        <a:rPr lang="en-GB" sz="5400" i="1">
                          <a:solidFill>
                            <a:srgbClr val="000000"/>
                          </a:solidFill>
                          <a:latin typeface="Cambria Math" panose="02040503050406030204" pitchFamily="18" charset="0"/>
                        </a:rPr>
                        <m:t>𝐴</m:t>
                      </m:r>
                      <m:r>
                        <a:rPr lang="en-GB" sz="5400" i="1">
                          <a:solidFill>
                            <a:srgbClr val="000000"/>
                          </a:solidFill>
                          <a:latin typeface="Cambria Math" panose="02040503050406030204" pitchFamily="18" charset="0"/>
                        </a:rPr>
                        <m:t> ={</m:t>
                      </m:r>
                      <m:sSub>
                        <m:sSubPr>
                          <m:ctrlPr>
                            <a:rPr lang="en-GB" sz="5400" i="1">
                              <a:solidFill>
                                <a:srgbClr val="000000"/>
                              </a:solidFill>
                              <a:latin typeface="Cambria Math" panose="02040503050406030204" pitchFamily="18" charset="0"/>
                            </a:rPr>
                          </m:ctrlPr>
                        </m:sSubPr>
                        <m:e>
                          <m:r>
                            <a:rPr lang="en-GB" sz="5400" i="1">
                              <a:solidFill>
                                <a:srgbClr val="000000"/>
                              </a:solidFill>
                              <a:latin typeface="Cambria Math" panose="02040503050406030204" pitchFamily="18" charset="0"/>
                            </a:rPr>
                            <m:t>𝑎</m:t>
                          </m:r>
                        </m:e>
                        <m:sub>
                          <m:r>
                            <a:rPr lang="en-GB" sz="5400" i="1">
                              <a:solidFill>
                                <a:srgbClr val="000000"/>
                              </a:solidFill>
                              <a:latin typeface="Cambria Math" panose="02040503050406030204" pitchFamily="18" charset="0"/>
                            </a:rPr>
                            <m:t>𝑖</m:t>
                          </m:r>
                        </m:sub>
                      </m:sSub>
                      <m:r>
                        <a:rPr lang="en-GB" sz="5400" i="1">
                          <a:solidFill>
                            <a:srgbClr val="000000"/>
                          </a:solidFill>
                          <a:latin typeface="Cambria Math" panose="02040503050406030204" pitchFamily="18" charset="0"/>
                        </a:rPr>
                        <m:t>, </m:t>
                      </m:r>
                      <m:sSub>
                        <m:sSubPr>
                          <m:ctrlPr>
                            <a:rPr lang="en-GB" sz="5400" i="1">
                              <a:solidFill>
                                <a:srgbClr val="000000"/>
                              </a:solidFill>
                              <a:latin typeface="Cambria Math" panose="02040503050406030204" pitchFamily="18" charset="0"/>
                            </a:rPr>
                          </m:ctrlPr>
                        </m:sSubPr>
                        <m:e>
                          <m:r>
                            <a:rPr lang="en-GB" sz="5400" i="1">
                              <a:solidFill>
                                <a:srgbClr val="000000"/>
                              </a:solidFill>
                              <a:latin typeface="Cambria Math" panose="02040503050406030204" pitchFamily="18" charset="0"/>
                            </a:rPr>
                            <m:t>𝑆𝐹</m:t>
                          </m:r>
                        </m:e>
                        <m:sub>
                          <m:r>
                            <a:rPr lang="en-GB" sz="5400" i="1">
                              <a:solidFill>
                                <a:srgbClr val="000000"/>
                              </a:solidFill>
                              <a:latin typeface="Cambria Math" panose="02040503050406030204" pitchFamily="18" charset="0"/>
                            </a:rPr>
                            <m:t>𝐴</m:t>
                          </m:r>
                        </m:sub>
                      </m:sSub>
                      <m:r>
                        <a:rPr lang="en-GB" sz="5400" i="1">
                          <a:solidFill>
                            <a:srgbClr val="000000"/>
                          </a:solidFill>
                          <a:latin typeface="Cambria Math" panose="02040503050406030204" pitchFamily="18" charset="0"/>
                        </a:rPr>
                        <m:t>}</m:t>
                      </m:r>
                    </m:oMath>
                  </m:oMathPara>
                </a14:m>
                <a:endParaRPr lang="en-ES" sz="5400">
                  <a:solidFill>
                    <a:srgbClr val="000000"/>
                  </a:solidFill>
                  <a:latin typeface="Arial"/>
                </a:endParaRPr>
              </a:p>
              <a:p>
                <a:pPr defTabSz="2743200"/>
                <a14:m>
                  <m:oMathPara xmlns:m="http://schemas.openxmlformats.org/officeDocument/2006/math">
                    <m:oMathParaPr>
                      <m:jc m:val="centerGroup"/>
                    </m:oMathParaPr>
                    <m:oMath xmlns:m="http://schemas.openxmlformats.org/officeDocument/2006/math">
                      <m:r>
                        <a:rPr lang="en-GB" sz="5400" i="1">
                          <a:solidFill>
                            <a:srgbClr val="000000"/>
                          </a:solidFill>
                          <a:latin typeface="Cambria Math" panose="02040503050406030204" pitchFamily="18" charset="0"/>
                        </a:rPr>
                        <m:t>𝑂𝑝𝑒𝑟𝑎𝑛𝑑</m:t>
                      </m:r>
                      <m:r>
                        <a:rPr lang="en-GB" sz="5400" i="1">
                          <a:solidFill>
                            <a:srgbClr val="000000"/>
                          </a:solidFill>
                          <a:latin typeface="Cambria Math" panose="02040503050406030204" pitchFamily="18" charset="0"/>
                        </a:rPr>
                        <m:t> </m:t>
                      </m:r>
                      <m:r>
                        <a:rPr lang="en-GB" sz="5400" i="1">
                          <a:solidFill>
                            <a:srgbClr val="000000"/>
                          </a:solidFill>
                          <a:latin typeface="Cambria Math" panose="02040503050406030204" pitchFamily="18" charset="0"/>
                        </a:rPr>
                        <m:t>𝐵</m:t>
                      </m:r>
                      <m:r>
                        <a:rPr lang="en-GB" sz="5400" i="1">
                          <a:solidFill>
                            <a:srgbClr val="000000"/>
                          </a:solidFill>
                          <a:latin typeface="Cambria Math" panose="02040503050406030204" pitchFamily="18" charset="0"/>
                        </a:rPr>
                        <m:t>={</m:t>
                      </m:r>
                      <m:sSub>
                        <m:sSubPr>
                          <m:ctrlPr>
                            <a:rPr lang="en-GB" sz="5400" i="1">
                              <a:solidFill>
                                <a:srgbClr val="000000"/>
                              </a:solidFill>
                              <a:latin typeface="Cambria Math" panose="02040503050406030204" pitchFamily="18" charset="0"/>
                            </a:rPr>
                          </m:ctrlPr>
                        </m:sSubPr>
                        <m:e>
                          <m:r>
                            <a:rPr lang="en-GB" sz="5400" i="1">
                              <a:solidFill>
                                <a:srgbClr val="000000"/>
                              </a:solidFill>
                              <a:latin typeface="Cambria Math" panose="02040503050406030204" pitchFamily="18" charset="0"/>
                            </a:rPr>
                            <m:t>𝑏</m:t>
                          </m:r>
                        </m:e>
                        <m:sub>
                          <m:r>
                            <a:rPr lang="en-GB" sz="5400" i="1">
                              <a:solidFill>
                                <a:srgbClr val="000000"/>
                              </a:solidFill>
                              <a:latin typeface="Cambria Math" panose="02040503050406030204" pitchFamily="18" charset="0"/>
                            </a:rPr>
                            <m:t>𝑖</m:t>
                          </m:r>
                        </m:sub>
                      </m:sSub>
                      <m:r>
                        <a:rPr lang="en-GB" sz="5400" i="1">
                          <a:solidFill>
                            <a:srgbClr val="000000"/>
                          </a:solidFill>
                          <a:latin typeface="Cambria Math" panose="02040503050406030204" pitchFamily="18" charset="0"/>
                        </a:rPr>
                        <m:t>, </m:t>
                      </m:r>
                      <m:sSub>
                        <m:sSubPr>
                          <m:ctrlPr>
                            <a:rPr lang="en-GB" sz="5400" i="1">
                              <a:solidFill>
                                <a:srgbClr val="000000"/>
                              </a:solidFill>
                              <a:latin typeface="Cambria Math" panose="02040503050406030204" pitchFamily="18" charset="0"/>
                            </a:rPr>
                          </m:ctrlPr>
                        </m:sSubPr>
                        <m:e>
                          <m:r>
                            <a:rPr lang="en-GB" sz="5400" i="1">
                              <a:solidFill>
                                <a:srgbClr val="000000"/>
                              </a:solidFill>
                              <a:latin typeface="Cambria Math" panose="02040503050406030204" pitchFamily="18" charset="0"/>
                            </a:rPr>
                            <m:t>𝑆𝐹</m:t>
                          </m:r>
                        </m:e>
                        <m:sub>
                          <m:r>
                            <a:rPr lang="en-GB" sz="5400" i="1">
                              <a:solidFill>
                                <a:srgbClr val="000000"/>
                              </a:solidFill>
                              <a:latin typeface="Cambria Math" panose="02040503050406030204" pitchFamily="18" charset="0"/>
                            </a:rPr>
                            <m:t>𝐵</m:t>
                          </m:r>
                        </m:sub>
                      </m:sSub>
                      <m:r>
                        <a:rPr lang="en-GB" sz="5400" i="1">
                          <a:solidFill>
                            <a:srgbClr val="000000"/>
                          </a:solidFill>
                          <a:latin typeface="Cambria Math" panose="02040503050406030204" pitchFamily="18" charset="0"/>
                        </a:rPr>
                        <m:t>}</m:t>
                      </m:r>
                    </m:oMath>
                  </m:oMathPara>
                </a14:m>
                <a:endParaRPr lang="en-ES" sz="5400">
                  <a:solidFill>
                    <a:srgbClr val="000000"/>
                  </a:solidFill>
                  <a:latin typeface="Arial"/>
                </a:endParaRPr>
              </a:p>
              <a:p>
                <a:pPr defTabSz="2743200"/>
                <a:endParaRPr lang="en-ES" sz="5400">
                  <a:solidFill>
                    <a:srgbClr val="000000"/>
                  </a:solidFill>
                  <a:latin typeface="Arial"/>
                </a:endParaRPr>
              </a:p>
              <a:p>
                <a:pPr defTabSz="2743200"/>
                <a14:m>
                  <m:oMath xmlns:m="http://schemas.openxmlformats.org/officeDocument/2006/math">
                    <m:r>
                      <a:rPr lang="en-GB" sz="5400" i="1">
                        <a:solidFill>
                          <a:srgbClr val="000000"/>
                        </a:solidFill>
                        <a:latin typeface="Cambria Math" panose="02040503050406030204" pitchFamily="18" charset="0"/>
                      </a:rPr>
                      <m:t>𝑂𝑢𝑡𝑝𝑢𝑡</m:t>
                    </m:r>
                    <m:r>
                      <a:rPr lang="en-GB" sz="5400" i="1">
                        <a:solidFill>
                          <a:srgbClr val="000000"/>
                        </a:solidFill>
                        <a:latin typeface="Cambria Math" panose="02040503050406030204" pitchFamily="18" charset="0"/>
                      </a:rPr>
                      <m:t> =(</m:t>
                    </m:r>
                    <m:sSub>
                      <m:sSubPr>
                        <m:ctrlPr>
                          <a:rPr lang="en-GB" sz="5400" i="1">
                            <a:solidFill>
                              <a:srgbClr val="000000"/>
                            </a:solidFill>
                            <a:latin typeface="Cambria Math" panose="02040503050406030204" pitchFamily="18" charset="0"/>
                          </a:rPr>
                        </m:ctrlPr>
                      </m:sSubPr>
                      <m:e>
                        <m:r>
                          <a:rPr lang="en-GB" sz="5400" i="1">
                            <a:solidFill>
                              <a:srgbClr val="000000"/>
                            </a:solidFill>
                            <a:latin typeface="Cambria Math" panose="02040503050406030204" pitchFamily="18" charset="0"/>
                          </a:rPr>
                          <m:t>𝑆𝐹</m:t>
                        </m:r>
                      </m:e>
                      <m:sub>
                        <m:r>
                          <a:rPr lang="en-GB" sz="5400" i="1">
                            <a:solidFill>
                              <a:srgbClr val="000000"/>
                            </a:solidFill>
                            <a:latin typeface="Cambria Math" panose="02040503050406030204" pitchFamily="18" charset="0"/>
                          </a:rPr>
                          <m:t>𝐴</m:t>
                        </m:r>
                      </m:sub>
                    </m:sSub>
                    <m:r>
                      <a:rPr lang="en-GB" sz="5400" i="1">
                        <a:solidFill>
                          <a:srgbClr val="000000"/>
                        </a:solidFill>
                        <a:latin typeface="Cambria Math" panose="02040503050406030204" pitchFamily="18" charset="0"/>
                      </a:rPr>
                      <m:t> </m:t>
                    </m:r>
                    <m:r>
                      <a:rPr lang="en-GB" sz="5400" i="1">
                        <a:solidFill>
                          <a:srgbClr val="000000"/>
                        </a:solidFill>
                        <a:latin typeface="Cambria Math" panose="02040503050406030204" pitchFamily="18" charset="0"/>
                        <a:ea typeface="Cambria Math" panose="02040503050406030204" pitchFamily="18" charset="0"/>
                      </a:rPr>
                      <m:t>×</m:t>
                    </m:r>
                  </m:oMath>
                </a14:m>
                <a:r>
                  <a:rPr lang="en-GB" sz="5400">
                    <a:solidFill>
                      <a:srgbClr val="000000"/>
                    </a:solidFill>
                    <a:latin typeface="Arial"/>
                  </a:rPr>
                  <a:t> </a:t>
                </a:r>
                <a14:m>
                  <m:oMath xmlns:m="http://schemas.openxmlformats.org/officeDocument/2006/math">
                    <m:sSub>
                      <m:sSubPr>
                        <m:ctrlPr>
                          <a:rPr lang="en-GB" sz="5400" i="1">
                            <a:solidFill>
                              <a:srgbClr val="000000"/>
                            </a:solidFill>
                            <a:latin typeface="Cambria Math" panose="02040503050406030204" pitchFamily="18" charset="0"/>
                          </a:rPr>
                        </m:ctrlPr>
                      </m:sSubPr>
                      <m:e>
                        <m:r>
                          <a:rPr lang="en-GB" sz="5400" i="1">
                            <a:solidFill>
                              <a:srgbClr val="000000"/>
                            </a:solidFill>
                            <a:latin typeface="Cambria Math" panose="02040503050406030204" pitchFamily="18" charset="0"/>
                          </a:rPr>
                          <m:t>𝑆𝐹</m:t>
                        </m:r>
                      </m:e>
                      <m:sub>
                        <m:r>
                          <a:rPr lang="en-GB" sz="5400" i="1">
                            <a:solidFill>
                              <a:srgbClr val="000000"/>
                            </a:solidFill>
                            <a:latin typeface="Cambria Math" panose="02040503050406030204" pitchFamily="18" charset="0"/>
                          </a:rPr>
                          <m:t>𝐵</m:t>
                        </m:r>
                      </m:sub>
                    </m:sSub>
                  </m:oMath>
                </a14:m>
                <a:r>
                  <a:rPr lang="en-ES" sz="5400">
                    <a:solidFill>
                      <a:srgbClr val="000000"/>
                    </a:solidFill>
                    <a:latin typeface="Arial"/>
                  </a:rPr>
                  <a:t>) </a:t>
                </a:r>
                <a14:m>
                  <m:oMath xmlns:m="http://schemas.openxmlformats.org/officeDocument/2006/math">
                    <m:nary>
                      <m:naryPr>
                        <m:chr m:val="∑"/>
                        <m:ctrlPr>
                          <a:rPr lang="en-ES" sz="5400" i="1">
                            <a:solidFill>
                              <a:srgbClr val="000000"/>
                            </a:solidFill>
                            <a:latin typeface="Cambria Math" panose="02040503050406030204" pitchFamily="18" charset="0"/>
                          </a:rPr>
                        </m:ctrlPr>
                      </m:naryPr>
                      <m:sub>
                        <m:r>
                          <m:rPr>
                            <m:brk m:alnAt="23"/>
                          </m:rPr>
                          <a:rPr lang="en-GB" sz="5400" i="1">
                            <a:solidFill>
                              <a:srgbClr val="000000"/>
                            </a:solidFill>
                            <a:latin typeface="Cambria Math" panose="02040503050406030204" pitchFamily="18" charset="0"/>
                          </a:rPr>
                          <m:t>0</m:t>
                        </m:r>
                      </m:sub>
                      <m:sup>
                        <m:r>
                          <a:rPr lang="en-GB" sz="5400" i="1">
                            <a:solidFill>
                              <a:srgbClr val="000000"/>
                            </a:solidFill>
                            <a:latin typeface="Cambria Math" panose="02040503050406030204" pitchFamily="18" charset="0"/>
                          </a:rPr>
                          <m:t>31</m:t>
                        </m:r>
                      </m:sup>
                      <m:e>
                        <m:sSub>
                          <m:sSubPr>
                            <m:ctrlPr>
                              <a:rPr lang="en-ES" sz="5400" i="1">
                                <a:solidFill>
                                  <a:srgbClr val="000000"/>
                                </a:solidFill>
                                <a:latin typeface="Cambria Math" panose="02040503050406030204" pitchFamily="18" charset="0"/>
                              </a:rPr>
                            </m:ctrlPr>
                          </m:sSubPr>
                          <m:e>
                            <m:r>
                              <a:rPr lang="en-GB" sz="5400" i="1">
                                <a:solidFill>
                                  <a:srgbClr val="000000"/>
                                </a:solidFill>
                                <a:latin typeface="Cambria Math" panose="02040503050406030204" pitchFamily="18" charset="0"/>
                              </a:rPr>
                              <m:t>𝑎</m:t>
                            </m:r>
                          </m:e>
                          <m:sub>
                            <m:r>
                              <a:rPr lang="en-GB" sz="5400" i="1">
                                <a:solidFill>
                                  <a:srgbClr val="000000"/>
                                </a:solidFill>
                                <a:latin typeface="Cambria Math" panose="02040503050406030204" pitchFamily="18" charset="0"/>
                              </a:rPr>
                              <m:t>𝑖</m:t>
                            </m:r>
                          </m:sub>
                        </m:sSub>
                        <m:r>
                          <a:rPr lang="en-ES" sz="5400" i="1">
                            <a:solidFill>
                              <a:srgbClr val="000000"/>
                            </a:solidFill>
                            <a:latin typeface="Cambria Math" panose="02040503050406030204" pitchFamily="18" charset="0"/>
                            <a:ea typeface="Cambria Math" panose="02040503050406030204" pitchFamily="18" charset="0"/>
                          </a:rPr>
                          <m:t>×</m:t>
                        </m:r>
                        <m:sSub>
                          <m:sSubPr>
                            <m:ctrlPr>
                              <a:rPr lang="en-ES" sz="5400" i="1">
                                <a:solidFill>
                                  <a:srgbClr val="000000"/>
                                </a:solidFill>
                                <a:latin typeface="Cambria Math" panose="02040503050406030204" pitchFamily="18" charset="0"/>
                                <a:ea typeface="Cambria Math" panose="02040503050406030204" pitchFamily="18" charset="0"/>
                              </a:rPr>
                            </m:ctrlPr>
                          </m:sSubPr>
                          <m:e>
                            <m:r>
                              <a:rPr lang="en-GB" sz="5400" i="1">
                                <a:solidFill>
                                  <a:srgbClr val="000000"/>
                                </a:solidFill>
                                <a:latin typeface="Cambria Math" panose="02040503050406030204" pitchFamily="18" charset="0"/>
                                <a:ea typeface="Cambria Math" panose="02040503050406030204" pitchFamily="18" charset="0"/>
                              </a:rPr>
                              <m:t>𝑏</m:t>
                            </m:r>
                          </m:e>
                          <m:sub>
                            <m:r>
                              <a:rPr lang="en-GB" sz="5400" i="1">
                                <a:solidFill>
                                  <a:srgbClr val="000000"/>
                                </a:solidFill>
                                <a:latin typeface="Cambria Math" panose="02040503050406030204" pitchFamily="18" charset="0"/>
                                <a:ea typeface="Cambria Math" panose="02040503050406030204" pitchFamily="18" charset="0"/>
                              </a:rPr>
                              <m:t>1</m:t>
                            </m:r>
                          </m:sub>
                        </m:sSub>
                      </m:e>
                    </m:nary>
                  </m:oMath>
                </a14:m>
                <a:r>
                  <a:rPr lang="en-ES" sz="5400">
                    <a:solidFill>
                      <a:srgbClr val="000000"/>
                    </a:solidFill>
                    <a:latin typeface="Arial"/>
                  </a:rPr>
                  <a:t> </a:t>
                </a:r>
              </a:p>
            </p:txBody>
          </p:sp>
        </mc:Choice>
        <mc:Fallback xmlns="">
          <p:sp>
            <p:nvSpPr>
              <p:cNvPr id="13" name="TextBox 12">
                <a:extLst>
                  <a:ext uri="{FF2B5EF4-FFF2-40B4-BE49-F238E27FC236}">
                    <a16:creationId xmlns:a16="http://schemas.microsoft.com/office/drawing/2014/main" id="{1F39BDD6-54A7-2E8A-327E-6ACD738F3A38}"/>
                  </a:ext>
                </a:extLst>
              </p:cNvPr>
              <p:cNvSpPr txBox="1">
                <a:spLocks noRot="1" noChangeAspect="1" noMove="1" noResize="1" noEditPoints="1" noAdjustHandles="1" noChangeArrowheads="1" noChangeShapeType="1" noTextEdit="1"/>
              </p:cNvSpPr>
              <p:nvPr/>
            </p:nvSpPr>
            <p:spPr>
              <a:xfrm>
                <a:off x="4970852" y="6764571"/>
                <a:ext cx="11482833" cy="3436903"/>
              </a:xfrm>
              <a:prstGeom prst="rect">
                <a:avLst/>
              </a:prstGeom>
              <a:blipFill>
                <a:blip r:embed="rId4"/>
                <a:stretch>
                  <a:fillRect b="-9947"/>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160A6D8A-C6ED-BFCA-DAE5-F40BF2539567}"/>
              </a:ext>
            </a:extLst>
          </p:cNvPr>
          <p:cNvSpPr txBox="1"/>
          <p:nvPr/>
        </p:nvSpPr>
        <p:spPr>
          <a:xfrm>
            <a:off x="20699984" y="18998130"/>
            <a:ext cx="4033785" cy="738664"/>
          </a:xfrm>
          <a:prstGeom prst="rect">
            <a:avLst/>
          </a:prstGeom>
          <a:noFill/>
        </p:spPr>
        <p:txBody>
          <a:bodyPr wrap="square" rtlCol="0">
            <a:spAutoFit/>
          </a:bodyPr>
          <a:lstStyle/>
          <a:p>
            <a:pPr defTabSz="2743200"/>
            <a:r>
              <a:rPr lang="en-ES" sz="4200">
                <a:solidFill>
                  <a:srgbClr val="000000"/>
                </a:solidFill>
                <a:latin typeface="Arial"/>
              </a:rPr>
              <a:t>FP32 Output</a:t>
            </a:r>
          </a:p>
        </p:txBody>
      </p:sp>
      <p:sp>
        <p:nvSpPr>
          <p:cNvPr id="15" name="Rectangle 14">
            <a:extLst>
              <a:ext uri="{FF2B5EF4-FFF2-40B4-BE49-F238E27FC236}">
                <a16:creationId xmlns:a16="http://schemas.microsoft.com/office/drawing/2014/main" id="{881BE364-8866-FF9D-9B23-1C272FB22C86}"/>
              </a:ext>
            </a:extLst>
          </p:cNvPr>
          <p:cNvSpPr/>
          <p:nvPr/>
        </p:nvSpPr>
        <p:spPr>
          <a:xfrm>
            <a:off x="15648707" y="13029837"/>
            <a:ext cx="2992587" cy="757104"/>
          </a:xfrm>
          <a:prstGeom prst="rect">
            <a:avLst/>
          </a:prstGeom>
          <a:noFill/>
          <a:ln w="76200">
            <a:solidFill>
              <a:srgbClr val="77BA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743200"/>
            <a:endParaRPr lang="en-ES" sz="5400">
              <a:solidFill>
                <a:srgbClr val="FFFFFF"/>
              </a:solidFill>
              <a:latin typeface="Arial"/>
            </a:endParaRPr>
          </a:p>
        </p:txBody>
      </p:sp>
      <p:sp>
        <p:nvSpPr>
          <p:cNvPr id="16" name="Rectangle 15">
            <a:extLst>
              <a:ext uri="{FF2B5EF4-FFF2-40B4-BE49-F238E27FC236}">
                <a16:creationId xmlns:a16="http://schemas.microsoft.com/office/drawing/2014/main" id="{829904E0-D629-A5E3-9944-F0867086FA51}"/>
              </a:ext>
            </a:extLst>
          </p:cNvPr>
          <p:cNvSpPr/>
          <p:nvPr/>
        </p:nvSpPr>
        <p:spPr>
          <a:xfrm>
            <a:off x="19275534" y="9122706"/>
            <a:ext cx="846792" cy="3051324"/>
          </a:xfrm>
          <a:prstGeom prst="rect">
            <a:avLst/>
          </a:prstGeom>
          <a:noFill/>
          <a:ln w="76200">
            <a:solidFill>
              <a:srgbClr val="77BA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743200"/>
            <a:endParaRPr lang="en-ES" sz="5400">
              <a:solidFill>
                <a:srgbClr val="FFFFFF"/>
              </a:solidFill>
              <a:latin typeface="Arial"/>
            </a:endParaRPr>
          </a:p>
        </p:txBody>
      </p:sp>
      <p:sp>
        <p:nvSpPr>
          <p:cNvPr id="17" name="Rectangle 16">
            <a:extLst>
              <a:ext uri="{FF2B5EF4-FFF2-40B4-BE49-F238E27FC236}">
                <a16:creationId xmlns:a16="http://schemas.microsoft.com/office/drawing/2014/main" id="{AB1BFC98-F048-D925-D052-1A370757DB0F}"/>
              </a:ext>
            </a:extLst>
          </p:cNvPr>
          <p:cNvSpPr/>
          <p:nvPr/>
        </p:nvSpPr>
        <p:spPr>
          <a:xfrm>
            <a:off x="19285536" y="12894750"/>
            <a:ext cx="810492" cy="757104"/>
          </a:xfrm>
          <a:prstGeom prst="rect">
            <a:avLst/>
          </a:prstGeom>
          <a:noFill/>
          <a:ln w="76200">
            <a:solidFill>
              <a:srgbClr val="77BA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743200"/>
            <a:endParaRPr lang="en-ES" sz="5400">
              <a:solidFill>
                <a:srgbClr val="FFFFFF"/>
              </a:solidFill>
              <a:latin typeface="Arial"/>
            </a:endParaRPr>
          </a:p>
        </p:txBody>
      </p:sp>
      <p:sp>
        <p:nvSpPr>
          <p:cNvPr id="19" name="Rectangle 18">
            <a:extLst>
              <a:ext uri="{FF2B5EF4-FFF2-40B4-BE49-F238E27FC236}">
                <a16:creationId xmlns:a16="http://schemas.microsoft.com/office/drawing/2014/main" id="{E6933FA3-20F6-931C-4A44-F438273CC5B7}"/>
              </a:ext>
            </a:extLst>
          </p:cNvPr>
          <p:cNvSpPr/>
          <p:nvPr/>
        </p:nvSpPr>
        <p:spPr>
          <a:xfrm>
            <a:off x="19399833" y="5060001"/>
            <a:ext cx="810492" cy="757104"/>
          </a:xfrm>
          <a:prstGeom prst="rect">
            <a:avLst/>
          </a:prstGeom>
          <a:noFill/>
          <a:ln w="76200">
            <a:solidFill>
              <a:srgbClr val="77BA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743200"/>
            <a:endParaRPr lang="en-ES" sz="5400">
              <a:solidFill>
                <a:srgbClr val="FFFFFF"/>
              </a:solidFill>
              <a:latin typeface="Arial"/>
            </a:endParaRPr>
          </a:p>
        </p:txBody>
      </p:sp>
      <p:sp>
        <p:nvSpPr>
          <p:cNvPr id="20" name="Rectangle 19">
            <a:extLst>
              <a:ext uri="{FF2B5EF4-FFF2-40B4-BE49-F238E27FC236}">
                <a16:creationId xmlns:a16="http://schemas.microsoft.com/office/drawing/2014/main" id="{C7ED3A5C-B8FA-CF48-416D-0D6A9D77D898}"/>
              </a:ext>
            </a:extLst>
          </p:cNvPr>
          <p:cNvSpPr/>
          <p:nvPr/>
        </p:nvSpPr>
        <p:spPr>
          <a:xfrm>
            <a:off x="11481963" y="12946701"/>
            <a:ext cx="810492" cy="757104"/>
          </a:xfrm>
          <a:prstGeom prst="rect">
            <a:avLst/>
          </a:prstGeom>
          <a:noFill/>
          <a:ln w="76200">
            <a:solidFill>
              <a:srgbClr val="77BA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743200"/>
            <a:endParaRPr lang="en-ES" sz="5400">
              <a:solidFill>
                <a:srgbClr val="FFFFFF"/>
              </a:solidFill>
              <a:latin typeface="Arial"/>
            </a:endParaRPr>
          </a:p>
        </p:txBody>
      </p:sp>
    </p:spTree>
    <p:extLst>
      <p:ext uri="{BB962C8B-B14F-4D97-AF65-F5344CB8AC3E}">
        <p14:creationId xmlns:p14="http://schemas.microsoft.com/office/powerpoint/2010/main" val="1568521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C42B7-925E-6D37-37A9-F1F2AD6D96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1D0B51-1E9B-94B2-8093-D76B3FC62B39}"/>
              </a:ext>
            </a:extLst>
          </p:cNvPr>
          <p:cNvSpPr>
            <a:spLocks noGrp="1"/>
          </p:cNvSpPr>
          <p:nvPr>
            <p:ph type="title"/>
          </p:nvPr>
        </p:nvSpPr>
        <p:spPr/>
        <p:txBody>
          <a:bodyPr/>
          <a:lstStyle/>
          <a:p>
            <a:r>
              <a:rPr lang="en-ES"/>
              <a:t>Tensors are quantized to MXFP8 after FP32 accumulation</a:t>
            </a:r>
          </a:p>
        </p:txBody>
      </p:sp>
      <p:pic>
        <p:nvPicPr>
          <p:cNvPr id="2050" name="Picture 2">
            <a:extLst>
              <a:ext uri="{FF2B5EF4-FFF2-40B4-BE49-F238E27FC236}">
                <a16:creationId xmlns:a16="http://schemas.microsoft.com/office/drawing/2014/main" id="{75D00557-7BFF-53CF-A0E0-968CFE924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577" y="3969801"/>
            <a:ext cx="25646847" cy="155043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986DC3-4E1B-CFAB-1BF7-78403E4C198E}"/>
              </a:ext>
            </a:extLst>
          </p:cNvPr>
          <p:cNvSpPr txBox="1"/>
          <p:nvPr/>
        </p:nvSpPr>
        <p:spPr>
          <a:xfrm>
            <a:off x="7200873" y="6200979"/>
            <a:ext cx="1502334" cy="738664"/>
          </a:xfrm>
          <a:prstGeom prst="rect">
            <a:avLst/>
          </a:prstGeom>
          <a:noFill/>
        </p:spPr>
        <p:txBody>
          <a:bodyPr wrap="none" rtlCol="0">
            <a:spAutoFit/>
          </a:bodyPr>
          <a:lstStyle/>
          <a:p>
            <a:pPr algn="ctr"/>
            <a:r>
              <a:rPr lang="en-ES" sz="4200" b="1">
                <a:solidFill>
                  <a:schemeClr val="bg1"/>
                </a:solidFill>
                <a:latin typeface="NVIDIA Sans" panose="020B0503020203020204" pitchFamily="34" charset="0"/>
                <a:cs typeface="NVIDIA Sans" panose="020B0503020203020204" pitchFamily="34" charset="0"/>
              </a:rPr>
              <a:t>FP32</a:t>
            </a:r>
            <a:endParaRPr lang="en-ES" sz="5400" b="1">
              <a:solidFill>
                <a:schemeClr val="bg1"/>
              </a:solidFill>
              <a:latin typeface="NVIDIA Sans" panose="020B0503020203020204" pitchFamily="34" charset="0"/>
              <a:cs typeface="NVIDIA Sans" panose="020B0503020203020204" pitchFamily="34" charset="0"/>
            </a:endParaRPr>
          </a:p>
        </p:txBody>
      </p:sp>
      <p:sp>
        <p:nvSpPr>
          <p:cNvPr id="6" name="Rectangle 5">
            <a:extLst>
              <a:ext uri="{FF2B5EF4-FFF2-40B4-BE49-F238E27FC236}">
                <a16:creationId xmlns:a16="http://schemas.microsoft.com/office/drawing/2014/main" id="{6A4AFDEA-F94C-4807-7A6D-86443344C38B}"/>
              </a:ext>
            </a:extLst>
          </p:cNvPr>
          <p:cNvSpPr/>
          <p:nvPr/>
        </p:nvSpPr>
        <p:spPr>
          <a:xfrm>
            <a:off x="16784873" y="11274453"/>
            <a:ext cx="3006249" cy="8950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ES" sz="12000" err="1">
              <a:solidFill>
                <a:schemeClr val="tx1"/>
              </a:solidFill>
              <a:latin typeface="Trebuchet MS" panose="020B0603020202020204" pitchFamily="34" charset="0"/>
            </a:endParaRPr>
          </a:p>
        </p:txBody>
      </p:sp>
      <p:sp>
        <p:nvSpPr>
          <p:cNvPr id="7" name="TextBox 6">
            <a:extLst>
              <a:ext uri="{FF2B5EF4-FFF2-40B4-BE49-F238E27FC236}">
                <a16:creationId xmlns:a16="http://schemas.microsoft.com/office/drawing/2014/main" id="{E1E20583-6E19-B59C-0C67-1B0191512252}"/>
              </a:ext>
            </a:extLst>
          </p:cNvPr>
          <p:cNvSpPr txBox="1"/>
          <p:nvPr/>
        </p:nvSpPr>
        <p:spPr>
          <a:xfrm>
            <a:off x="16716627" y="11061543"/>
            <a:ext cx="2917914" cy="923330"/>
          </a:xfrm>
          <a:prstGeom prst="rect">
            <a:avLst/>
          </a:prstGeom>
          <a:noFill/>
        </p:spPr>
        <p:txBody>
          <a:bodyPr wrap="none" rtlCol="0">
            <a:spAutoFit/>
          </a:bodyPr>
          <a:lstStyle/>
          <a:p>
            <a:pPr algn="ctr"/>
            <a:r>
              <a:rPr lang="en-ES" sz="5400" b="1">
                <a:solidFill>
                  <a:schemeClr val="bg1"/>
                </a:solidFill>
                <a:latin typeface="NVIDIA Sans" panose="020B0503020203020204" pitchFamily="34" charset="0"/>
                <a:cs typeface="NVIDIA Sans" panose="020B0503020203020204" pitchFamily="34" charset="0"/>
              </a:rPr>
              <a:t>Weights</a:t>
            </a:r>
          </a:p>
        </p:txBody>
      </p:sp>
      <p:sp>
        <p:nvSpPr>
          <p:cNvPr id="10" name="Freeform 9">
            <a:extLst>
              <a:ext uri="{FF2B5EF4-FFF2-40B4-BE49-F238E27FC236}">
                <a16:creationId xmlns:a16="http://schemas.microsoft.com/office/drawing/2014/main" id="{89BC50FD-C797-0CB7-8436-6FCE2641BA32}"/>
              </a:ext>
            </a:extLst>
          </p:cNvPr>
          <p:cNvSpPr/>
          <p:nvPr/>
        </p:nvSpPr>
        <p:spPr>
          <a:xfrm>
            <a:off x="3598200" y="8176854"/>
            <a:ext cx="2592888" cy="1822026"/>
          </a:xfrm>
          <a:custGeom>
            <a:avLst/>
            <a:gdLst>
              <a:gd name="connsiteX0" fmla="*/ 0 w 864296"/>
              <a:gd name="connsiteY0" fmla="*/ 488515 h 607342"/>
              <a:gd name="connsiteX1" fmla="*/ 438411 w 864296"/>
              <a:gd name="connsiteY1" fmla="*/ 37578 h 607342"/>
              <a:gd name="connsiteX2" fmla="*/ 814192 w 864296"/>
              <a:gd name="connsiteY2" fmla="*/ 513567 h 607342"/>
              <a:gd name="connsiteX3" fmla="*/ 839244 w 864296"/>
              <a:gd name="connsiteY3" fmla="*/ 563671 h 607342"/>
              <a:gd name="connsiteX4" fmla="*/ 851770 w 864296"/>
              <a:gd name="connsiteY4" fmla="*/ 563671 h 607342"/>
              <a:gd name="connsiteX5" fmla="*/ 864296 w 864296"/>
              <a:gd name="connsiteY5" fmla="*/ 0 h 6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4296" h="607342">
                <a:moveTo>
                  <a:pt x="0" y="488515"/>
                </a:moveTo>
                <a:cubicBezTo>
                  <a:pt x="151356" y="260959"/>
                  <a:pt x="302712" y="33403"/>
                  <a:pt x="438411" y="37578"/>
                </a:cubicBezTo>
                <a:cubicBezTo>
                  <a:pt x="574110" y="41753"/>
                  <a:pt x="747387" y="425885"/>
                  <a:pt x="814192" y="513567"/>
                </a:cubicBezTo>
                <a:cubicBezTo>
                  <a:pt x="880998" y="601249"/>
                  <a:pt x="839244" y="563671"/>
                  <a:pt x="839244" y="563671"/>
                </a:cubicBezTo>
                <a:cubicBezTo>
                  <a:pt x="845507" y="572022"/>
                  <a:pt x="847595" y="657616"/>
                  <a:pt x="851770" y="563671"/>
                </a:cubicBezTo>
                <a:cubicBezTo>
                  <a:pt x="855945" y="469726"/>
                  <a:pt x="860120" y="234863"/>
                  <a:pt x="864296"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sz="5400"/>
          </a:p>
        </p:txBody>
      </p:sp>
      <p:sp>
        <p:nvSpPr>
          <p:cNvPr id="13" name="Freeform 12">
            <a:extLst>
              <a:ext uri="{FF2B5EF4-FFF2-40B4-BE49-F238E27FC236}">
                <a16:creationId xmlns:a16="http://schemas.microsoft.com/office/drawing/2014/main" id="{0780A801-1443-EE6E-C07D-A6DF1F8A7AAE}"/>
              </a:ext>
            </a:extLst>
          </p:cNvPr>
          <p:cNvSpPr/>
          <p:nvPr/>
        </p:nvSpPr>
        <p:spPr>
          <a:xfrm>
            <a:off x="19791120" y="10778781"/>
            <a:ext cx="2592888" cy="1822026"/>
          </a:xfrm>
          <a:custGeom>
            <a:avLst/>
            <a:gdLst>
              <a:gd name="connsiteX0" fmla="*/ 0 w 864296"/>
              <a:gd name="connsiteY0" fmla="*/ 488515 h 607342"/>
              <a:gd name="connsiteX1" fmla="*/ 438411 w 864296"/>
              <a:gd name="connsiteY1" fmla="*/ 37578 h 607342"/>
              <a:gd name="connsiteX2" fmla="*/ 814192 w 864296"/>
              <a:gd name="connsiteY2" fmla="*/ 513567 h 607342"/>
              <a:gd name="connsiteX3" fmla="*/ 839244 w 864296"/>
              <a:gd name="connsiteY3" fmla="*/ 563671 h 607342"/>
              <a:gd name="connsiteX4" fmla="*/ 851770 w 864296"/>
              <a:gd name="connsiteY4" fmla="*/ 563671 h 607342"/>
              <a:gd name="connsiteX5" fmla="*/ 864296 w 864296"/>
              <a:gd name="connsiteY5" fmla="*/ 0 h 60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4296" h="607342">
                <a:moveTo>
                  <a:pt x="0" y="488515"/>
                </a:moveTo>
                <a:cubicBezTo>
                  <a:pt x="151356" y="260959"/>
                  <a:pt x="302712" y="33403"/>
                  <a:pt x="438411" y="37578"/>
                </a:cubicBezTo>
                <a:cubicBezTo>
                  <a:pt x="574110" y="41753"/>
                  <a:pt x="747387" y="425885"/>
                  <a:pt x="814192" y="513567"/>
                </a:cubicBezTo>
                <a:cubicBezTo>
                  <a:pt x="880998" y="601249"/>
                  <a:pt x="839244" y="563671"/>
                  <a:pt x="839244" y="563671"/>
                </a:cubicBezTo>
                <a:cubicBezTo>
                  <a:pt x="845507" y="572022"/>
                  <a:pt x="847595" y="657616"/>
                  <a:pt x="851770" y="563671"/>
                </a:cubicBezTo>
                <a:cubicBezTo>
                  <a:pt x="855945" y="469726"/>
                  <a:pt x="860120" y="234863"/>
                  <a:pt x="864296"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sz="5400"/>
          </a:p>
        </p:txBody>
      </p:sp>
      <p:sp>
        <p:nvSpPr>
          <p:cNvPr id="19" name="Text Placeholder 18">
            <a:extLst>
              <a:ext uri="{FF2B5EF4-FFF2-40B4-BE49-F238E27FC236}">
                <a16:creationId xmlns:a16="http://schemas.microsoft.com/office/drawing/2014/main" id="{B6829089-1F61-7F48-9DE4-F1DAE1D8DDB2}"/>
              </a:ext>
            </a:extLst>
          </p:cNvPr>
          <p:cNvSpPr>
            <a:spLocks noGrp="1"/>
          </p:cNvSpPr>
          <p:nvPr>
            <p:ph type="body" sz="quarter" idx="10"/>
          </p:nvPr>
        </p:nvSpPr>
        <p:spPr/>
        <p:txBody>
          <a:bodyPr/>
          <a:lstStyle/>
          <a:p>
            <a:r>
              <a:rPr lang="en-ES"/>
              <a:t>How to cast back to MXFP8?</a:t>
            </a:r>
          </a:p>
        </p:txBody>
      </p:sp>
      <p:sp>
        <p:nvSpPr>
          <p:cNvPr id="21" name="TextBox 20">
            <a:extLst>
              <a:ext uri="{FF2B5EF4-FFF2-40B4-BE49-F238E27FC236}">
                <a16:creationId xmlns:a16="http://schemas.microsoft.com/office/drawing/2014/main" id="{00AFC398-4928-FF3B-C207-4CD4A4A93247}"/>
              </a:ext>
            </a:extLst>
          </p:cNvPr>
          <p:cNvSpPr txBox="1"/>
          <p:nvPr/>
        </p:nvSpPr>
        <p:spPr>
          <a:xfrm>
            <a:off x="12453355" y="6130674"/>
            <a:ext cx="2044149" cy="738664"/>
          </a:xfrm>
          <a:prstGeom prst="rect">
            <a:avLst/>
          </a:prstGeom>
          <a:noFill/>
        </p:spPr>
        <p:txBody>
          <a:bodyPr wrap="none" rtlCol="0">
            <a:spAutoFit/>
          </a:bodyPr>
          <a:lstStyle/>
          <a:p>
            <a:pPr algn="ctr"/>
            <a:r>
              <a:rPr lang="en-ES" sz="4200" b="1">
                <a:solidFill>
                  <a:schemeClr val="bg1"/>
                </a:solidFill>
                <a:latin typeface="NVIDIA Sans" panose="020B0503020203020204" pitchFamily="34" charset="0"/>
                <a:cs typeface="NVIDIA Sans" panose="020B0503020203020204" pitchFamily="34" charset="0"/>
              </a:rPr>
              <a:t>MXFP8</a:t>
            </a:r>
          </a:p>
        </p:txBody>
      </p:sp>
      <p:sp>
        <p:nvSpPr>
          <p:cNvPr id="23" name="TextBox 22">
            <a:extLst>
              <a:ext uri="{FF2B5EF4-FFF2-40B4-BE49-F238E27FC236}">
                <a16:creationId xmlns:a16="http://schemas.microsoft.com/office/drawing/2014/main" id="{A56E6CD9-50B0-C3E8-9904-76E24DDFBBD4}"/>
              </a:ext>
            </a:extLst>
          </p:cNvPr>
          <p:cNvSpPr txBox="1"/>
          <p:nvPr/>
        </p:nvSpPr>
        <p:spPr>
          <a:xfrm>
            <a:off x="22052388" y="6266295"/>
            <a:ext cx="1502334" cy="738664"/>
          </a:xfrm>
          <a:prstGeom prst="rect">
            <a:avLst/>
          </a:prstGeom>
          <a:noFill/>
        </p:spPr>
        <p:txBody>
          <a:bodyPr wrap="none" rtlCol="0">
            <a:spAutoFit/>
          </a:bodyPr>
          <a:lstStyle/>
          <a:p>
            <a:pPr algn="ctr"/>
            <a:r>
              <a:rPr lang="en-ES" sz="4200" b="1">
                <a:solidFill>
                  <a:schemeClr val="bg1"/>
                </a:solidFill>
                <a:latin typeface="NVIDIA Sans" panose="020B0503020203020204" pitchFamily="34" charset="0"/>
                <a:cs typeface="NVIDIA Sans" panose="020B0503020203020204" pitchFamily="34" charset="0"/>
              </a:rPr>
              <a:t>FP32</a:t>
            </a:r>
            <a:endParaRPr lang="en-ES" sz="5400" b="1">
              <a:solidFill>
                <a:schemeClr val="bg1"/>
              </a:solidFill>
              <a:latin typeface="NVIDIA Sans" panose="020B0503020203020204" pitchFamily="34" charset="0"/>
              <a:cs typeface="NVIDIA Sans" panose="020B0503020203020204" pitchFamily="34" charset="0"/>
            </a:endParaRPr>
          </a:p>
        </p:txBody>
      </p:sp>
      <p:sp>
        <p:nvSpPr>
          <p:cNvPr id="24" name="TextBox 23">
            <a:extLst>
              <a:ext uri="{FF2B5EF4-FFF2-40B4-BE49-F238E27FC236}">
                <a16:creationId xmlns:a16="http://schemas.microsoft.com/office/drawing/2014/main" id="{5093065D-C2FA-F027-DCFA-8FC6C68CB027}"/>
              </a:ext>
            </a:extLst>
          </p:cNvPr>
          <p:cNvSpPr txBox="1"/>
          <p:nvPr/>
        </p:nvSpPr>
        <p:spPr>
          <a:xfrm>
            <a:off x="27408159" y="14593866"/>
            <a:ext cx="1502334" cy="738664"/>
          </a:xfrm>
          <a:prstGeom prst="rect">
            <a:avLst/>
          </a:prstGeom>
          <a:noFill/>
        </p:spPr>
        <p:txBody>
          <a:bodyPr wrap="none" rtlCol="0">
            <a:spAutoFit/>
          </a:bodyPr>
          <a:lstStyle/>
          <a:p>
            <a:pPr algn="ctr"/>
            <a:r>
              <a:rPr lang="en-ES" sz="4200" b="1">
                <a:solidFill>
                  <a:schemeClr val="bg1"/>
                </a:solidFill>
                <a:latin typeface="NVIDIA Sans" panose="020B0503020203020204" pitchFamily="34" charset="0"/>
                <a:cs typeface="NVIDIA Sans" panose="020B0503020203020204" pitchFamily="34" charset="0"/>
              </a:rPr>
              <a:t>FP32</a:t>
            </a:r>
            <a:endParaRPr lang="en-ES" sz="5400" b="1">
              <a:solidFill>
                <a:schemeClr val="bg1"/>
              </a:solidFill>
              <a:latin typeface="NVIDIA Sans" panose="020B0503020203020204" pitchFamily="34" charset="0"/>
              <a:cs typeface="NVIDIA Sans" panose="020B0503020203020204" pitchFamily="34" charset="0"/>
            </a:endParaRPr>
          </a:p>
        </p:txBody>
      </p:sp>
      <p:sp>
        <p:nvSpPr>
          <p:cNvPr id="25" name="TextBox 24">
            <a:extLst>
              <a:ext uri="{FF2B5EF4-FFF2-40B4-BE49-F238E27FC236}">
                <a16:creationId xmlns:a16="http://schemas.microsoft.com/office/drawing/2014/main" id="{1D04D4CB-E40F-523B-0388-BF9728DDECA3}"/>
              </a:ext>
            </a:extLst>
          </p:cNvPr>
          <p:cNvSpPr txBox="1"/>
          <p:nvPr/>
        </p:nvSpPr>
        <p:spPr>
          <a:xfrm>
            <a:off x="21928819" y="13085652"/>
            <a:ext cx="2044149" cy="738664"/>
          </a:xfrm>
          <a:prstGeom prst="rect">
            <a:avLst/>
          </a:prstGeom>
          <a:noFill/>
        </p:spPr>
        <p:txBody>
          <a:bodyPr wrap="none" rtlCol="0">
            <a:spAutoFit/>
          </a:bodyPr>
          <a:lstStyle/>
          <a:p>
            <a:pPr algn="ctr"/>
            <a:r>
              <a:rPr lang="en-ES" sz="4200" b="1">
                <a:solidFill>
                  <a:schemeClr val="bg1"/>
                </a:solidFill>
                <a:latin typeface="NVIDIA Sans" panose="020B0503020203020204" pitchFamily="34" charset="0"/>
                <a:cs typeface="NVIDIA Sans" panose="020B0503020203020204" pitchFamily="34" charset="0"/>
              </a:rPr>
              <a:t>MXFP8</a:t>
            </a:r>
          </a:p>
        </p:txBody>
      </p:sp>
      <p:sp>
        <p:nvSpPr>
          <p:cNvPr id="26" name="TextBox 25">
            <a:extLst>
              <a:ext uri="{FF2B5EF4-FFF2-40B4-BE49-F238E27FC236}">
                <a16:creationId xmlns:a16="http://schemas.microsoft.com/office/drawing/2014/main" id="{4661F416-4081-86AA-A637-19B927111065}"/>
              </a:ext>
            </a:extLst>
          </p:cNvPr>
          <p:cNvSpPr txBox="1"/>
          <p:nvPr/>
        </p:nvSpPr>
        <p:spPr>
          <a:xfrm>
            <a:off x="21928819" y="17699622"/>
            <a:ext cx="2044149" cy="738664"/>
          </a:xfrm>
          <a:prstGeom prst="rect">
            <a:avLst/>
          </a:prstGeom>
          <a:noFill/>
        </p:spPr>
        <p:txBody>
          <a:bodyPr wrap="none" rtlCol="0">
            <a:spAutoFit/>
          </a:bodyPr>
          <a:lstStyle/>
          <a:p>
            <a:pPr algn="ctr"/>
            <a:r>
              <a:rPr lang="en-ES" sz="4200" b="1">
                <a:solidFill>
                  <a:schemeClr val="bg1"/>
                </a:solidFill>
                <a:latin typeface="NVIDIA Sans" panose="020B0503020203020204" pitchFamily="34" charset="0"/>
                <a:cs typeface="NVIDIA Sans" panose="020B0503020203020204" pitchFamily="34" charset="0"/>
              </a:rPr>
              <a:t>MXFP8</a:t>
            </a:r>
          </a:p>
        </p:txBody>
      </p:sp>
      <p:sp>
        <p:nvSpPr>
          <p:cNvPr id="27" name="TextBox 26">
            <a:extLst>
              <a:ext uri="{FF2B5EF4-FFF2-40B4-BE49-F238E27FC236}">
                <a16:creationId xmlns:a16="http://schemas.microsoft.com/office/drawing/2014/main" id="{A330B07B-D72B-1406-7894-64008B8980E3}"/>
              </a:ext>
            </a:extLst>
          </p:cNvPr>
          <p:cNvSpPr txBox="1"/>
          <p:nvPr/>
        </p:nvSpPr>
        <p:spPr>
          <a:xfrm>
            <a:off x="16083184" y="12452301"/>
            <a:ext cx="2044149" cy="738664"/>
          </a:xfrm>
          <a:prstGeom prst="rect">
            <a:avLst/>
          </a:prstGeom>
          <a:noFill/>
        </p:spPr>
        <p:txBody>
          <a:bodyPr wrap="none" rtlCol="0">
            <a:spAutoFit/>
          </a:bodyPr>
          <a:lstStyle/>
          <a:p>
            <a:pPr algn="ctr"/>
            <a:r>
              <a:rPr lang="en-ES" sz="4200" b="1">
                <a:solidFill>
                  <a:schemeClr val="bg1"/>
                </a:solidFill>
                <a:latin typeface="NVIDIA Sans" panose="020B0503020203020204" pitchFamily="34" charset="0"/>
                <a:cs typeface="NVIDIA Sans" panose="020B0503020203020204" pitchFamily="34" charset="0"/>
              </a:rPr>
              <a:t>MXFP8</a:t>
            </a:r>
          </a:p>
        </p:txBody>
      </p:sp>
      <p:sp>
        <p:nvSpPr>
          <p:cNvPr id="28" name="TextBox 27">
            <a:extLst>
              <a:ext uri="{FF2B5EF4-FFF2-40B4-BE49-F238E27FC236}">
                <a16:creationId xmlns:a16="http://schemas.microsoft.com/office/drawing/2014/main" id="{85303AE8-6828-D025-0538-C771E6A712D6}"/>
              </a:ext>
            </a:extLst>
          </p:cNvPr>
          <p:cNvSpPr txBox="1"/>
          <p:nvPr/>
        </p:nvSpPr>
        <p:spPr>
          <a:xfrm>
            <a:off x="12618171" y="13375632"/>
            <a:ext cx="1502334" cy="738664"/>
          </a:xfrm>
          <a:prstGeom prst="rect">
            <a:avLst/>
          </a:prstGeom>
          <a:noFill/>
        </p:spPr>
        <p:txBody>
          <a:bodyPr wrap="none" rtlCol="0">
            <a:spAutoFit/>
          </a:bodyPr>
          <a:lstStyle/>
          <a:p>
            <a:pPr algn="ctr"/>
            <a:r>
              <a:rPr lang="en-ES" sz="4200" b="1">
                <a:solidFill>
                  <a:schemeClr val="bg1"/>
                </a:solidFill>
                <a:latin typeface="NVIDIA Sans" panose="020B0503020203020204" pitchFamily="34" charset="0"/>
                <a:cs typeface="NVIDIA Sans" panose="020B0503020203020204" pitchFamily="34" charset="0"/>
              </a:rPr>
              <a:t>FP32</a:t>
            </a:r>
            <a:endParaRPr lang="en-ES" sz="5400" b="1">
              <a:solidFill>
                <a:schemeClr val="bg1"/>
              </a:solidFill>
              <a:latin typeface="NVIDIA Sans" panose="020B0503020203020204" pitchFamily="34" charset="0"/>
              <a:cs typeface="NVIDIA Sans" panose="020B0503020203020204" pitchFamily="34" charset="0"/>
            </a:endParaRPr>
          </a:p>
        </p:txBody>
      </p:sp>
      <p:sp>
        <p:nvSpPr>
          <p:cNvPr id="29" name="TextBox 28">
            <a:extLst>
              <a:ext uri="{FF2B5EF4-FFF2-40B4-BE49-F238E27FC236}">
                <a16:creationId xmlns:a16="http://schemas.microsoft.com/office/drawing/2014/main" id="{A4048346-9929-24E0-0EDC-6D83F47F6223}"/>
              </a:ext>
            </a:extLst>
          </p:cNvPr>
          <p:cNvSpPr txBox="1"/>
          <p:nvPr/>
        </p:nvSpPr>
        <p:spPr>
          <a:xfrm>
            <a:off x="12724263" y="16049826"/>
            <a:ext cx="1502334" cy="738664"/>
          </a:xfrm>
          <a:prstGeom prst="rect">
            <a:avLst/>
          </a:prstGeom>
          <a:noFill/>
        </p:spPr>
        <p:txBody>
          <a:bodyPr wrap="none" rtlCol="0">
            <a:spAutoFit/>
          </a:bodyPr>
          <a:lstStyle/>
          <a:p>
            <a:pPr algn="ctr"/>
            <a:r>
              <a:rPr lang="en-ES" sz="4200" b="1">
                <a:solidFill>
                  <a:schemeClr val="bg1"/>
                </a:solidFill>
                <a:latin typeface="NVIDIA Sans" panose="020B0503020203020204" pitchFamily="34" charset="0"/>
                <a:cs typeface="NVIDIA Sans" panose="020B0503020203020204" pitchFamily="34" charset="0"/>
              </a:rPr>
              <a:t>FP32</a:t>
            </a:r>
            <a:endParaRPr lang="en-ES" sz="5400" b="1">
              <a:solidFill>
                <a:schemeClr val="bg1"/>
              </a:solidFill>
              <a:latin typeface="NVIDIA Sans" panose="020B0503020203020204" pitchFamily="34" charset="0"/>
              <a:cs typeface="NVIDIA Sans" panose="020B0503020203020204" pitchFamily="34" charset="0"/>
            </a:endParaRPr>
          </a:p>
        </p:txBody>
      </p:sp>
      <p:sp>
        <p:nvSpPr>
          <p:cNvPr id="34" name="TextBox 33">
            <a:extLst>
              <a:ext uri="{FF2B5EF4-FFF2-40B4-BE49-F238E27FC236}">
                <a16:creationId xmlns:a16="http://schemas.microsoft.com/office/drawing/2014/main" id="{3B5C7632-C319-A383-B458-A83E867224E6}"/>
              </a:ext>
            </a:extLst>
          </p:cNvPr>
          <p:cNvSpPr txBox="1"/>
          <p:nvPr/>
        </p:nvSpPr>
        <p:spPr>
          <a:xfrm>
            <a:off x="29199355" y="15256527"/>
            <a:ext cx="6938758" cy="923330"/>
          </a:xfrm>
          <a:prstGeom prst="rect">
            <a:avLst/>
          </a:prstGeom>
          <a:noFill/>
        </p:spPr>
        <p:txBody>
          <a:bodyPr wrap="none" rtlCol="0">
            <a:spAutoFit/>
          </a:bodyPr>
          <a:lstStyle/>
          <a:p>
            <a:pPr algn="ctr"/>
            <a:r>
              <a:rPr lang="en-ES" sz="5400" b="1">
                <a:solidFill>
                  <a:schemeClr val="bg1"/>
                </a:solidFill>
                <a:latin typeface="NVIDIA Sans" panose="020B0503020203020204" pitchFamily="34" charset="0"/>
                <a:cs typeface="NVIDIA Sans" panose="020B0503020203020204" pitchFamily="34" charset="0"/>
              </a:rPr>
              <a:t>Activation gradients</a:t>
            </a:r>
          </a:p>
        </p:txBody>
      </p:sp>
      <p:sp>
        <p:nvSpPr>
          <p:cNvPr id="35" name="TextBox 34">
            <a:extLst>
              <a:ext uri="{FF2B5EF4-FFF2-40B4-BE49-F238E27FC236}">
                <a16:creationId xmlns:a16="http://schemas.microsoft.com/office/drawing/2014/main" id="{9056AFF1-09F6-8743-76A5-03203C5498D8}"/>
              </a:ext>
            </a:extLst>
          </p:cNvPr>
          <p:cNvSpPr txBox="1"/>
          <p:nvPr/>
        </p:nvSpPr>
        <p:spPr>
          <a:xfrm>
            <a:off x="2665573" y="7124310"/>
            <a:ext cx="3954993" cy="923330"/>
          </a:xfrm>
          <a:prstGeom prst="rect">
            <a:avLst/>
          </a:prstGeom>
          <a:noFill/>
        </p:spPr>
        <p:txBody>
          <a:bodyPr wrap="none" rtlCol="0">
            <a:spAutoFit/>
          </a:bodyPr>
          <a:lstStyle/>
          <a:p>
            <a:pPr algn="ctr"/>
            <a:r>
              <a:rPr lang="en-ES" sz="5400" b="1">
                <a:solidFill>
                  <a:schemeClr val="bg1"/>
                </a:solidFill>
                <a:latin typeface="NVIDIA Sans" panose="020B0503020203020204" pitchFamily="34" charset="0"/>
                <a:cs typeface="NVIDIA Sans" panose="020B0503020203020204" pitchFamily="34" charset="0"/>
              </a:rPr>
              <a:t>Activations</a:t>
            </a:r>
          </a:p>
        </p:txBody>
      </p:sp>
    </p:spTree>
    <p:extLst>
      <p:ext uri="{BB962C8B-B14F-4D97-AF65-F5344CB8AC3E}">
        <p14:creationId xmlns:p14="http://schemas.microsoft.com/office/powerpoint/2010/main" val="515558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52C8-4269-28DD-61CF-DB7F068B526C}"/>
              </a:ext>
            </a:extLst>
          </p:cNvPr>
          <p:cNvSpPr>
            <a:spLocks noGrp="1"/>
          </p:cNvSpPr>
          <p:nvPr>
            <p:ph type="title"/>
          </p:nvPr>
        </p:nvSpPr>
        <p:spPr/>
        <p:txBody>
          <a:bodyPr/>
          <a:lstStyle/>
          <a:p>
            <a:r>
              <a:rPr lang="en-ES"/>
              <a:t>Transformer Engine</a:t>
            </a:r>
          </a:p>
        </p:txBody>
      </p:sp>
      <p:sp>
        <p:nvSpPr>
          <p:cNvPr id="3" name="Text Placeholder 2">
            <a:extLst>
              <a:ext uri="{FF2B5EF4-FFF2-40B4-BE49-F238E27FC236}">
                <a16:creationId xmlns:a16="http://schemas.microsoft.com/office/drawing/2014/main" id="{0D43D004-ADA7-590F-9321-CBCD7162A7F6}"/>
              </a:ext>
            </a:extLst>
          </p:cNvPr>
          <p:cNvSpPr>
            <a:spLocks noGrp="1"/>
          </p:cNvSpPr>
          <p:nvPr>
            <p:ph type="body" sz="quarter" idx="10"/>
          </p:nvPr>
        </p:nvSpPr>
        <p:spPr/>
        <p:txBody>
          <a:bodyPr/>
          <a:lstStyle/>
          <a:p>
            <a:endParaRPr lang="en-ES"/>
          </a:p>
        </p:txBody>
      </p:sp>
      <p:sp>
        <p:nvSpPr>
          <p:cNvPr id="4" name="Content Placeholder 3">
            <a:extLst>
              <a:ext uri="{FF2B5EF4-FFF2-40B4-BE49-F238E27FC236}">
                <a16:creationId xmlns:a16="http://schemas.microsoft.com/office/drawing/2014/main" id="{34F8BAC5-8498-33ED-E59C-A9434D78597F}"/>
              </a:ext>
            </a:extLst>
          </p:cNvPr>
          <p:cNvSpPr>
            <a:spLocks noGrp="1"/>
          </p:cNvSpPr>
          <p:nvPr>
            <p:ph idx="1"/>
          </p:nvPr>
        </p:nvSpPr>
        <p:spPr>
          <a:xfrm>
            <a:off x="2514600" y="4846320"/>
            <a:ext cx="16291560" cy="13651992"/>
          </a:xfrm>
        </p:spPr>
        <p:txBody>
          <a:bodyPr lIns="274320" tIns="137160" rIns="274320" bIns="137160" anchor="t"/>
          <a:lstStyle/>
          <a:p>
            <a:pPr marL="455295" indent="-455295"/>
            <a:r>
              <a:rPr lang="en-GB"/>
              <a:t>An open-source library implementing the FP8 recipe for Transformer building blocks</a:t>
            </a:r>
            <a:endParaRPr lang="en-US"/>
          </a:p>
          <a:p>
            <a:pPr marL="455295" indent="-455295"/>
            <a:r>
              <a:rPr lang="en-GB"/>
              <a:t>Optimized for FP8 and other datatypes</a:t>
            </a:r>
          </a:p>
          <a:p>
            <a:pPr marL="455295" indent="-455295"/>
            <a:r>
              <a:rPr lang="en-US" sz="4350" err="1">
                <a:latin typeface="NVIDIA Sans"/>
              </a:rPr>
              <a:t>PyTorch</a:t>
            </a:r>
            <a:r>
              <a:rPr lang="en-US" sz="4350">
                <a:latin typeface="NVIDIA Sans"/>
              </a:rPr>
              <a:t> and JAX are supported frameworks</a:t>
            </a:r>
          </a:p>
          <a:p>
            <a:pPr marL="455295" indent="-455295"/>
            <a:r>
              <a:rPr lang="en-US"/>
              <a:t>Composable with the native framework operators</a:t>
            </a:r>
          </a:p>
          <a:p>
            <a:pPr marL="455295" indent="-455295"/>
            <a:r>
              <a:rPr lang="en-US"/>
              <a:t>Supports different types of model parallelism</a:t>
            </a:r>
          </a:p>
          <a:p>
            <a:pPr marL="1369695" lvl="1" indent="-455295"/>
            <a:r>
              <a:rPr lang="en-US"/>
              <a:t>DP, TP, PP, CP</a:t>
            </a:r>
          </a:p>
          <a:p>
            <a:pPr marL="455388" indent="-455295"/>
            <a:r>
              <a:rPr lang="en-US" err="1"/>
              <a:t>cuDNN</a:t>
            </a:r>
            <a:r>
              <a:rPr lang="en-US"/>
              <a:t> kernels available such as </a:t>
            </a:r>
            <a:r>
              <a:rPr lang="en-US" err="1"/>
              <a:t>GroupedGEMM</a:t>
            </a:r>
            <a:endParaRPr lang="en-US"/>
          </a:p>
          <a:p>
            <a:pPr marL="455295" indent="-455295"/>
            <a:r>
              <a:rPr lang="en-US">
                <a:hlinkClick r:id="rId4"/>
              </a:rPr>
              <a:t>https://github.com/NVIDIA/TransformerEngine</a:t>
            </a:r>
            <a:endParaRPr lang="en-US"/>
          </a:p>
          <a:p>
            <a:pPr marL="455295" indent="-455295"/>
            <a:r>
              <a:rPr lang="en-US"/>
              <a:t>Docs:</a:t>
            </a:r>
          </a:p>
          <a:p>
            <a:pPr marL="1369695" lvl="1" indent="-455295"/>
            <a:r>
              <a:rPr lang="en-US">
                <a:hlinkClick r:id="rId5"/>
              </a:rPr>
              <a:t>https://docs.nvidia.com/deeplearning/transformer-engine/user-guide/index.html</a:t>
            </a:r>
            <a:endParaRPr lang="en-US"/>
          </a:p>
          <a:p>
            <a:pPr marL="455295" indent="-455295"/>
            <a:endParaRPr lang="en-GB"/>
          </a:p>
          <a:p>
            <a:pPr marL="455295" indent="-455295"/>
            <a:endParaRPr lang="en-ES"/>
          </a:p>
        </p:txBody>
      </p:sp>
      <p:pic>
        <p:nvPicPr>
          <p:cNvPr id="5" name="Picture 4">
            <a:extLst>
              <a:ext uri="{FF2B5EF4-FFF2-40B4-BE49-F238E27FC236}">
                <a16:creationId xmlns:a16="http://schemas.microsoft.com/office/drawing/2014/main" id="{27464CEE-5CD5-F5B0-AA9C-36FEC29B8350}"/>
              </a:ext>
            </a:extLst>
          </p:cNvPr>
          <p:cNvPicPr>
            <a:picLocks noChangeAspect="1"/>
          </p:cNvPicPr>
          <p:nvPr/>
        </p:nvPicPr>
        <p:blipFill>
          <a:blip r:embed="rId6"/>
          <a:stretch>
            <a:fillRect/>
          </a:stretch>
        </p:blipFill>
        <p:spPr>
          <a:xfrm>
            <a:off x="20038686" y="5001770"/>
            <a:ext cx="13654926" cy="12977199"/>
          </a:xfrm>
          <a:prstGeom prst="rect">
            <a:avLst/>
          </a:prstGeom>
        </p:spPr>
      </p:pic>
    </p:spTree>
    <p:extLst>
      <p:ext uri="{BB962C8B-B14F-4D97-AF65-F5344CB8AC3E}">
        <p14:creationId xmlns:p14="http://schemas.microsoft.com/office/powerpoint/2010/main" val="1901541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D8CF3-2EFB-7DF6-07DE-C489CD3B7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262F2-74E6-56C2-A79F-A1B258D7A6AE}"/>
              </a:ext>
            </a:extLst>
          </p:cNvPr>
          <p:cNvSpPr>
            <a:spLocks noGrp="1"/>
          </p:cNvSpPr>
          <p:nvPr>
            <p:ph type="title"/>
          </p:nvPr>
        </p:nvSpPr>
        <p:spPr>
          <a:xfrm>
            <a:off x="1630101" y="1606590"/>
            <a:ext cx="33254400" cy="1970400"/>
          </a:xfrm>
        </p:spPr>
        <p:txBody>
          <a:bodyPr/>
          <a:lstStyle/>
          <a:p>
            <a:r>
              <a:rPr lang="en-ES" sz="7200"/>
              <a:t>New FP8 Recipes for Blackwell and Hopper</a:t>
            </a:r>
            <a:endParaRPr lang="en-US" sz="7200"/>
          </a:p>
        </p:txBody>
      </p:sp>
      <p:sp>
        <p:nvSpPr>
          <p:cNvPr id="4" name="Text Placeholder 3">
            <a:extLst>
              <a:ext uri="{FF2B5EF4-FFF2-40B4-BE49-F238E27FC236}">
                <a16:creationId xmlns:a16="http://schemas.microsoft.com/office/drawing/2014/main" id="{8E4F6C33-F3D7-655E-1C87-17DE8653D58A}"/>
              </a:ext>
            </a:extLst>
          </p:cNvPr>
          <p:cNvSpPr>
            <a:spLocks noGrp="1"/>
          </p:cNvSpPr>
          <p:nvPr>
            <p:ph type="body" idx="2"/>
          </p:nvPr>
        </p:nvSpPr>
        <p:spPr/>
        <p:txBody>
          <a:bodyPr/>
          <a:lstStyle/>
          <a:p>
            <a:endParaRPr lang="en-ES"/>
          </a:p>
        </p:txBody>
      </p:sp>
      <p:pic>
        <p:nvPicPr>
          <p:cNvPr id="7" name="Picture 6">
            <a:extLst>
              <a:ext uri="{FF2B5EF4-FFF2-40B4-BE49-F238E27FC236}">
                <a16:creationId xmlns:a16="http://schemas.microsoft.com/office/drawing/2014/main" id="{1E243577-B2DC-EAD4-5AD3-7AFA0AB3198B}"/>
              </a:ext>
            </a:extLst>
          </p:cNvPr>
          <p:cNvPicPr>
            <a:picLocks noChangeAspect="1"/>
          </p:cNvPicPr>
          <p:nvPr/>
        </p:nvPicPr>
        <p:blipFill>
          <a:blip r:embed="rId4"/>
          <a:stretch>
            <a:fillRect/>
          </a:stretch>
        </p:blipFill>
        <p:spPr>
          <a:xfrm>
            <a:off x="13116254" y="4171442"/>
            <a:ext cx="10343493" cy="1570479"/>
          </a:xfrm>
          <a:prstGeom prst="rect">
            <a:avLst/>
          </a:prstGeom>
        </p:spPr>
      </p:pic>
      <p:sp>
        <p:nvSpPr>
          <p:cNvPr id="8" name="Rectangle 7">
            <a:extLst>
              <a:ext uri="{FF2B5EF4-FFF2-40B4-BE49-F238E27FC236}">
                <a16:creationId xmlns:a16="http://schemas.microsoft.com/office/drawing/2014/main" id="{7BA9BC17-C8ED-2627-4E6B-08FABBAC5E4F}"/>
              </a:ext>
            </a:extLst>
          </p:cNvPr>
          <p:cNvSpPr/>
          <p:nvPr/>
        </p:nvSpPr>
        <p:spPr>
          <a:xfrm>
            <a:off x="3229337" y="7159172"/>
            <a:ext cx="9479667" cy="11522367"/>
          </a:xfrm>
          <a:prstGeom prst="rect">
            <a:avLst/>
          </a:prstGeom>
          <a:noFill/>
          <a:ln>
            <a:solidFill>
              <a:srgbClr val="77BA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sz="5400"/>
          </a:p>
        </p:txBody>
      </p:sp>
      <p:sp>
        <p:nvSpPr>
          <p:cNvPr id="9" name="TextBox 8">
            <a:extLst>
              <a:ext uri="{FF2B5EF4-FFF2-40B4-BE49-F238E27FC236}">
                <a16:creationId xmlns:a16="http://schemas.microsoft.com/office/drawing/2014/main" id="{3DD4E3E7-5805-5E33-7B87-CFA2820A75EA}"/>
              </a:ext>
            </a:extLst>
          </p:cNvPr>
          <p:cNvSpPr txBox="1"/>
          <p:nvPr/>
        </p:nvSpPr>
        <p:spPr>
          <a:xfrm>
            <a:off x="3229337" y="7190409"/>
            <a:ext cx="9479667" cy="3231654"/>
          </a:xfrm>
          <a:prstGeom prst="rect">
            <a:avLst/>
          </a:prstGeom>
          <a:solidFill>
            <a:srgbClr val="77BA02"/>
          </a:solidFill>
          <a:ln>
            <a:solidFill>
              <a:srgbClr val="77BA02"/>
            </a:solidFill>
          </a:ln>
        </p:spPr>
        <p:txBody>
          <a:bodyPr wrap="square" rtlCol="0">
            <a:spAutoFit/>
          </a:bodyPr>
          <a:lstStyle/>
          <a:p>
            <a:pPr algn="ctr"/>
            <a:endParaRPr lang="en-ES" sz="4800" b="1">
              <a:solidFill>
                <a:schemeClr val="bg1"/>
              </a:solidFill>
            </a:endParaRPr>
          </a:p>
          <a:p>
            <a:pPr algn="ctr"/>
            <a:r>
              <a:rPr lang="en-ES" sz="5400" b="1">
                <a:solidFill>
                  <a:schemeClr val="bg1"/>
                </a:solidFill>
                <a:latin typeface="NVIDIA Sans" panose="020B0503020203020204" pitchFamily="34" charset="0"/>
                <a:cs typeface="NVIDIA Sans" panose="020B0503020203020204" pitchFamily="34" charset="0"/>
              </a:rPr>
              <a:t>[Hopper] Current Scaling </a:t>
            </a:r>
          </a:p>
          <a:p>
            <a:pPr algn="ctr"/>
            <a:r>
              <a:rPr lang="en-ES" sz="5400" b="1">
                <a:solidFill>
                  <a:schemeClr val="bg1"/>
                </a:solidFill>
                <a:latin typeface="NVIDIA Sans" panose="020B0503020203020204" pitchFamily="34" charset="0"/>
                <a:cs typeface="NVIDIA Sans" panose="020B0503020203020204" pitchFamily="34" charset="0"/>
              </a:rPr>
              <a:t>+ 1st &amp; last layer BF16</a:t>
            </a:r>
          </a:p>
          <a:p>
            <a:pPr algn="ctr"/>
            <a:endParaRPr lang="en-ES" sz="4800">
              <a:solidFill>
                <a:schemeClr val="bg1"/>
              </a:solidFill>
            </a:endParaRPr>
          </a:p>
        </p:txBody>
      </p:sp>
      <p:sp>
        <p:nvSpPr>
          <p:cNvPr id="11" name="TextBox 10">
            <a:extLst>
              <a:ext uri="{FF2B5EF4-FFF2-40B4-BE49-F238E27FC236}">
                <a16:creationId xmlns:a16="http://schemas.microsoft.com/office/drawing/2014/main" id="{60E1141A-06FE-1016-593B-F7F4676E0C86}"/>
              </a:ext>
            </a:extLst>
          </p:cNvPr>
          <p:cNvSpPr txBox="1"/>
          <p:nvPr/>
        </p:nvSpPr>
        <p:spPr>
          <a:xfrm>
            <a:off x="3229337" y="10903352"/>
            <a:ext cx="9886917" cy="8217634"/>
          </a:xfrm>
          <a:prstGeom prst="rect">
            <a:avLst/>
          </a:prstGeom>
          <a:noFill/>
        </p:spPr>
        <p:txBody>
          <a:bodyPr wrap="square" rtlCol="0">
            <a:spAutoFit/>
          </a:bodyPr>
          <a:lstStyle/>
          <a:p>
            <a:pPr marL="857250" indent="-857250">
              <a:buFont typeface="Arial" panose="020B0604020202020204" pitchFamily="34" charset="0"/>
              <a:buChar char="•"/>
            </a:pPr>
            <a:r>
              <a:rPr lang="en-ES" sz="4800" dirty="0">
                <a:solidFill>
                  <a:schemeClr val="bg1"/>
                </a:solidFill>
                <a:latin typeface="NVIDIA Sans" panose="020B0503020203020204" pitchFamily="34" charset="0"/>
                <a:cs typeface="NVIDIA Sans" panose="020B0503020203020204" pitchFamily="34" charset="0"/>
              </a:rPr>
              <a:t>Current scaling is more stable than delayed scaling, but a bit slower </a:t>
            </a:r>
          </a:p>
          <a:p>
            <a:pPr marL="857250" indent="-857250">
              <a:buFont typeface="Arial" panose="020B0604020202020204" pitchFamily="34" charset="0"/>
              <a:buChar char="•"/>
            </a:pPr>
            <a:endParaRPr lang="en-ES" sz="4800" dirty="0">
              <a:solidFill>
                <a:schemeClr val="bg1"/>
              </a:solidFill>
              <a:latin typeface="NVIDIA Sans" panose="020B0503020203020204" pitchFamily="34" charset="0"/>
              <a:cs typeface="NVIDIA Sans" panose="020B0503020203020204" pitchFamily="34" charset="0"/>
            </a:endParaRPr>
          </a:p>
          <a:p>
            <a:pPr marL="857250" indent="-857250">
              <a:buFont typeface="Arial" panose="020B0604020202020204" pitchFamily="34" charset="0"/>
              <a:buChar char="•"/>
            </a:pPr>
            <a:r>
              <a:rPr lang="en-ES" sz="4800" dirty="0">
                <a:solidFill>
                  <a:schemeClr val="bg1"/>
                </a:solidFill>
                <a:latin typeface="NVIDIA Sans" panose="020B0503020203020204" pitchFamily="34" charset="0"/>
                <a:cs typeface="NVIDIA Sans" panose="020B0503020203020204" pitchFamily="34" charset="0"/>
              </a:rPr>
              <a:t>Keeps the more sensitive1st and last layer in BF16 </a:t>
            </a:r>
          </a:p>
          <a:p>
            <a:pPr marL="857250" indent="-857250">
              <a:buFont typeface="Arial" panose="020B0604020202020204" pitchFamily="34" charset="0"/>
              <a:buChar char="•"/>
            </a:pPr>
            <a:endParaRPr lang="en-ES" sz="4800" dirty="0">
              <a:solidFill>
                <a:schemeClr val="bg1"/>
              </a:solidFill>
              <a:latin typeface="NVIDIA Sans" panose="020B0503020203020204" pitchFamily="34" charset="0"/>
              <a:cs typeface="NVIDIA Sans" panose="020B0503020203020204" pitchFamily="34" charset="0"/>
            </a:endParaRPr>
          </a:p>
          <a:p>
            <a:pPr marL="857250" indent="-857250">
              <a:buFont typeface="Arial" panose="020B0604020202020204" pitchFamily="34" charset="0"/>
              <a:buChar char="•"/>
            </a:pPr>
            <a:r>
              <a:rPr lang="en-GB" sz="4800" dirty="0">
                <a:solidFill>
                  <a:schemeClr val="bg1"/>
                </a:solidFill>
                <a:latin typeface="NVIDIA Sans" panose="020B0503020203020204" pitchFamily="34" charset="0"/>
                <a:cs typeface="NVIDIA Sans" panose="020B0503020203020204" pitchFamily="34" charset="0"/>
              </a:rPr>
              <a:t>E4M3 for weights and activations, E5M2 for gradients</a:t>
            </a:r>
          </a:p>
          <a:p>
            <a:pPr marL="857250" indent="-857250">
              <a:buFont typeface="Arial" panose="020B0604020202020204" pitchFamily="34" charset="0"/>
              <a:buChar char="•"/>
            </a:pPr>
            <a:endParaRPr lang="en-ES" sz="4800" dirty="0">
              <a:solidFill>
                <a:schemeClr val="bg1"/>
              </a:solidFill>
              <a:latin typeface="NVIDIA Sans" panose="020B0503020203020204" pitchFamily="34" charset="0"/>
              <a:cs typeface="NVIDIA Sans" panose="020B0503020203020204" pitchFamily="34" charset="0"/>
            </a:endParaRPr>
          </a:p>
        </p:txBody>
      </p:sp>
      <p:sp>
        <p:nvSpPr>
          <p:cNvPr id="12" name="Rectangle 11">
            <a:extLst>
              <a:ext uri="{FF2B5EF4-FFF2-40B4-BE49-F238E27FC236}">
                <a16:creationId xmlns:a16="http://schemas.microsoft.com/office/drawing/2014/main" id="{5F66DA2B-5354-8429-4A2F-C7C79E267426}"/>
              </a:ext>
            </a:extLst>
          </p:cNvPr>
          <p:cNvSpPr/>
          <p:nvPr/>
        </p:nvSpPr>
        <p:spPr>
          <a:xfrm>
            <a:off x="13548167" y="7159173"/>
            <a:ext cx="9479667" cy="11522364"/>
          </a:xfrm>
          <a:prstGeom prst="rect">
            <a:avLst/>
          </a:prstGeom>
          <a:noFill/>
          <a:ln>
            <a:solidFill>
              <a:srgbClr val="77BA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sz="5400"/>
          </a:p>
        </p:txBody>
      </p:sp>
      <p:sp>
        <p:nvSpPr>
          <p:cNvPr id="13" name="TextBox 12">
            <a:extLst>
              <a:ext uri="{FF2B5EF4-FFF2-40B4-BE49-F238E27FC236}">
                <a16:creationId xmlns:a16="http://schemas.microsoft.com/office/drawing/2014/main" id="{DFA0CB80-818D-602E-D625-F5CA49A513A6}"/>
              </a:ext>
            </a:extLst>
          </p:cNvPr>
          <p:cNvSpPr txBox="1"/>
          <p:nvPr/>
        </p:nvSpPr>
        <p:spPr>
          <a:xfrm>
            <a:off x="13548167" y="7190409"/>
            <a:ext cx="9479667" cy="3231654"/>
          </a:xfrm>
          <a:prstGeom prst="rect">
            <a:avLst/>
          </a:prstGeom>
          <a:solidFill>
            <a:srgbClr val="77BA02"/>
          </a:solidFill>
          <a:ln>
            <a:solidFill>
              <a:srgbClr val="77BA02"/>
            </a:solidFill>
          </a:ln>
        </p:spPr>
        <p:txBody>
          <a:bodyPr wrap="square" rtlCol="0">
            <a:spAutoFit/>
          </a:bodyPr>
          <a:lstStyle/>
          <a:p>
            <a:pPr algn="ctr"/>
            <a:endParaRPr lang="en-ES" sz="4800">
              <a:solidFill>
                <a:schemeClr val="bg1"/>
              </a:solidFill>
            </a:endParaRPr>
          </a:p>
          <a:p>
            <a:pPr algn="ctr"/>
            <a:r>
              <a:rPr lang="en-ES" sz="5400" b="1">
                <a:solidFill>
                  <a:schemeClr val="bg1"/>
                </a:solidFill>
                <a:latin typeface="NVIDIA Sans" panose="020B0503020203020204" pitchFamily="34" charset="0"/>
                <a:cs typeface="NVIDIA Sans" panose="020B0503020203020204" pitchFamily="34" charset="0"/>
              </a:rPr>
              <a:t>[Hopper] NV Subchannel Recipe (DeepSeek-V3 like)</a:t>
            </a:r>
          </a:p>
          <a:p>
            <a:pPr algn="ctr"/>
            <a:endParaRPr lang="en-ES" sz="4800">
              <a:solidFill>
                <a:schemeClr val="bg1"/>
              </a:solidFill>
            </a:endParaRPr>
          </a:p>
        </p:txBody>
      </p:sp>
      <p:sp>
        <p:nvSpPr>
          <p:cNvPr id="14" name="TextBox 13">
            <a:extLst>
              <a:ext uri="{FF2B5EF4-FFF2-40B4-BE49-F238E27FC236}">
                <a16:creationId xmlns:a16="http://schemas.microsoft.com/office/drawing/2014/main" id="{E30ADBB9-566C-8B80-702E-09B95F723426}"/>
              </a:ext>
            </a:extLst>
          </p:cNvPr>
          <p:cNvSpPr txBox="1"/>
          <p:nvPr/>
        </p:nvSpPr>
        <p:spPr>
          <a:xfrm>
            <a:off x="13548167" y="10903350"/>
            <a:ext cx="9479667" cy="6001643"/>
          </a:xfrm>
          <a:prstGeom prst="rect">
            <a:avLst/>
          </a:prstGeom>
          <a:noFill/>
        </p:spPr>
        <p:txBody>
          <a:bodyPr wrap="square" rtlCol="0">
            <a:spAutoFit/>
          </a:bodyPr>
          <a:lstStyle/>
          <a:p>
            <a:pPr marL="857250" indent="-857250">
              <a:buFont typeface="Arial" panose="020B0604020202020204" pitchFamily="34" charset="0"/>
              <a:buChar char="•"/>
            </a:pPr>
            <a:r>
              <a:rPr lang="en-ES" sz="4800">
                <a:solidFill>
                  <a:schemeClr val="bg1"/>
                </a:solidFill>
                <a:latin typeface="NVIDIA Sans" panose="020B0503020203020204" pitchFamily="34" charset="0"/>
                <a:cs typeface="NVIDIA Sans" panose="020B0503020203020204" pitchFamily="34" charset="0"/>
              </a:rPr>
              <a:t>As DeepSeek-V3 pretraining</a:t>
            </a:r>
          </a:p>
          <a:p>
            <a:pPr marL="857250" indent="-857250">
              <a:buFont typeface="Arial" panose="020B0604020202020204" pitchFamily="34" charset="0"/>
              <a:buChar char="•"/>
            </a:pPr>
            <a:endParaRPr lang="en-ES" sz="4800">
              <a:solidFill>
                <a:schemeClr val="bg1"/>
              </a:solidFill>
              <a:latin typeface="NVIDIA Sans" panose="020B0503020203020204" pitchFamily="34" charset="0"/>
              <a:cs typeface="NVIDIA Sans" panose="020B0503020203020204" pitchFamily="34" charset="0"/>
            </a:endParaRPr>
          </a:p>
          <a:p>
            <a:pPr marL="857250" indent="-857250">
              <a:buFont typeface="Arial" panose="020B0604020202020204" pitchFamily="34" charset="0"/>
              <a:buChar char="•"/>
            </a:pPr>
            <a:r>
              <a:rPr lang="en-ES" sz="4800">
                <a:solidFill>
                  <a:schemeClr val="bg1"/>
                </a:solidFill>
                <a:latin typeface="NVIDIA Sans" panose="020B0503020203020204" pitchFamily="34" charset="0"/>
                <a:cs typeface="NVIDIA Sans" panose="020B0503020203020204" pitchFamily="34" charset="0"/>
              </a:rPr>
              <a:t>1x128  blocks for input and output_grad, 128x128 blocks for weights</a:t>
            </a:r>
          </a:p>
          <a:p>
            <a:pPr marL="857250" indent="-857250">
              <a:buFont typeface="Arial" panose="020B0604020202020204" pitchFamily="34" charset="0"/>
              <a:buChar char="•"/>
            </a:pPr>
            <a:endParaRPr lang="en-ES" sz="4800">
              <a:solidFill>
                <a:schemeClr val="bg1"/>
              </a:solidFill>
              <a:latin typeface="NVIDIA Sans" panose="020B0503020203020204" pitchFamily="34" charset="0"/>
              <a:cs typeface="NVIDIA Sans" panose="020B0503020203020204" pitchFamily="34" charset="0"/>
            </a:endParaRPr>
          </a:p>
          <a:p>
            <a:pPr marL="857250" indent="-857250">
              <a:buFont typeface="Arial" panose="020B0604020202020204" pitchFamily="34" charset="0"/>
              <a:buChar char="•"/>
            </a:pPr>
            <a:r>
              <a:rPr lang="en-GB" sz="4800">
                <a:solidFill>
                  <a:schemeClr val="bg1"/>
                </a:solidFill>
                <a:latin typeface="NVIDIA Sans" panose="020B0503020203020204" pitchFamily="34" charset="0"/>
                <a:cs typeface="NVIDIA Sans" panose="020B0503020203020204" pitchFamily="34" charset="0"/>
              </a:rPr>
              <a:t>E4M3 for all weights, acts, and grads</a:t>
            </a:r>
            <a:endParaRPr lang="en-ES" sz="4800">
              <a:solidFill>
                <a:schemeClr val="bg1"/>
              </a:solidFill>
              <a:latin typeface="NVIDIA Sans" panose="020B0503020203020204" pitchFamily="34" charset="0"/>
              <a:cs typeface="NVIDIA Sans" panose="020B0503020203020204" pitchFamily="34" charset="0"/>
            </a:endParaRPr>
          </a:p>
        </p:txBody>
      </p:sp>
      <p:sp>
        <p:nvSpPr>
          <p:cNvPr id="15" name="Rectangle 14">
            <a:extLst>
              <a:ext uri="{FF2B5EF4-FFF2-40B4-BE49-F238E27FC236}">
                <a16:creationId xmlns:a16="http://schemas.microsoft.com/office/drawing/2014/main" id="{9D0D7BED-F507-5D36-E6B1-337E9586DFE7}"/>
              </a:ext>
            </a:extLst>
          </p:cNvPr>
          <p:cNvSpPr/>
          <p:nvPr/>
        </p:nvSpPr>
        <p:spPr>
          <a:xfrm>
            <a:off x="23866997" y="7127936"/>
            <a:ext cx="9479667" cy="11522361"/>
          </a:xfrm>
          <a:prstGeom prst="rect">
            <a:avLst/>
          </a:prstGeom>
          <a:noFill/>
          <a:ln>
            <a:solidFill>
              <a:srgbClr val="77BA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sz="5400"/>
          </a:p>
        </p:txBody>
      </p:sp>
      <p:sp>
        <p:nvSpPr>
          <p:cNvPr id="16" name="TextBox 15">
            <a:extLst>
              <a:ext uri="{FF2B5EF4-FFF2-40B4-BE49-F238E27FC236}">
                <a16:creationId xmlns:a16="http://schemas.microsoft.com/office/drawing/2014/main" id="{CF4A832B-FB97-B21F-9767-22A9CEB3A659}"/>
              </a:ext>
            </a:extLst>
          </p:cNvPr>
          <p:cNvSpPr txBox="1"/>
          <p:nvPr/>
        </p:nvSpPr>
        <p:spPr>
          <a:xfrm>
            <a:off x="23866997" y="7159173"/>
            <a:ext cx="9479667" cy="3231654"/>
          </a:xfrm>
          <a:prstGeom prst="rect">
            <a:avLst/>
          </a:prstGeom>
          <a:solidFill>
            <a:srgbClr val="77BA02"/>
          </a:solidFill>
          <a:ln>
            <a:solidFill>
              <a:srgbClr val="77BA02"/>
            </a:solidFill>
          </a:ln>
        </p:spPr>
        <p:txBody>
          <a:bodyPr wrap="square" rtlCol="0">
            <a:spAutoFit/>
          </a:bodyPr>
          <a:lstStyle/>
          <a:p>
            <a:pPr algn="ctr"/>
            <a:endParaRPr lang="en-ES" sz="4800">
              <a:solidFill>
                <a:schemeClr val="bg1"/>
              </a:solidFill>
            </a:endParaRPr>
          </a:p>
          <a:p>
            <a:pPr algn="ctr"/>
            <a:r>
              <a:rPr lang="en-ES" sz="5400" b="1">
                <a:solidFill>
                  <a:schemeClr val="bg1"/>
                </a:solidFill>
                <a:latin typeface="NVIDIA Sans" panose="020B0503020203020204" pitchFamily="34" charset="0"/>
                <a:cs typeface="NVIDIA Sans" panose="020B0503020203020204" pitchFamily="34" charset="0"/>
              </a:rPr>
              <a:t>[Blackwell] MXFP8 Blockwise Scaling</a:t>
            </a:r>
          </a:p>
          <a:p>
            <a:pPr algn="ctr"/>
            <a:endParaRPr lang="en-ES" sz="4800">
              <a:solidFill>
                <a:schemeClr val="bg1"/>
              </a:solidFill>
            </a:endParaRPr>
          </a:p>
        </p:txBody>
      </p:sp>
      <p:sp>
        <p:nvSpPr>
          <p:cNvPr id="17" name="TextBox 16">
            <a:extLst>
              <a:ext uri="{FF2B5EF4-FFF2-40B4-BE49-F238E27FC236}">
                <a16:creationId xmlns:a16="http://schemas.microsoft.com/office/drawing/2014/main" id="{B326F1BF-3541-0C74-49D0-D5000AB10CC8}"/>
              </a:ext>
            </a:extLst>
          </p:cNvPr>
          <p:cNvSpPr txBox="1"/>
          <p:nvPr/>
        </p:nvSpPr>
        <p:spPr>
          <a:xfrm>
            <a:off x="23866997" y="10872114"/>
            <a:ext cx="9479667" cy="5262979"/>
          </a:xfrm>
          <a:prstGeom prst="rect">
            <a:avLst/>
          </a:prstGeom>
          <a:noFill/>
        </p:spPr>
        <p:txBody>
          <a:bodyPr wrap="square" rtlCol="0">
            <a:spAutoFit/>
          </a:bodyPr>
          <a:lstStyle/>
          <a:p>
            <a:pPr marL="857250" indent="-857250">
              <a:buFont typeface="Arial" panose="020B0604020202020204" pitchFamily="34" charset="0"/>
              <a:buChar char="•"/>
            </a:pPr>
            <a:r>
              <a:rPr lang="en-ES" sz="4800">
                <a:solidFill>
                  <a:schemeClr val="bg1"/>
                </a:solidFill>
                <a:latin typeface="NVIDIA Sans" panose="020B0503020203020204" pitchFamily="34" charset="0"/>
                <a:cs typeface="NVIDIA Sans" panose="020B0503020203020204" pitchFamily="34" charset="0"/>
              </a:rPr>
              <a:t>Different scaling factor for each block of 32 values in a tensor</a:t>
            </a:r>
          </a:p>
          <a:p>
            <a:pPr marL="857250" indent="-857250">
              <a:buFont typeface="Arial" panose="020B0604020202020204" pitchFamily="34" charset="0"/>
              <a:buChar char="•"/>
            </a:pPr>
            <a:endParaRPr lang="en-ES" sz="4800">
              <a:solidFill>
                <a:schemeClr val="bg1"/>
              </a:solidFill>
              <a:latin typeface="NVIDIA Sans" panose="020B0503020203020204" pitchFamily="34" charset="0"/>
              <a:cs typeface="NVIDIA Sans" panose="020B0503020203020204" pitchFamily="34" charset="0"/>
            </a:endParaRPr>
          </a:p>
          <a:p>
            <a:pPr marL="857250" indent="-857250">
              <a:buFont typeface="Arial" panose="020B0604020202020204" pitchFamily="34" charset="0"/>
              <a:buChar char="•"/>
            </a:pPr>
            <a:r>
              <a:rPr lang="en-ES" sz="4800">
                <a:solidFill>
                  <a:schemeClr val="bg1"/>
                </a:solidFill>
                <a:latin typeface="NVIDIA Sans" panose="020B0503020203020204" pitchFamily="34" charset="0"/>
                <a:cs typeface="NVIDIA Sans" panose="020B0503020203020204" pitchFamily="34" charset="0"/>
              </a:rPr>
              <a:t>E4M3 </a:t>
            </a:r>
            <a:r>
              <a:rPr lang="en-GB" sz="4800">
                <a:solidFill>
                  <a:schemeClr val="bg1"/>
                </a:solidFill>
                <a:latin typeface="NVIDIA Sans" panose="020B0503020203020204" pitchFamily="34" charset="0"/>
                <a:cs typeface="NVIDIA Sans" panose="020B0503020203020204" pitchFamily="34" charset="0"/>
              </a:rPr>
              <a:t>for all weights, acts, and grads</a:t>
            </a:r>
            <a:endParaRPr lang="en-ES" sz="4800">
              <a:solidFill>
                <a:schemeClr val="bg1"/>
              </a:solidFill>
              <a:latin typeface="NVIDIA Sans" panose="020B0503020203020204" pitchFamily="34" charset="0"/>
              <a:cs typeface="NVIDIA Sans" panose="020B0503020203020204" pitchFamily="34" charset="0"/>
            </a:endParaRPr>
          </a:p>
          <a:p>
            <a:pPr marL="857250" indent="-857250">
              <a:buFont typeface="Arial" panose="020B0604020202020204" pitchFamily="34" charset="0"/>
              <a:buChar char="•"/>
            </a:pPr>
            <a:endParaRPr lang="en-ES" sz="48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205947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51DA6-A7BE-F22D-3761-7086C06959BB}"/>
              </a:ext>
            </a:extLst>
          </p:cNvPr>
          <p:cNvSpPr>
            <a:spLocks noGrp="1"/>
          </p:cNvSpPr>
          <p:nvPr>
            <p:ph type="title"/>
          </p:nvPr>
        </p:nvSpPr>
        <p:spPr>
          <a:xfrm>
            <a:off x="2514600" y="0"/>
            <a:ext cx="31546800" cy="2514601"/>
          </a:xfrm>
        </p:spPr>
        <p:txBody>
          <a:bodyPr anchor="b">
            <a:normAutofit/>
          </a:bodyPr>
          <a:lstStyle/>
          <a:p>
            <a:r>
              <a:rPr lang="en-IN"/>
              <a:t>build.nvidia.com</a:t>
            </a:r>
          </a:p>
        </p:txBody>
      </p:sp>
      <p:sp>
        <p:nvSpPr>
          <p:cNvPr id="4" name="Text Placeholder 3">
            <a:extLst>
              <a:ext uri="{FF2B5EF4-FFF2-40B4-BE49-F238E27FC236}">
                <a16:creationId xmlns:a16="http://schemas.microsoft.com/office/drawing/2014/main" id="{F58282C9-F4EB-FCF7-1745-0FA3D8ABD8D8}"/>
              </a:ext>
            </a:extLst>
          </p:cNvPr>
          <p:cNvSpPr>
            <a:spLocks noGrp="1"/>
          </p:cNvSpPr>
          <p:nvPr>
            <p:ph type="body" sz="quarter" idx="10"/>
          </p:nvPr>
        </p:nvSpPr>
        <p:spPr>
          <a:xfrm>
            <a:off x="2514600" y="2487168"/>
            <a:ext cx="31546800" cy="1408176"/>
          </a:xfrm>
        </p:spPr>
        <p:txBody>
          <a:bodyPr>
            <a:normAutofit/>
          </a:bodyPr>
          <a:lstStyle/>
          <a:p>
            <a:pPr>
              <a:spcAft>
                <a:spcPts val="600"/>
              </a:spcAft>
            </a:pPr>
            <a:r>
              <a:rPr lang="en-IN"/>
              <a:t>API for accessing open models</a:t>
            </a:r>
          </a:p>
        </p:txBody>
      </p:sp>
      <p:pic>
        <p:nvPicPr>
          <p:cNvPr id="6" name="Picture 5" descr="A screenshot of a computer&#10;&#10;AI-generated content may be incorrect.">
            <a:extLst>
              <a:ext uri="{FF2B5EF4-FFF2-40B4-BE49-F238E27FC236}">
                <a16:creationId xmlns:a16="http://schemas.microsoft.com/office/drawing/2014/main" id="{C1E41867-2F6D-F156-F08D-CBFBE3F58694}"/>
              </a:ext>
            </a:extLst>
          </p:cNvPr>
          <p:cNvPicPr>
            <a:picLocks noChangeAspect="1"/>
          </p:cNvPicPr>
          <p:nvPr/>
        </p:nvPicPr>
        <p:blipFill>
          <a:blip r:embed="rId2"/>
          <a:srcRect t="8412"/>
          <a:stretch>
            <a:fillRect/>
          </a:stretch>
        </p:blipFill>
        <p:spPr>
          <a:xfrm>
            <a:off x="2514602" y="4846320"/>
            <a:ext cx="31546796" cy="13651992"/>
          </a:xfrm>
          <a:prstGeom prst="rect">
            <a:avLst/>
          </a:prstGeom>
          <a:noFill/>
        </p:spPr>
      </p:pic>
    </p:spTree>
    <p:extLst>
      <p:ext uri="{BB962C8B-B14F-4D97-AF65-F5344CB8AC3E}">
        <p14:creationId xmlns:p14="http://schemas.microsoft.com/office/powerpoint/2010/main" val="927399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8FFA3-568D-B116-8FB8-927108B43D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280183-2B45-E15D-1599-4BFB3868846B}"/>
              </a:ext>
            </a:extLst>
          </p:cNvPr>
          <p:cNvSpPr>
            <a:spLocks noGrp="1"/>
          </p:cNvSpPr>
          <p:nvPr>
            <p:ph type="body" sz="quarter" idx="13"/>
          </p:nvPr>
        </p:nvSpPr>
        <p:spPr>
          <a:xfrm>
            <a:off x="1338400" y="5285768"/>
            <a:ext cx="20991996" cy="5943600"/>
          </a:xfrm>
        </p:spPr>
        <p:txBody>
          <a:bodyPr spcFirstLastPara="1" wrap="square" lIns="91440" tIns="45720" rIns="91440" bIns="45720" anchor="b" anchorCtr="0">
            <a:noAutofit/>
          </a:bodyPr>
          <a:lstStyle/>
          <a:p>
            <a:r>
              <a:rPr lang="en-US" dirty="0">
                <a:solidFill>
                  <a:schemeClr val="bg2"/>
                </a:solidFill>
                <a:latin typeface="NVIDIA Sans"/>
                <a:cs typeface="NVIDIA Sans"/>
              </a:rPr>
              <a:t>Workshop Feedback</a:t>
            </a:r>
          </a:p>
          <a:p>
            <a:endParaRPr lang="en-US" dirty="0">
              <a:solidFill>
                <a:schemeClr val="bg2"/>
              </a:solidFill>
              <a:latin typeface="NVIDIA Sans"/>
              <a:cs typeface="NVIDIA Sans"/>
            </a:endParaRPr>
          </a:p>
          <a:p>
            <a:r>
              <a:rPr lang="en-US" dirty="0">
                <a:solidFill>
                  <a:schemeClr val="bg2"/>
                </a:solidFill>
                <a:latin typeface="NVIDIA Sans"/>
                <a:cs typeface="NVIDIA Sans"/>
                <a:hlinkClick r:id="rId3"/>
              </a:rPr>
              <a:t>https://tinyurl.com/nv-feedback</a:t>
            </a:r>
            <a:endParaRPr lang="en-US" dirty="0">
              <a:solidFill>
                <a:schemeClr val="bg2"/>
              </a:solidFill>
              <a:latin typeface="NVIDIA Sans"/>
              <a:cs typeface="NVIDIA Sans"/>
            </a:endParaRPr>
          </a:p>
        </p:txBody>
      </p:sp>
      <p:pic>
        <p:nvPicPr>
          <p:cNvPr id="4" name="Picture 3" descr="A qr code with a arrow&#10;&#10;AI-generated content may be incorrect.">
            <a:extLst>
              <a:ext uri="{FF2B5EF4-FFF2-40B4-BE49-F238E27FC236}">
                <a16:creationId xmlns:a16="http://schemas.microsoft.com/office/drawing/2014/main" id="{E55DADD5-87C3-A8F9-D8C9-EFDBCF85D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7096" y="6405563"/>
            <a:ext cx="8927571" cy="8927571"/>
          </a:xfrm>
          <a:prstGeom prst="rect">
            <a:avLst/>
          </a:prstGeom>
        </p:spPr>
      </p:pic>
    </p:spTree>
    <p:extLst>
      <p:ext uri="{BB962C8B-B14F-4D97-AF65-F5344CB8AC3E}">
        <p14:creationId xmlns:p14="http://schemas.microsoft.com/office/powerpoint/2010/main" val="2948476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C25A-77D9-B708-90E5-A8431163ECEB}"/>
              </a:ext>
            </a:extLst>
          </p:cNvPr>
          <p:cNvSpPr>
            <a:spLocks noGrp="1"/>
          </p:cNvSpPr>
          <p:nvPr>
            <p:ph type="title"/>
          </p:nvPr>
        </p:nvSpPr>
        <p:spPr/>
        <p:txBody>
          <a:bodyPr/>
          <a:lstStyle/>
          <a:p>
            <a:r>
              <a:rPr lang="en-ES">
                <a:latin typeface="NVIDIA Sans"/>
                <a:cs typeface="NVIDIA Sans"/>
              </a:rPr>
              <a:t>Recipes Available in NeMo FW and Megatron-LM</a:t>
            </a:r>
          </a:p>
        </p:txBody>
      </p:sp>
      <p:sp>
        <p:nvSpPr>
          <p:cNvPr id="3" name="Text Placeholder 2">
            <a:extLst>
              <a:ext uri="{FF2B5EF4-FFF2-40B4-BE49-F238E27FC236}">
                <a16:creationId xmlns:a16="http://schemas.microsoft.com/office/drawing/2014/main" id="{B58E9342-67B5-E21C-C4C1-F0E66B440D36}"/>
              </a:ext>
            </a:extLst>
          </p:cNvPr>
          <p:cNvSpPr>
            <a:spLocks noGrp="1"/>
          </p:cNvSpPr>
          <p:nvPr>
            <p:ph type="body" sz="quarter" idx="10"/>
          </p:nvPr>
        </p:nvSpPr>
        <p:spPr/>
        <p:txBody>
          <a:bodyPr/>
          <a:lstStyle/>
          <a:p>
            <a:r>
              <a:rPr lang="en-ES"/>
              <a:t>The backend is Transformer Engine</a:t>
            </a:r>
          </a:p>
        </p:txBody>
      </p:sp>
      <p:sp>
        <p:nvSpPr>
          <p:cNvPr id="4" name="Content Placeholder 3">
            <a:extLst>
              <a:ext uri="{FF2B5EF4-FFF2-40B4-BE49-F238E27FC236}">
                <a16:creationId xmlns:a16="http://schemas.microsoft.com/office/drawing/2014/main" id="{782FD00A-AE1B-70DF-95EF-9E96C9C49DA0}"/>
              </a:ext>
            </a:extLst>
          </p:cNvPr>
          <p:cNvSpPr>
            <a:spLocks noGrp="1"/>
          </p:cNvSpPr>
          <p:nvPr>
            <p:ph idx="1"/>
          </p:nvPr>
        </p:nvSpPr>
        <p:spPr>
          <a:xfrm>
            <a:off x="1861455" y="4846320"/>
            <a:ext cx="33702174" cy="13651992"/>
          </a:xfrm>
        </p:spPr>
        <p:txBody>
          <a:bodyPr/>
          <a:lstStyle/>
          <a:p>
            <a:r>
              <a:rPr lang="en-GB">
                <a:hlinkClick r:id="rId2"/>
              </a:rPr>
              <a:t>NVIDIA </a:t>
            </a:r>
            <a:r>
              <a:rPr lang="en-GB" err="1">
                <a:hlinkClick r:id="rId2"/>
              </a:rPr>
              <a:t>NeMo</a:t>
            </a:r>
            <a:r>
              <a:rPr lang="en-GB">
                <a:hlinkClick r:id="rId2"/>
              </a:rPr>
              <a:t> framework </a:t>
            </a:r>
            <a:r>
              <a:rPr lang="en-GB"/>
              <a:t>allows developers to easily run multi-node training of LLMs</a:t>
            </a:r>
          </a:p>
          <a:p>
            <a:r>
              <a:rPr lang="en-GB">
                <a:hlinkClick r:id="rId3"/>
              </a:rPr>
              <a:t>Megatron-LM</a:t>
            </a:r>
            <a:r>
              <a:rPr lang="en-GB"/>
              <a:t> is research-oriented framework to train LLMs</a:t>
            </a:r>
            <a:endParaRPr lang="en-ES"/>
          </a:p>
          <a:p>
            <a:r>
              <a:rPr lang="en-ES"/>
              <a:t>Recipes available in </a:t>
            </a:r>
            <a:r>
              <a:rPr lang="en-GB">
                <a:hlinkClick r:id="rId4"/>
              </a:rPr>
              <a:t>https://github.com/NVIDIA/NeMo/blob/main/nemo/collections/llm/recipes/precision/mixed_precision.py</a:t>
            </a:r>
            <a:r>
              <a:rPr lang="en-GB"/>
              <a:t> </a:t>
            </a:r>
            <a:endParaRPr lang="en-ES"/>
          </a:p>
        </p:txBody>
      </p:sp>
      <p:pic>
        <p:nvPicPr>
          <p:cNvPr id="8" name="Picture 7" descr="A computer screen shot of a program code&#10;&#10;AI-generated content may be incorrect.">
            <a:extLst>
              <a:ext uri="{FF2B5EF4-FFF2-40B4-BE49-F238E27FC236}">
                <a16:creationId xmlns:a16="http://schemas.microsoft.com/office/drawing/2014/main" id="{687B0361-F3D2-1681-A009-F9F71C96693C}"/>
              </a:ext>
            </a:extLst>
          </p:cNvPr>
          <p:cNvPicPr>
            <a:picLocks noChangeAspect="1"/>
          </p:cNvPicPr>
          <p:nvPr/>
        </p:nvPicPr>
        <p:blipFill>
          <a:blip r:embed="rId5"/>
          <a:stretch>
            <a:fillRect/>
          </a:stretch>
        </p:blipFill>
        <p:spPr>
          <a:xfrm>
            <a:off x="2514600" y="9586076"/>
            <a:ext cx="12843960" cy="8853603"/>
          </a:xfrm>
          <a:prstGeom prst="rect">
            <a:avLst/>
          </a:prstGeom>
        </p:spPr>
      </p:pic>
      <p:cxnSp>
        <p:nvCxnSpPr>
          <p:cNvPr id="10" name="Straight Arrow Connector 9">
            <a:extLst>
              <a:ext uri="{FF2B5EF4-FFF2-40B4-BE49-F238E27FC236}">
                <a16:creationId xmlns:a16="http://schemas.microsoft.com/office/drawing/2014/main" id="{6D8D90FE-0370-09F9-3C12-A036308C26A3}"/>
              </a:ext>
            </a:extLst>
          </p:cNvPr>
          <p:cNvCxnSpPr>
            <a:cxnSpLocks/>
          </p:cNvCxnSpPr>
          <p:nvPr/>
        </p:nvCxnSpPr>
        <p:spPr>
          <a:xfrm flipH="1">
            <a:off x="12645480" y="16009179"/>
            <a:ext cx="1906860" cy="0"/>
          </a:xfrm>
          <a:prstGeom prst="straightConnector1">
            <a:avLst/>
          </a:prstGeom>
          <a:ln w="79375">
            <a:solidFill>
              <a:srgbClr val="77BA02"/>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computer screen with text and symbols&#10;&#10;AI-generated content may be incorrect.">
            <a:extLst>
              <a:ext uri="{FF2B5EF4-FFF2-40B4-BE49-F238E27FC236}">
                <a16:creationId xmlns:a16="http://schemas.microsoft.com/office/drawing/2014/main" id="{A57607BD-1572-9CDB-F59E-2B4A2934213B}"/>
              </a:ext>
            </a:extLst>
          </p:cNvPr>
          <p:cNvPicPr>
            <a:picLocks noChangeAspect="1"/>
          </p:cNvPicPr>
          <p:nvPr/>
        </p:nvPicPr>
        <p:blipFill>
          <a:blip r:embed="rId6"/>
          <a:stretch>
            <a:fillRect/>
          </a:stretch>
        </p:blipFill>
        <p:spPr>
          <a:xfrm>
            <a:off x="18410661" y="10053018"/>
            <a:ext cx="15020694" cy="7222788"/>
          </a:xfrm>
          <a:prstGeom prst="rect">
            <a:avLst/>
          </a:prstGeom>
        </p:spPr>
      </p:pic>
    </p:spTree>
    <p:extLst>
      <p:ext uri="{BB962C8B-B14F-4D97-AF65-F5344CB8AC3E}">
        <p14:creationId xmlns:p14="http://schemas.microsoft.com/office/powerpoint/2010/main" val="1679750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D4E53-AFF8-1926-726F-826EABBF6CE2}"/>
              </a:ext>
            </a:extLst>
          </p:cNvPr>
          <p:cNvSpPr>
            <a:spLocks noGrp="1"/>
          </p:cNvSpPr>
          <p:nvPr>
            <p:ph type="title"/>
          </p:nvPr>
        </p:nvSpPr>
        <p:spPr>
          <a:xfrm>
            <a:off x="2633664" y="3090866"/>
            <a:ext cx="9494850" cy="3365499"/>
          </a:xfrm>
        </p:spPr>
        <p:txBody>
          <a:bodyPr/>
          <a:lstStyle/>
          <a:p>
            <a:r>
              <a:rPr lang="en-US"/>
              <a:t>Developer Tools </a:t>
            </a:r>
            <a:br>
              <a:rPr lang="en-US"/>
            </a:br>
            <a:r>
              <a:rPr lang="en-US"/>
              <a:t>and Resources</a:t>
            </a:r>
          </a:p>
        </p:txBody>
      </p:sp>
      <p:sp>
        <p:nvSpPr>
          <p:cNvPr id="5" name="Text Placeholder 4">
            <a:extLst>
              <a:ext uri="{FF2B5EF4-FFF2-40B4-BE49-F238E27FC236}">
                <a16:creationId xmlns:a16="http://schemas.microsoft.com/office/drawing/2014/main" id="{C24D25C9-CB7B-44C5-DFF2-D320D80C0960}"/>
              </a:ext>
            </a:extLst>
          </p:cNvPr>
          <p:cNvSpPr>
            <a:spLocks noGrp="1"/>
          </p:cNvSpPr>
          <p:nvPr>
            <p:ph type="body" sz="quarter" idx="10"/>
          </p:nvPr>
        </p:nvSpPr>
        <p:spPr>
          <a:xfrm>
            <a:off x="2633664" y="6546854"/>
            <a:ext cx="9494850" cy="1408113"/>
          </a:xfrm>
        </p:spPr>
        <p:txBody>
          <a:bodyPr/>
          <a:lstStyle/>
          <a:p>
            <a:r>
              <a:rPr lang="en-US">
                <a:solidFill>
                  <a:schemeClr val="bg2"/>
                </a:solidFill>
              </a:rPr>
              <a:t>Accelerate innovation </a:t>
            </a:r>
            <a:br>
              <a:rPr lang="en-US">
                <a:solidFill>
                  <a:schemeClr val="bg2"/>
                </a:solidFill>
              </a:rPr>
            </a:br>
            <a:r>
              <a:rPr lang="en-US">
                <a:solidFill>
                  <a:schemeClr val="bg2"/>
                </a:solidFill>
              </a:rPr>
              <a:t>and growth</a:t>
            </a:r>
          </a:p>
        </p:txBody>
      </p:sp>
      <p:pic>
        <p:nvPicPr>
          <p:cNvPr id="11" name="Picture Placeholder 10" descr="A collage of images&#10;&#10;Description automatically generated">
            <a:extLst>
              <a:ext uri="{FF2B5EF4-FFF2-40B4-BE49-F238E27FC236}">
                <a16:creationId xmlns:a16="http://schemas.microsoft.com/office/drawing/2014/main" id="{C5CEE963-ABE3-9A5B-7678-E71A20806F4A}"/>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a:ln>
            <a:solidFill>
              <a:schemeClr val="tx1">
                <a:lumMod val="95000"/>
              </a:schemeClr>
            </a:solidFill>
          </a:ln>
        </p:spPr>
      </p:pic>
      <p:sp>
        <p:nvSpPr>
          <p:cNvPr id="35" name="TextBox 34">
            <a:extLst>
              <a:ext uri="{FF2B5EF4-FFF2-40B4-BE49-F238E27FC236}">
                <a16:creationId xmlns:a16="http://schemas.microsoft.com/office/drawing/2014/main" id="{342FC117-C3C0-AC9F-CEDB-A6A125F4D390}"/>
              </a:ext>
            </a:extLst>
          </p:cNvPr>
          <p:cNvSpPr txBox="1"/>
          <p:nvPr/>
        </p:nvSpPr>
        <p:spPr>
          <a:xfrm>
            <a:off x="2633472" y="16459200"/>
            <a:ext cx="6466422"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solidFill>
                  <a:schemeClr val="bg1"/>
                </a:solidFill>
                <a:latin typeface="NVIDIA Sans"/>
              </a:rPr>
              <a:t>Learn more: </a:t>
            </a:r>
            <a:r>
              <a:rPr lang="en-US" sz="2400">
                <a:solidFill>
                  <a:schemeClr val="tx2"/>
                </a:solidFill>
                <a:latin typeface="NVIDIA Sans"/>
                <a:hlinkClick r:id="rId4"/>
              </a:rPr>
              <a:t>developer.nvidia.com</a:t>
            </a:r>
            <a:endParaRPr lang="en-US" sz="2400">
              <a:solidFill>
                <a:schemeClr val="tx2"/>
              </a:solidFill>
              <a:latin typeface="NVIDIA Sans"/>
            </a:endParaRPr>
          </a:p>
        </p:txBody>
      </p:sp>
      <p:sp>
        <p:nvSpPr>
          <p:cNvPr id="8" name="TextBox 7">
            <a:extLst>
              <a:ext uri="{FF2B5EF4-FFF2-40B4-BE49-F238E27FC236}">
                <a16:creationId xmlns:a16="http://schemas.microsoft.com/office/drawing/2014/main" id="{3B126EB1-F148-66CC-A18B-C6F30C68BCA6}"/>
              </a:ext>
            </a:extLst>
          </p:cNvPr>
          <p:cNvSpPr txBox="1"/>
          <p:nvPr/>
        </p:nvSpPr>
        <p:spPr>
          <a:xfrm>
            <a:off x="-1612692" y="-3668616"/>
            <a:ext cx="184731" cy="1938992"/>
          </a:xfrm>
          <a:prstGeom prst="rect">
            <a:avLst/>
          </a:prstGeom>
          <a:noFill/>
        </p:spPr>
        <p:txBody>
          <a:bodyPr wrap="none" rtlCol="0">
            <a:spAutoFit/>
          </a:bodyPr>
          <a:lstStyle/>
          <a:p>
            <a:pPr algn="ctr"/>
            <a:endParaRPr lang="en-US" sz="12000" err="1">
              <a:solidFill>
                <a:schemeClr val="bg1"/>
              </a:solidFill>
              <a:latin typeface="NVIDIA Sans" panose="020B0503020203020204" pitchFamily="34" charset="0"/>
              <a:cs typeface="NVIDIA Sans" panose="020B0503020203020204" pitchFamily="34" charset="0"/>
            </a:endParaRPr>
          </a:p>
        </p:txBody>
      </p:sp>
      <p:pic>
        <p:nvPicPr>
          <p:cNvPr id="6" name="Picture 5" descr="A qr code with a number&#10;&#10;Description automatically generated">
            <a:extLst>
              <a:ext uri="{FF2B5EF4-FFF2-40B4-BE49-F238E27FC236}">
                <a16:creationId xmlns:a16="http://schemas.microsoft.com/office/drawing/2014/main" id="{960BC6AD-79AB-23A7-BB7D-77677E2D8FFB}"/>
              </a:ext>
            </a:extLst>
          </p:cNvPr>
          <p:cNvPicPr>
            <a:picLocks noChangeAspect="1"/>
          </p:cNvPicPr>
          <p:nvPr/>
        </p:nvPicPr>
        <p:blipFill>
          <a:blip r:embed="rId5"/>
          <a:stretch>
            <a:fillRect/>
          </a:stretch>
        </p:blipFill>
        <p:spPr>
          <a:xfrm>
            <a:off x="2389994" y="8889275"/>
            <a:ext cx="7655859" cy="7524207"/>
          </a:xfrm>
          <a:prstGeom prst="rect">
            <a:avLst/>
          </a:prstGeom>
        </p:spPr>
      </p:pic>
      <p:sp>
        <p:nvSpPr>
          <p:cNvPr id="54" name="Rectangle 53">
            <a:extLst>
              <a:ext uri="{FF2B5EF4-FFF2-40B4-BE49-F238E27FC236}">
                <a16:creationId xmlns:a16="http://schemas.microsoft.com/office/drawing/2014/main" id="{6B4169BB-AAFE-6C67-A6EF-828ABB0F9732}"/>
              </a:ext>
            </a:extLst>
          </p:cNvPr>
          <p:cNvSpPr/>
          <p:nvPr/>
        </p:nvSpPr>
        <p:spPr>
          <a:xfrm>
            <a:off x="12128514" y="0"/>
            <a:ext cx="24447486" cy="20574000"/>
          </a:xfrm>
          <a:prstGeom prst="rect">
            <a:avLst/>
          </a:prstGeom>
          <a:solidFill>
            <a:schemeClr val="tx1">
              <a:lumMod val="95000"/>
            </a:schemeClr>
          </a:solidFill>
          <a:ln w="9525">
            <a:noFill/>
          </a:ln>
        </p:spPr>
        <p:txBody>
          <a:bodyPr lIns="45720" tIns="91440" rIns="45720" bIns="91440" rtlCol="0" anchor="ctr"/>
          <a:lstStyle/>
          <a:p>
            <a:pPr algn="ctr" defTabSz="2742927">
              <a:lnSpc>
                <a:spcPct val="90000"/>
              </a:lnSpc>
              <a:defRPr/>
            </a:pPr>
            <a:endParaRPr lang="en-US" sz="3201">
              <a:solidFill>
                <a:srgbClr val="000000"/>
              </a:solidFill>
              <a:latin typeface="NVIDIA Sans"/>
            </a:endParaRPr>
          </a:p>
        </p:txBody>
      </p:sp>
      <p:sp>
        <p:nvSpPr>
          <p:cNvPr id="56" name="TextBox 55">
            <a:extLst>
              <a:ext uri="{FF2B5EF4-FFF2-40B4-BE49-F238E27FC236}">
                <a16:creationId xmlns:a16="http://schemas.microsoft.com/office/drawing/2014/main" id="{59FF3107-639D-9FB7-FD6F-463C40FE42C2}"/>
              </a:ext>
            </a:extLst>
          </p:cNvPr>
          <p:cNvSpPr txBox="1"/>
          <p:nvPr/>
        </p:nvSpPr>
        <p:spPr>
          <a:xfrm>
            <a:off x="13405106" y="1266561"/>
            <a:ext cx="4174749" cy="861774"/>
          </a:xfrm>
          <a:prstGeom prst="rect">
            <a:avLst/>
          </a:prstGeom>
          <a:noFill/>
        </p:spPr>
        <p:txBody>
          <a:bodyPr wrap="square" lIns="0" tIns="91440" rIns="0" bIns="91440" rtlCol="0">
            <a:noAutofit/>
          </a:bodyPr>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defTabSz="152370">
              <a:defRPr/>
            </a:pPr>
            <a:r>
              <a:rPr lang="en-US" sz="4401" b="1">
                <a:solidFill>
                  <a:schemeClr val="bg1"/>
                </a:solidFill>
                <a:latin typeface="NVIDIA Sans" panose="020B0503020203020204" pitchFamily="34" charset="0"/>
                <a:cs typeface="NVIDIA Sans" panose="020B0503020203020204" pitchFamily="34" charset="0"/>
              </a:rPr>
              <a:t>Individuals</a:t>
            </a:r>
          </a:p>
        </p:txBody>
      </p:sp>
      <p:sp>
        <p:nvSpPr>
          <p:cNvPr id="58" name="TextBox 57">
            <a:extLst>
              <a:ext uri="{FF2B5EF4-FFF2-40B4-BE49-F238E27FC236}">
                <a16:creationId xmlns:a16="http://schemas.microsoft.com/office/drawing/2014/main" id="{DD1C95F4-4437-4319-F3D0-C73AC6DF6CEF}"/>
              </a:ext>
            </a:extLst>
          </p:cNvPr>
          <p:cNvSpPr txBox="1"/>
          <p:nvPr/>
        </p:nvSpPr>
        <p:spPr>
          <a:xfrm>
            <a:off x="13405106" y="11220480"/>
            <a:ext cx="4174749" cy="861774"/>
          </a:xfrm>
          <a:prstGeom prst="rect">
            <a:avLst/>
          </a:prstGeom>
          <a:noFill/>
        </p:spPr>
        <p:txBody>
          <a:bodyPr wrap="square" lIns="0" tIns="91440" rIns="0" bIns="91440" rtlCol="0" anchor="t">
            <a:noAutofit/>
          </a:bodyPr>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defTabSz="152370">
              <a:defRPr/>
            </a:pPr>
            <a:r>
              <a:rPr lang="en-US" sz="4350" b="1">
                <a:solidFill>
                  <a:schemeClr val="bg1"/>
                </a:solidFill>
                <a:latin typeface="NVIDIA Sans"/>
                <a:cs typeface="NVIDIA Sans" panose="020B0503020203020204" pitchFamily="34" charset="0"/>
              </a:rPr>
              <a:t>Organizations</a:t>
            </a:r>
            <a:endParaRPr lang="en-US" sz="4401" b="1">
              <a:solidFill>
                <a:schemeClr val="bg1"/>
              </a:solidFill>
              <a:latin typeface="NVIDIA Sans" panose="020B0503020203020204" pitchFamily="34" charset="0"/>
              <a:cs typeface="NVIDIA Sans" panose="020B0503020203020204" pitchFamily="34" charset="0"/>
            </a:endParaRPr>
          </a:p>
        </p:txBody>
      </p:sp>
      <p:sp>
        <p:nvSpPr>
          <p:cNvPr id="60" name="Rectangle 59">
            <a:extLst>
              <a:ext uri="{FF2B5EF4-FFF2-40B4-BE49-F238E27FC236}">
                <a16:creationId xmlns:a16="http://schemas.microsoft.com/office/drawing/2014/main" id="{325C1B14-7DD0-CCB0-8335-BA147F4486C1}"/>
              </a:ext>
            </a:extLst>
          </p:cNvPr>
          <p:cNvSpPr/>
          <p:nvPr/>
        </p:nvSpPr>
        <p:spPr>
          <a:xfrm>
            <a:off x="20923257" y="6161550"/>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401" b="1">
                <a:solidFill>
                  <a:schemeClr val="bg1"/>
                </a:solidFill>
                <a:latin typeface="NVIDIA Sans"/>
                <a:cs typeface="NVIDIA Sans"/>
              </a:rPr>
              <a:t>Community</a:t>
            </a:r>
          </a:p>
          <a:p>
            <a:pPr algn="ctr" defTabSz="2742654">
              <a:spcBef>
                <a:spcPts val="600"/>
              </a:spcBef>
              <a:spcAft>
                <a:spcPts val="600"/>
              </a:spcAft>
            </a:pPr>
            <a:r>
              <a:rPr lang="en-US" sz="2799">
                <a:solidFill>
                  <a:schemeClr val="bg1"/>
                </a:solidFill>
                <a:latin typeface="NVIDIA Sans"/>
                <a:cs typeface="NVIDIA Sans"/>
              </a:rPr>
              <a:t>Dedicated developer forums, meetups, hackathons</a:t>
            </a:r>
          </a:p>
        </p:txBody>
      </p:sp>
      <p:sp>
        <p:nvSpPr>
          <p:cNvPr id="62" name="Rectangle 61">
            <a:extLst>
              <a:ext uri="{FF2B5EF4-FFF2-40B4-BE49-F238E27FC236}">
                <a16:creationId xmlns:a16="http://schemas.microsoft.com/office/drawing/2014/main" id="{864E9B17-9732-6423-BEEE-69CD42F40059}"/>
              </a:ext>
            </a:extLst>
          </p:cNvPr>
          <p:cNvSpPr/>
          <p:nvPr/>
        </p:nvSpPr>
        <p:spPr>
          <a:xfrm>
            <a:off x="13405104" y="6161550"/>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401" b="1">
                <a:solidFill>
                  <a:schemeClr val="bg1"/>
                </a:solidFill>
                <a:latin typeface="NVIDIA Sans"/>
                <a:cs typeface="NVIDIA Sans"/>
              </a:rPr>
              <a:t>Learning</a:t>
            </a:r>
          </a:p>
          <a:p>
            <a:pPr algn="ctr" defTabSz="2742654">
              <a:spcBef>
                <a:spcPts val="600"/>
              </a:spcBef>
              <a:spcAft>
                <a:spcPts val="600"/>
              </a:spcAft>
            </a:pPr>
            <a:r>
              <a:rPr lang="en-US" sz="2799">
                <a:solidFill>
                  <a:schemeClr val="bg1"/>
                </a:solidFill>
                <a:latin typeface="NVIDIA Sans"/>
                <a:cs typeface="NVIDIA Sans"/>
              </a:rPr>
              <a:t>Tutorials, self-paced courses, blogs, documentation, code samples</a:t>
            </a:r>
          </a:p>
        </p:txBody>
      </p:sp>
      <p:sp>
        <p:nvSpPr>
          <p:cNvPr id="64" name="Rectangle 63">
            <a:extLst>
              <a:ext uri="{FF2B5EF4-FFF2-40B4-BE49-F238E27FC236}">
                <a16:creationId xmlns:a16="http://schemas.microsoft.com/office/drawing/2014/main" id="{5797586F-DAF9-8475-E3E4-10AF2319919A}"/>
              </a:ext>
            </a:extLst>
          </p:cNvPr>
          <p:cNvSpPr/>
          <p:nvPr/>
        </p:nvSpPr>
        <p:spPr>
          <a:xfrm>
            <a:off x="28441410" y="6161550"/>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401" b="1">
                <a:solidFill>
                  <a:schemeClr val="bg1"/>
                </a:solidFill>
                <a:latin typeface="NVIDIA Sans"/>
                <a:cs typeface="NVIDIA Sans"/>
              </a:rPr>
              <a:t>Ecosystem</a:t>
            </a:r>
          </a:p>
          <a:p>
            <a:pPr algn="ctr" defTabSz="2742654">
              <a:spcBef>
                <a:spcPts val="600"/>
              </a:spcBef>
              <a:spcAft>
                <a:spcPts val="600"/>
              </a:spcAft>
            </a:pPr>
            <a:r>
              <a:rPr lang="en-US" sz="2799">
                <a:solidFill>
                  <a:schemeClr val="bg1"/>
                </a:solidFill>
                <a:latin typeface="NVIDIA Sans"/>
                <a:cs typeface="NVIDIA Sans"/>
              </a:rPr>
              <a:t>GTC, NVIDIA Partner Network </a:t>
            </a:r>
          </a:p>
        </p:txBody>
      </p:sp>
      <p:sp>
        <p:nvSpPr>
          <p:cNvPr id="66" name="Rectangle 65">
            <a:extLst>
              <a:ext uri="{FF2B5EF4-FFF2-40B4-BE49-F238E27FC236}">
                <a16:creationId xmlns:a16="http://schemas.microsoft.com/office/drawing/2014/main" id="{BBEE32CA-02B3-42A1-DD6C-8EDEEA78B052}"/>
              </a:ext>
            </a:extLst>
          </p:cNvPr>
          <p:cNvSpPr/>
          <p:nvPr/>
        </p:nvSpPr>
        <p:spPr>
          <a:xfrm>
            <a:off x="20923257" y="2298684"/>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350" b="1">
                <a:solidFill>
                  <a:schemeClr val="bg1"/>
                </a:solidFill>
                <a:latin typeface="NVIDIA Sans"/>
                <a:cs typeface="NVIDIA Sans"/>
              </a:rPr>
              <a:t>Training</a:t>
            </a:r>
          </a:p>
          <a:p>
            <a:pPr algn="ctr" defTabSz="2742654">
              <a:spcBef>
                <a:spcPts val="600"/>
              </a:spcBef>
              <a:spcAft>
                <a:spcPts val="600"/>
              </a:spcAft>
            </a:pPr>
            <a:r>
              <a:rPr lang="en-US" sz="2700">
                <a:solidFill>
                  <a:schemeClr val="bg1"/>
                </a:solidFill>
                <a:latin typeface="NVIDIA Sans"/>
                <a:cs typeface="NVIDIA Sans"/>
              </a:rPr>
              <a:t>Hands-on self-paced courses, instructor-led workshops, </a:t>
            </a:r>
            <a:br>
              <a:rPr lang="en-US" sz="2700">
                <a:latin typeface="NVIDIA Sans"/>
                <a:cs typeface="NVIDIA Sans"/>
              </a:rPr>
            </a:br>
            <a:r>
              <a:rPr lang="en-US" sz="2700">
                <a:solidFill>
                  <a:schemeClr val="bg1"/>
                </a:solidFill>
                <a:latin typeface="NVIDIA Sans"/>
                <a:cs typeface="NVIDIA Sans"/>
              </a:rPr>
              <a:t>and certifications </a:t>
            </a:r>
          </a:p>
        </p:txBody>
      </p:sp>
      <p:sp>
        <p:nvSpPr>
          <p:cNvPr id="68" name="Rectangle 67">
            <a:extLst>
              <a:ext uri="{FF2B5EF4-FFF2-40B4-BE49-F238E27FC236}">
                <a16:creationId xmlns:a16="http://schemas.microsoft.com/office/drawing/2014/main" id="{096CBAA0-7634-34CD-950A-F39E51CB0506}"/>
              </a:ext>
            </a:extLst>
          </p:cNvPr>
          <p:cNvSpPr/>
          <p:nvPr/>
        </p:nvSpPr>
        <p:spPr>
          <a:xfrm>
            <a:off x="13405104" y="2298684"/>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401" b="1">
                <a:solidFill>
                  <a:schemeClr val="bg1"/>
                </a:solidFill>
                <a:latin typeface="NVIDIA Sans"/>
                <a:cs typeface="NVIDIA Sans"/>
              </a:rPr>
              <a:t>Software</a:t>
            </a:r>
            <a:endParaRPr lang="en-US" sz="4401" b="1">
              <a:solidFill>
                <a:schemeClr val="bg1"/>
              </a:solidFill>
              <a:latin typeface="NVIDIA Sans" panose="020B0503020203020204" pitchFamily="34" charset="0"/>
              <a:cs typeface="NVIDIA Sans" panose="020B0503020203020204" pitchFamily="34" charset="0"/>
            </a:endParaRPr>
          </a:p>
          <a:p>
            <a:pPr algn="ctr" defTabSz="2742654">
              <a:spcBef>
                <a:spcPts val="600"/>
              </a:spcBef>
              <a:spcAft>
                <a:spcPts val="600"/>
              </a:spcAft>
            </a:pPr>
            <a:r>
              <a:rPr lang="en-US" sz="2700">
                <a:solidFill>
                  <a:schemeClr val="bg1"/>
                </a:solidFill>
                <a:latin typeface="NVIDIA Sans"/>
                <a:cs typeface="NVIDIA Sans"/>
              </a:rPr>
              <a:t>100s of APIs, models, SDKs, microservices, and early access </a:t>
            </a:r>
            <a:br>
              <a:rPr lang="en-US" sz="2700">
                <a:latin typeface="NVIDIA Sans"/>
                <a:cs typeface="NVIDIA Sans"/>
              </a:rPr>
            </a:br>
            <a:r>
              <a:rPr lang="en-US" sz="2700">
                <a:solidFill>
                  <a:schemeClr val="bg1"/>
                </a:solidFill>
                <a:latin typeface="NVIDIA Sans"/>
                <a:cs typeface="NVIDIA Sans"/>
              </a:rPr>
              <a:t>to NVIDIA tech</a:t>
            </a:r>
          </a:p>
        </p:txBody>
      </p:sp>
      <p:sp>
        <p:nvSpPr>
          <p:cNvPr id="70" name="Rectangle 69">
            <a:extLst>
              <a:ext uri="{FF2B5EF4-FFF2-40B4-BE49-F238E27FC236}">
                <a16:creationId xmlns:a16="http://schemas.microsoft.com/office/drawing/2014/main" id="{D5AEB6D8-8C43-49FE-C34F-DAE8F665762B}"/>
              </a:ext>
            </a:extLst>
          </p:cNvPr>
          <p:cNvSpPr/>
          <p:nvPr/>
        </p:nvSpPr>
        <p:spPr>
          <a:xfrm>
            <a:off x="28441410" y="2298684"/>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401" b="1">
                <a:solidFill>
                  <a:schemeClr val="bg1"/>
                </a:solidFill>
                <a:latin typeface="NVIDIA Sans"/>
                <a:cs typeface="NVIDIA Sans"/>
              </a:rPr>
              <a:t>GPU Sandbox</a:t>
            </a:r>
          </a:p>
          <a:p>
            <a:pPr algn="ctr" defTabSz="2742654">
              <a:spcBef>
                <a:spcPts val="600"/>
              </a:spcBef>
              <a:spcAft>
                <a:spcPts val="600"/>
              </a:spcAft>
            </a:pPr>
            <a:r>
              <a:rPr lang="en-US" sz="2799">
                <a:solidFill>
                  <a:schemeClr val="bg1"/>
                </a:solidFill>
                <a:latin typeface="NVIDIA Sans"/>
                <a:cs typeface="NVIDIA Sans"/>
              </a:rPr>
              <a:t>Approval basis, multi-GPU </a:t>
            </a:r>
            <a:br>
              <a:rPr lang="en-US" sz="2799">
                <a:solidFill>
                  <a:schemeClr val="bg1"/>
                </a:solidFill>
                <a:latin typeface="NVIDIA Sans"/>
                <a:cs typeface="NVIDIA Sans"/>
              </a:rPr>
            </a:br>
            <a:r>
              <a:rPr lang="en-US" sz="2799">
                <a:solidFill>
                  <a:schemeClr val="bg1"/>
                </a:solidFill>
                <a:latin typeface="NVIDIA Sans"/>
                <a:cs typeface="NVIDIA Sans"/>
              </a:rPr>
              <a:t>and multi-node</a:t>
            </a:r>
          </a:p>
        </p:txBody>
      </p:sp>
      <p:sp>
        <p:nvSpPr>
          <p:cNvPr id="72" name="Rectangle 71">
            <a:extLst>
              <a:ext uri="{FF2B5EF4-FFF2-40B4-BE49-F238E27FC236}">
                <a16:creationId xmlns:a16="http://schemas.microsoft.com/office/drawing/2014/main" id="{A904D1CE-5A67-93C8-08F4-0C597F508F97}"/>
              </a:ext>
            </a:extLst>
          </p:cNvPr>
          <p:cNvSpPr/>
          <p:nvPr/>
        </p:nvSpPr>
        <p:spPr>
          <a:xfrm>
            <a:off x="20923257" y="16107039"/>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350" b="1">
                <a:solidFill>
                  <a:schemeClr val="bg1"/>
                </a:solidFill>
                <a:latin typeface="NVIDIA Sans"/>
                <a:cs typeface="NVIDIA Sans"/>
              </a:rPr>
              <a:t>Research</a:t>
            </a:r>
            <a:endParaRPr lang="en-US" sz="4401" b="1">
              <a:solidFill>
                <a:schemeClr val="bg1"/>
              </a:solidFill>
              <a:latin typeface="NVIDIA Sans"/>
              <a:cs typeface="NVIDIA Sans"/>
            </a:endParaRPr>
          </a:p>
          <a:p>
            <a:pPr algn="ctr" defTabSz="2742654">
              <a:spcBef>
                <a:spcPts val="600"/>
              </a:spcBef>
              <a:spcAft>
                <a:spcPts val="600"/>
              </a:spcAft>
            </a:pPr>
            <a:r>
              <a:rPr lang="en-US" sz="2700">
                <a:solidFill>
                  <a:schemeClr val="bg1"/>
                </a:solidFill>
                <a:latin typeface="NVIDIA Sans"/>
                <a:cs typeface="NVIDIA Sans"/>
              </a:rPr>
              <a:t>Grant programs, </a:t>
            </a:r>
            <a:br>
              <a:rPr lang="en-US" sz="2700">
                <a:latin typeface="NVIDIA Sans"/>
                <a:cs typeface="NVIDIA Sans"/>
              </a:rPr>
            </a:br>
            <a:r>
              <a:rPr lang="en-US" sz="2700">
                <a:solidFill>
                  <a:schemeClr val="bg1"/>
                </a:solidFill>
                <a:latin typeface="NVIDIA Sans"/>
                <a:cs typeface="NVIDIA Sans"/>
              </a:rPr>
              <a:t>collaboration opportunities</a:t>
            </a:r>
          </a:p>
        </p:txBody>
      </p:sp>
      <p:sp>
        <p:nvSpPr>
          <p:cNvPr id="74" name="Rectangle 73">
            <a:extLst>
              <a:ext uri="{FF2B5EF4-FFF2-40B4-BE49-F238E27FC236}">
                <a16:creationId xmlns:a16="http://schemas.microsoft.com/office/drawing/2014/main" id="{ADFB5AC7-FF07-CAF9-B33F-F1DBCD3EC4FF}"/>
              </a:ext>
            </a:extLst>
          </p:cNvPr>
          <p:cNvSpPr/>
          <p:nvPr/>
        </p:nvSpPr>
        <p:spPr>
          <a:xfrm>
            <a:off x="13405104" y="16107039"/>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401" b="1">
                <a:solidFill>
                  <a:schemeClr val="bg1"/>
                </a:solidFill>
                <a:latin typeface="NVIDIA Sans"/>
                <a:cs typeface="NVIDIA Sans"/>
              </a:rPr>
              <a:t>ISVs and SIs</a:t>
            </a:r>
          </a:p>
          <a:p>
            <a:pPr algn="ctr" defTabSz="2742654">
              <a:spcBef>
                <a:spcPts val="600"/>
              </a:spcBef>
              <a:spcAft>
                <a:spcPts val="600"/>
              </a:spcAft>
            </a:pPr>
            <a:r>
              <a:rPr lang="en-US" sz="2799">
                <a:solidFill>
                  <a:schemeClr val="bg1"/>
                </a:solidFill>
                <a:latin typeface="NVIDIA Sans"/>
                <a:cs typeface="NVIDIA Sans"/>
              </a:rPr>
              <a:t>Engineering guidance, discounts, marketing opportunities</a:t>
            </a:r>
          </a:p>
        </p:txBody>
      </p:sp>
      <p:sp>
        <p:nvSpPr>
          <p:cNvPr id="76" name="Rectangle 75">
            <a:extLst>
              <a:ext uri="{FF2B5EF4-FFF2-40B4-BE49-F238E27FC236}">
                <a16:creationId xmlns:a16="http://schemas.microsoft.com/office/drawing/2014/main" id="{B85E4045-D434-CEAA-A10F-DAD0CAA1606B}"/>
              </a:ext>
            </a:extLst>
          </p:cNvPr>
          <p:cNvSpPr/>
          <p:nvPr/>
        </p:nvSpPr>
        <p:spPr>
          <a:xfrm>
            <a:off x="28441410" y="16107039"/>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401" b="1">
                <a:solidFill>
                  <a:schemeClr val="bg1"/>
                </a:solidFill>
                <a:latin typeface="NVIDIA Sans"/>
                <a:cs typeface="NVIDIA Sans"/>
              </a:rPr>
              <a:t>Enterprises</a:t>
            </a:r>
          </a:p>
          <a:p>
            <a:pPr algn="ctr" defTabSz="2742654">
              <a:spcBef>
                <a:spcPts val="600"/>
              </a:spcBef>
              <a:spcAft>
                <a:spcPts val="600"/>
              </a:spcAft>
            </a:pPr>
            <a:r>
              <a:rPr lang="en-US" sz="2799">
                <a:solidFill>
                  <a:schemeClr val="bg1"/>
                </a:solidFill>
                <a:latin typeface="NVIDIA Sans"/>
                <a:cs typeface="NVIDIA Sans"/>
              </a:rPr>
              <a:t>Tailored developer training, skills certification, technical support</a:t>
            </a:r>
          </a:p>
        </p:txBody>
      </p:sp>
      <p:sp>
        <p:nvSpPr>
          <p:cNvPr id="78" name="Rectangle 77">
            <a:extLst>
              <a:ext uri="{FF2B5EF4-FFF2-40B4-BE49-F238E27FC236}">
                <a16:creationId xmlns:a16="http://schemas.microsoft.com/office/drawing/2014/main" id="{48F85876-3A71-459B-4EFB-C95D764C4E51}"/>
              </a:ext>
            </a:extLst>
          </p:cNvPr>
          <p:cNvSpPr/>
          <p:nvPr/>
        </p:nvSpPr>
        <p:spPr>
          <a:xfrm>
            <a:off x="20923257" y="12244170"/>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350" b="1">
                <a:solidFill>
                  <a:schemeClr val="bg1"/>
                </a:solidFill>
                <a:latin typeface="NVIDIA Sans"/>
                <a:cs typeface="NVIDIA Sans"/>
              </a:rPr>
              <a:t>Venture Capital</a:t>
            </a:r>
            <a:endParaRPr lang="en-US" sz="4401" b="1">
              <a:solidFill>
                <a:schemeClr val="bg1"/>
              </a:solidFill>
              <a:latin typeface="NVIDIA Sans"/>
              <a:cs typeface="NVIDIA Sans"/>
            </a:endParaRPr>
          </a:p>
          <a:p>
            <a:pPr algn="ctr" defTabSz="2742654">
              <a:spcBef>
                <a:spcPts val="600"/>
              </a:spcBef>
              <a:spcAft>
                <a:spcPts val="600"/>
              </a:spcAft>
            </a:pPr>
            <a:r>
              <a:rPr lang="en-US" sz="2700">
                <a:solidFill>
                  <a:schemeClr val="bg1"/>
                </a:solidFill>
                <a:latin typeface="NVIDIA Sans"/>
                <a:cs typeface="NVIDIA Sans"/>
              </a:rPr>
              <a:t>Deal flow and portfolio support      for Venture Capital firms</a:t>
            </a:r>
          </a:p>
          <a:p>
            <a:pPr algn="ctr" defTabSz="2742654">
              <a:spcBef>
                <a:spcPts val="600"/>
              </a:spcBef>
              <a:spcAft>
                <a:spcPts val="600"/>
              </a:spcAft>
            </a:pPr>
            <a:endParaRPr lang="en-US" sz="2700">
              <a:solidFill>
                <a:schemeClr val="bg1"/>
              </a:solidFill>
              <a:latin typeface="NVIDIA Sans"/>
              <a:cs typeface="NVIDIA Sans"/>
            </a:endParaRPr>
          </a:p>
        </p:txBody>
      </p:sp>
      <p:sp>
        <p:nvSpPr>
          <p:cNvPr id="80" name="Rectangle 79">
            <a:extLst>
              <a:ext uri="{FF2B5EF4-FFF2-40B4-BE49-F238E27FC236}">
                <a16:creationId xmlns:a16="http://schemas.microsoft.com/office/drawing/2014/main" id="{F393D4D9-F82B-038F-7D63-ADEE050B034E}"/>
              </a:ext>
            </a:extLst>
          </p:cNvPr>
          <p:cNvSpPr/>
          <p:nvPr/>
        </p:nvSpPr>
        <p:spPr>
          <a:xfrm>
            <a:off x="13405104" y="12244170"/>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401" b="1">
                <a:solidFill>
                  <a:schemeClr val="bg1"/>
                </a:solidFill>
                <a:latin typeface="NVIDIA Sans"/>
                <a:cs typeface="NVIDIA Sans"/>
              </a:rPr>
              <a:t>Startups</a:t>
            </a:r>
          </a:p>
          <a:p>
            <a:pPr algn="ctr" defTabSz="2742654">
              <a:spcBef>
                <a:spcPts val="600"/>
              </a:spcBef>
              <a:spcAft>
                <a:spcPts val="600"/>
              </a:spcAft>
            </a:pPr>
            <a:r>
              <a:rPr lang="en-US" sz="2700">
                <a:solidFill>
                  <a:schemeClr val="bg1"/>
                </a:solidFill>
                <a:latin typeface="NVIDIA Sans"/>
                <a:cs typeface="NVIDIA Sans"/>
              </a:rPr>
              <a:t>Cloud credits, engineering resources, technology discounts, exposure to VCs</a:t>
            </a:r>
          </a:p>
        </p:txBody>
      </p:sp>
      <p:sp>
        <p:nvSpPr>
          <p:cNvPr id="82" name="Rectangle 81">
            <a:extLst>
              <a:ext uri="{FF2B5EF4-FFF2-40B4-BE49-F238E27FC236}">
                <a16:creationId xmlns:a16="http://schemas.microsoft.com/office/drawing/2014/main" id="{D9545791-D387-DE1A-2663-B5920A5A20AE}"/>
              </a:ext>
            </a:extLst>
          </p:cNvPr>
          <p:cNvSpPr/>
          <p:nvPr/>
        </p:nvSpPr>
        <p:spPr>
          <a:xfrm>
            <a:off x="28441410" y="12244170"/>
            <a:ext cx="6858000" cy="3200400"/>
          </a:xfrm>
          <a:prstGeom prst="rect">
            <a:avLst/>
          </a:prstGeom>
          <a:solidFill>
            <a:schemeClr val="tx1"/>
          </a:solidFill>
          <a:ln w="12700">
            <a:noFill/>
          </a:ln>
        </p:spPr>
        <p:txBody>
          <a:bodyPr lIns="457200" tIns="502920" rIns="457200" bIns="91440" anchor="t"/>
          <a:lstStyle>
            <a:defPPr>
              <a:defRPr lang="en-US"/>
            </a:defPPr>
            <a:lvl1pPr marL="0" algn="l" defTabSz="152385" rtl="0" eaLnBrk="1" latinLnBrk="0" hangingPunct="1">
              <a:defRPr sz="600" kern="1200">
                <a:solidFill>
                  <a:schemeClr val="tx1"/>
                </a:solidFill>
                <a:latin typeface="+mn-lt"/>
                <a:ea typeface="+mn-ea"/>
                <a:cs typeface="+mn-cs"/>
              </a:defRPr>
            </a:lvl1pPr>
            <a:lvl2pPr marL="152385" algn="l" defTabSz="152385" rtl="0" eaLnBrk="1" latinLnBrk="0" hangingPunct="1">
              <a:defRPr sz="600" kern="1200">
                <a:solidFill>
                  <a:schemeClr val="tx1"/>
                </a:solidFill>
                <a:latin typeface="+mn-lt"/>
                <a:ea typeface="+mn-ea"/>
                <a:cs typeface="+mn-cs"/>
              </a:defRPr>
            </a:lvl2pPr>
            <a:lvl3pPr marL="304770" algn="l" defTabSz="152385" rtl="0" eaLnBrk="1" latinLnBrk="0" hangingPunct="1">
              <a:defRPr sz="600" kern="1200">
                <a:solidFill>
                  <a:schemeClr val="tx1"/>
                </a:solidFill>
                <a:latin typeface="+mn-lt"/>
                <a:ea typeface="+mn-ea"/>
                <a:cs typeface="+mn-cs"/>
              </a:defRPr>
            </a:lvl3pPr>
            <a:lvl4pPr marL="457154" algn="l" defTabSz="152385" rtl="0" eaLnBrk="1" latinLnBrk="0" hangingPunct="1">
              <a:defRPr sz="600" kern="1200">
                <a:solidFill>
                  <a:schemeClr val="tx1"/>
                </a:solidFill>
                <a:latin typeface="+mn-lt"/>
                <a:ea typeface="+mn-ea"/>
                <a:cs typeface="+mn-cs"/>
              </a:defRPr>
            </a:lvl4pPr>
            <a:lvl5pPr marL="609539" algn="l" defTabSz="152385" rtl="0" eaLnBrk="1" latinLnBrk="0" hangingPunct="1">
              <a:defRPr sz="600" kern="1200">
                <a:solidFill>
                  <a:schemeClr val="tx1"/>
                </a:solidFill>
                <a:latin typeface="+mn-lt"/>
                <a:ea typeface="+mn-ea"/>
                <a:cs typeface="+mn-cs"/>
              </a:defRPr>
            </a:lvl5pPr>
            <a:lvl6pPr marL="761924" algn="l" defTabSz="152385" rtl="0" eaLnBrk="1" latinLnBrk="0" hangingPunct="1">
              <a:defRPr sz="600" kern="1200">
                <a:solidFill>
                  <a:schemeClr val="tx1"/>
                </a:solidFill>
                <a:latin typeface="+mn-lt"/>
                <a:ea typeface="+mn-ea"/>
                <a:cs typeface="+mn-cs"/>
              </a:defRPr>
            </a:lvl6pPr>
            <a:lvl7pPr marL="914309" algn="l" defTabSz="152385" rtl="0" eaLnBrk="1" latinLnBrk="0" hangingPunct="1">
              <a:defRPr sz="600" kern="1200">
                <a:solidFill>
                  <a:schemeClr val="tx1"/>
                </a:solidFill>
                <a:latin typeface="+mn-lt"/>
                <a:ea typeface="+mn-ea"/>
                <a:cs typeface="+mn-cs"/>
              </a:defRPr>
            </a:lvl7pPr>
            <a:lvl8pPr marL="1066693" algn="l" defTabSz="152385" rtl="0" eaLnBrk="1" latinLnBrk="0" hangingPunct="1">
              <a:defRPr sz="600" kern="1200">
                <a:solidFill>
                  <a:schemeClr val="tx1"/>
                </a:solidFill>
                <a:latin typeface="+mn-lt"/>
                <a:ea typeface="+mn-ea"/>
                <a:cs typeface="+mn-cs"/>
              </a:defRPr>
            </a:lvl8pPr>
            <a:lvl9pPr marL="1219078" algn="l" defTabSz="152385" rtl="0" eaLnBrk="1" latinLnBrk="0" hangingPunct="1">
              <a:defRPr sz="600" kern="1200">
                <a:solidFill>
                  <a:schemeClr val="tx1"/>
                </a:solidFill>
                <a:latin typeface="+mn-lt"/>
                <a:ea typeface="+mn-ea"/>
                <a:cs typeface="+mn-cs"/>
              </a:defRPr>
            </a:lvl9pPr>
          </a:lstStyle>
          <a:p>
            <a:pPr algn="ctr" defTabSz="2742654">
              <a:spcBef>
                <a:spcPts val="600"/>
              </a:spcBef>
              <a:spcAft>
                <a:spcPts val="600"/>
              </a:spcAft>
            </a:pPr>
            <a:r>
              <a:rPr lang="en-US" sz="4350" b="1">
                <a:solidFill>
                  <a:schemeClr val="bg1"/>
                </a:solidFill>
                <a:latin typeface="NVIDIA Sans"/>
                <a:cs typeface="NVIDIA Sans"/>
              </a:rPr>
              <a:t>Higher Education</a:t>
            </a:r>
          </a:p>
          <a:p>
            <a:pPr algn="ctr" defTabSz="2742654">
              <a:spcBef>
                <a:spcPts val="600"/>
              </a:spcBef>
              <a:spcAft>
                <a:spcPts val="600"/>
              </a:spcAft>
            </a:pPr>
            <a:r>
              <a:rPr lang="en-US" sz="2700">
                <a:solidFill>
                  <a:schemeClr val="bg1"/>
                </a:solidFill>
                <a:latin typeface="NVIDIA Sans"/>
                <a:cs typeface="NVIDIA Sans"/>
              </a:rPr>
              <a:t>Teaching kits, training, curriculum co-development, grants</a:t>
            </a:r>
            <a:endParaRPr lang="en-US" sz="2700">
              <a:solidFill>
                <a:schemeClr val="bg1"/>
              </a:solidFill>
              <a:highlight>
                <a:srgbClr val="FFFF00"/>
              </a:highlight>
              <a:latin typeface="NVIDIA Sans"/>
              <a:cs typeface="NVIDIA Sans"/>
            </a:endParaRPr>
          </a:p>
        </p:txBody>
      </p:sp>
    </p:spTree>
    <p:extLst>
      <p:ext uri="{BB962C8B-B14F-4D97-AF65-F5344CB8AC3E}">
        <p14:creationId xmlns:p14="http://schemas.microsoft.com/office/powerpoint/2010/main" val="13014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53DA80-76C1-2B69-ACE7-BDB1C97FF5F4}"/>
              </a:ext>
            </a:extLst>
          </p:cNvPr>
          <p:cNvSpPr>
            <a:spLocks noGrp="1"/>
          </p:cNvSpPr>
          <p:nvPr>
            <p:ph type="body" sz="quarter" idx="13"/>
          </p:nvPr>
        </p:nvSpPr>
        <p:spPr/>
        <p:txBody>
          <a:bodyPr lIns="91440" tIns="45720" rIns="91440" bIns="45720" anchor="b"/>
          <a:lstStyle/>
          <a:p>
            <a:r>
              <a:rPr lang="en-US">
                <a:latin typeface="NVIDIA Sans"/>
              </a:rPr>
              <a:t>Thank You</a:t>
            </a:r>
            <a:endParaRPr lang="en-US"/>
          </a:p>
        </p:txBody>
      </p:sp>
    </p:spTree>
    <p:extLst>
      <p:ext uri="{BB962C8B-B14F-4D97-AF65-F5344CB8AC3E}">
        <p14:creationId xmlns:p14="http://schemas.microsoft.com/office/powerpoint/2010/main" val="2533041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Picture 144">
            <a:extLst>
              <a:ext uri="{FF2B5EF4-FFF2-40B4-BE49-F238E27FC236}">
                <a16:creationId xmlns:a16="http://schemas.microsoft.com/office/drawing/2014/main" id="{9EA41989-A98F-40EC-8042-5B8D69DF3947}"/>
              </a:ext>
            </a:extLst>
          </p:cNvPr>
          <p:cNvPicPr>
            <a:picLocks noChangeAspect="1"/>
          </p:cNvPicPr>
          <p:nvPr/>
        </p:nvPicPr>
        <p:blipFill>
          <a:blip r:embed="rId3"/>
          <a:stretch>
            <a:fillRect/>
          </a:stretch>
        </p:blipFill>
        <p:spPr>
          <a:xfrm>
            <a:off x="13558991" y="5333660"/>
            <a:ext cx="9297627" cy="14091369"/>
          </a:xfrm>
          <a:prstGeom prst="rect">
            <a:avLst/>
          </a:prstGeom>
        </p:spPr>
      </p:pic>
      <p:grpSp>
        <p:nvGrpSpPr>
          <p:cNvPr id="37" name="Group 36">
            <a:extLst>
              <a:ext uri="{FF2B5EF4-FFF2-40B4-BE49-F238E27FC236}">
                <a16:creationId xmlns:a16="http://schemas.microsoft.com/office/drawing/2014/main" id="{4B039876-E5B0-44F2-92C6-7A14B7B318B2}"/>
              </a:ext>
            </a:extLst>
          </p:cNvPr>
          <p:cNvGrpSpPr/>
          <p:nvPr/>
        </p:nvGrpSpPr>
        <p:grpSpPr>
          <a:xfrm>
            <a:off x="23733210" y="13629319"/>
            <a:ext cx="10652040" cy="5902855"/>
            <a:chOff x="647700" y="3588774"/>
            <a:chExt cx="3195612" cy="1770856"/>
          </a:xfrm>
        </p:grpSpPr>
        <p:sp>
          <p:nvSpPr>
            <p:cNvPr id="38" name="Rectangle 37">
              <a:extLst>
                <a:ext uri="{FF2B5EF4-FFF2-40B4-BE49-F238E27FC236}">
                  <a16:creationId xmlns:a16="http://schemas.microsoft.com/office/drawing/2014/main" id="{D319B7F5-D07A-44FC-96FC-4BFEAC394286}"/>
                </a:ext>
              </a:extLst>
            </p:cNvPr>
            <p:cNvSpPr/>
            <p:nvPr/>
          </p:nvSpPr>
          <p:spPr>
            <a:xfrm>
              <a:off x="647700" y="3588774"/>
              <a:ext cx="3195612" cy="1770856"/>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6000">
                <a:solidFill>
                  <a:srgbClr val="FFFFFF"/>
                </a:solidFill>
                <a:latin typeface="Arial"/>
              </a:endParaRPr>
            </a:p>
          </p:txBody>
        </p:sp>
        <p:sp>
          <p:nvSpPr>
            <p:cNvPr id="39" name="TextBox 38">
              <a:extLst>
                <a:ext uri="{FF2B5EF4-FFF2-40B4-BE49-F238E27FC236}">
                  <a16:creationId xmlns:a16="http://schemas.microsoft.com/office/drawing/2014/main" id="{BCC75C27-1DE5-40AB-B3DC-20DF70C6EB89}"/>
                </a:ext>
              </a:extLst>
            </p:cNvPr>
            <p:cNvSpPr txBox="1"/>
            <p:nvPr/>
          </p:nvSpPr>
          <p:spPr>
            <a:xfrm>
              <a:off x="738995" y="3667195"/>
              <a:ext cx="2094667" cy="1523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2743200">
                <a:lnSpc>
                  <a:spcPct val="90000"/>
                </a:lnSpc>
              </a:pPr>
              <a:r>
                <a:rPr lang="en-US" sz="3666">
                  <a:solidFill>
                    <a:srgbClr val="6C6C6C"/>
                  </a:solidFill>
                  <a:latin typeface="Arial"/>
                </a:rPr>
                <a:t>Masked Decoder Self-Attention</a:t>
              </a:r>
              <a:endParaRPr lang="en-US" sz="3666">
                <a:solidFill>
                  <a:srgbClr val="6C6C6C"/>
                </a:solidFill>
                <a:latin typeface="Trebuchet MS" panose="020B0603020202020204" pitchFamily="34" charset="0"/>
              </a:endParaRPr>
            </a:p>
          </p:txBody>
        </p:sp>
      </p:grpSp>
      <p:grpSp>
        <p:nvGrpSpPr>
          <p:cNvPr id="34" name="Group 33">
            <a:extLst>
              <a:ext uri="{FF2B5EF4-FFF2-40B4-BE49-F238E27FC236}">
                <a16:creationId xmlns:a16="http://schemas.microsoft.com/office/drawing/2014/main" id="{58F34580-CDCE-42FD-85E5-8DA0E970183F}"/>
              </a:ext>
            </a:extLst>
          </p:cNvPr>
          <p:cNvGrpSpPr/>
          <p:nvPr/>
        </p:nvGrpSpPr>
        <p:grpSpPr>
          <a:xfrm>
            <a:off x="23733210" y="5856603"/>
            <a:ext cx="10652040" cy="5902853"/>
            <a:chOff x="647700" y="3588774"/>
            <a:chExt cx="3195612" cy="1770856"/>
          </a:xfrm>
        </p:grpSpPr>
        <p:sp>
          <p:nvSpPr>
            <p:cNvPr id="35" name="Rectangle 34">
              <a:extLst>
                <a:ext uri="{FF2B5EF4-FFF2-40B4-BE49-F238E27FC236}">
                  <a16:creationId xmlns:a16="http://schemas.microsoft.com/office/drawing/2014/main" id="{1F06E70E-83A7-4688-8D2F-4769CD9E9FF9}"/>
                </a:ext>
              </a:extLst>
            </p:cNvPr>
            <p:cNvSpPr/>
            <p:nvPr/>
          </p:nvSpPr>
          <p:spPr>
            <a:xfrm>
              <a:off x="647700" y="3588774"/>
              <a:ext cx="3195612" cy="1770856"/>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6000">
                <a:solidFill>
                  <a:srgbClr val="FFFFFF"/>
                </a:solidFill>
                <a:latin typeface="Arial"/>
              </a:endParaRPr>
            </a:p>
          </p:txBody>
        </p:sp>
        <p:sp>
          <p:nvSpPr>
            <p:cNvPr id="36" name="TextBox 35">
              <a:extLst>
                <a:ext uri="{FF2B5EF4-FFF2-40B4-BE49-F238E27FC236}">
                  <a16:creationId xmlns:a16="http://schemas.microsoft.com/office/drawing/2014/main" id="{A2899802-5752-45CF-9394-EA571D28683A}"/>
                </a:ext>
              </a:extLst>
            </p:cNvPr>
            <p:cNvSpPr txBox="1"/>
            <p:nvPr/>
          </p:nvSpPr>
          <p:spPr>
            <a:xfrm>
              <a:off x="738995" y="3667194"/>
              <a:ext cx="1885117" cy="1523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2743200">
                <a:lnSpc>
                  <a:spcPct val="90000"/>
                </a:lnSpc>
              </a:pPr>
              <a:r>
                <a:rPr lang="en-US" sz="3666">
                  <a:solidFill>
                    <a:srgbClr val="6C6C6C"/>
                  </a:solidFill>
                  <a:latin typeface="Trebuchet MS" panose="020B0603020202020204" pitchFamily="34" charset="0"/>
                </a:rPr>
                <a:t>Encoder-Decoder Attention</a:t>
              </a:r>
            </a:p>
          </p:txBody>
        </p:sp>
      </p:grpSp>
      <p:sp>
        <p:nvSpPr>
          <p:cNvPr id="2" name="Title 1">
            <a:extLst>
              <a:ext uri="{FF2B5EF4-FFF2-40B4-BE49-F238E27FC236}">
                <a16:creationId xmlns:a16="http://schemas.microsoft.com/office/drawing/2014/main" id="{1C37B4E0-19A7-4175-B0F7-5356510656E3}"/>
              </a:ext>
            </a:extLst>
          </p:cNvPr>
          <p:cNvSpPr>
            <a:spLocks noGrp="1"/>
          </p:cNvSpPr>
          <p:nvPr>
            <p:ph type="title"/>
          </p:nvPr>
        </p:nvSpPr>
        <p:spPr/>
        <p:txBody>
          <a:bodyPr/>
          <a:lstStyle/>
          <a:p>
            <a:r>
              <a:rPr lang="en-US" cap="none"/>
              <a:t>Language Models with Transformer</a:t>
            </a:r>
            <a:endParaRPr lang="en-US"/>
          </a:p>
        </p:txBody>
      </p:sp>
      <p:sp>
        <p:nvSpPr>
          <p:cNvPr id="4" name="Text Placeholder 3">
            <a:extLst>
              <a:ext uri="{FF2B5EF4-FFF2-40B4-BE49-F238E27FC236}">
                <a16:creationId xmlns:a16="http://schemas.microsoft.com/office/drawing/2014/main" id="{FD74706A-5C60-4C7D-91DC-0D1CF7640690}"/>
              </a:ext>
            </a:extLst>
          </p:cNvPr>
          <p:cNvSpPr>
            <a:spLocks noGrp="1"/>
          </p:cNvSpPr>
          <p:nvPr>
            <p:ph type="body" sz="quarter" idx="10"/>
          </p:nvPr>
        </p:nvSpPr>
        <p:spPr>
          <a:xfrm>
            <a:off x="1661160" y="1350351"/>
            <a:ext cx="33253680" cy="1751544"/>
          </a:xfrm>
        </p:spPr>
        <p:txBody>
          <a:bodyPr/>
          <a:lstStyle/>
          <a:p>
            <a:r>
              <a:rPr lang="en-US" dirty="0"/>
              <a:t>Transformer Architecture</a:t>
            </a:r>
          </a:p>
        </p:txBody>
      </p:sp>
      <p:sp>
        <p:nvSpPr>
          <p:cNvPr id="14" name="TextBox 13">
            <a:extLst>
              <a:ext uri="{FF2B5EF4-FFF2-40B4-BE49-F238E27FC236}">
                <a16:creationId xmlns:a16="http://schemas.microsoft.com/office/drawing/2014/main" id="{1B7CA28F-F801-4963-9197-DA2D3476E7F1}"/>
              </a:ext>
            </a:extLst>
          </p:cNvPr>
          <p:cNvSpPr txBox="1"/>
          <p:nvPr/>
        </p:nvSpPr>
        <p:spPr>
          <a:xfrm>
            <a:off x="2" y="19833299"/>
            <a:ext cx="25844499" cy="63267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743200">
              <a:lnSpc>
                <a:spcPct val="150000"/>
              </a:lnSpc>
            </a:pPr>
            <a:r>
              <a:rPr lang="en-US" sz="2667">
                <a:solidFill>
                  <a:srgbClr val="92D050"/>
                </a:solidFill>
                <a:latin typeface="Trebuchet MS" panose="020B0603020202020204" pitchFamily="34" charset="0"/>
                <a:hlinkClick r:id="rId4"/>
              </a:rPr>
              <a:t>A. Vaswani, et al. “Attention is all you need”. </a:t>
            </a:r>
            <a:r>
              <a:rPr lang="en-US" sz="2667" err="1">
                <a:solidFill>
                  <a:srgbClr val="92D050"/>
                </a:solidFill>
                <a:latin typeface="Trebuchet MS" panose="020B0603020202020204" pitchFamily="34" charset="0"/>
                <a:hlinkClick r:id="rId4"/>
              </a:rPr>
              <a:t>NeurIPS</a:t>
            </a:r>
            <a:r>
              <a:rPr lang="en-US" sz="2667">
                <a:solidFill>
                  <a:srgbClr val="92D050"/>
                </a:solidFill>
                <a:latin typeface="Trebuchet MS" panose="020B0603020202020204" pitchFamily="34" charset="0"/>
                <a:hlinkClick r:id="rId4"/>
              </a:rPr>
              <a:t>(2017)</a:t>
            </a:r>
            <a:endParaRPr lang="en-US" altLang="ko-KR" sz="2667">
              <a:solidFill>
                <a:srgbClr val="92D050"/>
              </a:solidFill>
              <a:latin typeface="Trebuchet MS" panose="020B0603020202020204" pitchFamily="34" charset="0"/>
              <a:ea typeface="맑은 고딕" panose="020B0503020000020004" pitchFamily="34" charset="-127"/>
            </a:endParaRPr>
          </a:p>
        </p:txBody>
      </p:sp>
      <p:sp>
        <p:nvSpPr>
          <p:cNvPr id="19" name="Arc 18">
            <a:extLst>
              <a:ext uri="{FF2B5EF4-FFF2-40B4-BE49-F238E27FC236}">
                <a16:creationId xmlns:a16="http://schemas.microsoft.com/office/drawing/2014/main" id="{F66FE0E4-B2F5-48A0-B86C-4BB17F69678B}"/>
              </a:ext>
            </a:extLst>
          </p:cNvPr>
          <p:cNvSpPr/>
          <p:nvPr/>
        </p:nvSpPr>
        <p:spPr>
          <a:xfrm>
            <a:off x="11875845" y="12943421"/>
            <a:ext cx="4011258" cy="2071011"/>
          </a:xfrm>
          <a:prstGeom prst="arc">
            <a:avLst>
              <a:gd name="adj1" fmla="val 13116120"/>
              <a:gd name="adj2" fmla="val 21295226"/>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2743200"/>
            <a:endParaRPr lang="en-US" sz="6000">
              <a:solidFill>
                <a:srgbClr val="B3B3B3"/>
              </a:solidFill>
              <a:latin typeface="Arial"/>
            </a:endParaRPr>
          </a:p>
        </p:txBody>
      </p:sp>
      <p:sp>
        <p:nvSpPr>
          <p:cNvPr id="24" name="Arc 23">
            <a:extLst>
              <a:ext uri="{FF2B5EF4-FFF2-40B4-BE49-F238E27FC236}">
                <a16:creationId xmlns:a16="http://schemas.microsoft.com/office/drawing/2014/main" id="{126C2953-F93C-4692-AE8D-60007558889A}"/>
              </a:ext>
            </a:extLst>
          </p:cNvPr>
          <p:cNvSpPr/>
          <p:nvPr/>
        </p:nvSpPr>
        <p:spPr>
          <a:xfrm flipH="1">
            <a:off x="20545107" y="12954908"/>
            <a:ext cx="4011252" cy="2071011"/>
          </a:xfrm>
          <a:prstGeom prst="arc">
            <a:avLst>
              <a:gd name="adj1" fmla="val 11446843"/>
              <a:gd name="adj2" fmla="val 21295226"/>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2743200"/>
            <a:endParaRPr lang="en-US" sz="6000">
              <a:solidFill>
                <a:srgbClr val="B3B3B3"/>
              </a:solidFill>
              <a:latin typeface="Arial"/>
            </a:endParaRPr>
          </a:p>
        </p:txBody>
      </p:sp>
      <p:sp>
        <p:nvSpPr>
          <p:cNvPr id="25" name="Arc 24">
            <a:extLst>
              <a:ext uri="{FF2B5EF4-FFF2-40B4-BE49-F238E27FC236}">
                <a16:creationId xmlns:a16="http://schemas.microsoft.com/office/drawing/2014/main" id="{B4FB5C77-98CB-4731-A360-3C58BF124D60}"/>
              </a:ext>
            </a:extLst>
          </p:cNvPr>
          <p:cNvSpPr/>
          <p:nvPr/>
        </p:nvSpPr>
        <p:spPr>
          <a:xfrm flipH="1">
            <a:off x="20593488" y="10345136"/>
            <a:ext cx="4011252" cy="2071011"/>
          </a:xfrm>
          <a:prstGeom prst="arc">
            <a:avLst>
              <a:gd name="adj1" fmla="val 13091946"/>
              <a:gd name="adj2" fmla="val 21485245"/>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2743200"/>
            <a:endParaRPr lang="en-US" sz="6000">
              <a:solidFill>
                <a:srgbClr val="B3B3B3"/>
              </a:solidFill>
              <a:latin typeface="Arial"/>
            </a:endParaRPr>
          </a:p>
        </p:txBody>
      </p:sp>
      <p:grpSp>
        <p:nvGrpSpPr>
          <p:cNvPr id="3" name="Group 2">
            <a:extLst>
              <a:ext uri="{FF2B5EF4-FFF2-40B4-BE49-F238E27FC236}">
                <a16:creationId xmlns:a16="http://schemas.microsoft.com/office/drawing/2014/main" id="{758C8DED-6182-4945-A325-F769726FC816}"/>
              </a:ext>
            </a:extLst>
          </p:cNvPr>
          <p:cNvGrpSpPr/>
          <p:nvPr/>
        </p:nvGrpSpPr>
        <p:grpSpPr>
          <a:xfrm>
            <a:off x="2159001" y="12174250"/>
            <a:ext cx="10652040" cy="5902855"/>
            <a:chOff x="647700" y="3652274"/>
            <a:chExt cx="3195612" cy="1770856"/>
          </a:xfrm>
        </p:grpSpPr>
        <p:grpSp>
          <p:nvGrpSpPr>
            <p:cNvPr id="23" name="Group 22">
              <a:extLst>
                <a:ext uri="{FF2B5EF4-FFF2-40B4-BE49-F238E27FC236}">
                  <a16:creationId xmlns:a16="http://schemas.microsoft.com/office/drawing/2014/main" id="{F0D3FB60-4ADB-43FB-9845-B137133279CD}"/>
                </a:ext>
              </a:extLst>
            </p:cNvPr>
            <p:cNvGrpSpPr/>
            <p:nvPr/>
          </p:nvGrpSpPr>
          <p:grpSpPr>
            <a:xfrm>
              <a:off x="647700" y="3652274"/>
              <a:ext cx="3195612" cy="1770856"/>
              <a:chOff x="647700" y="3588774"/>
              <a:chExt cx="3195612" cy="1770856"/>
            </a:xfrm>
          </p:grpSpPr>
          <p:sp>
            <p:nvSpPr>
              <p:cNvPr id="20" name="Rectangle 19">
                <a:extLst>
                  <a:ext uri="{FF2B5EF4-FFF2-40B4-BE49-F238E27FC236}">
                    <a16:creationId xmlns:a16="http://schemas.microsoft.com/office/drawing/2014/main" id="{F2318CA7-46AE-4A16-93F1-3576438C86BE}"/>
                  </a:ext>
                </a:extLst>
              </p:cNvPr>
              <p:cNvSpPr/>
              <p:nvPr/>
            </p:nvSpPr>
            <p:spPr>
              <a:xfrm>
                <a:off x="647700" y="3588774"/>
                <a:ext cx="3195612" cy="1770856"/>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3200"/>
                <a:endParaRPr lang="en-US" sz="6000">
                  <a:solidFill>
                    <a:srgbClr val="FFFFFF"/>
                  </a:solidFill>
                  <a:latin typeface="Arial"/>
                </a:endParaRPr>
              </a:p>
            </p:txBody>
          </p:sp>
          <p:sp>
            <p:nvSpPr>
              <p:cNvPr id="31" name="TextBox 30">
                <a:extLst>
                  <a:ext uri="{FF2B5EF4-FFF2-40B4-BE49-F238E27FC236}">
                    <a16:creationId xmlns:a16="http://schemas.microsoft.com/office/drawing/2014/main" id="{8241A6FB-9526-4A2F-85DC-0B5DD00FFBE5}"/>
                  </a:ext>
                </a:extLst>
              </p:cNvPr>
              <p:cNvSpPr txBox="1"/>
              <p:nvPr/>
            </p:nvSpPr>
            <p:spPr>
              <a:xfrm>
                <a:off x="738995" y="3667195"/>
                <a:ext cx="1439497" cy="1523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2743200">
                  <a:lnSpc>
                    <a:spcPct val="90000"/>
                  </a:lnSpc>
                </a:pPr>
                <a:r>
                  <a:rPr lang="en-US" sz="3666">
                    <a:solidFill>
                      <a:srgbClr val="6C6C6C"/>
                    </a:solidFill>
                    <a:latin typeface="Arial"/>
                  </a:rPr>
                  <a:t>Encoder Self-Attention</a:t>
                </a:r>
                <a:endParaRPr lang="en-US" sz="3666">
                  <a:solidFill>
                    <a:srgbClr val="6C6C6C"/>
                  </a:solidFill>
                  <a:latin typeface="Trebuchet MS" panose="020B0603020202020204" pitchFamily="34" charset="0"/>
                </a:endParaRPr>
              </a:p>
            </p:txBody>
          </p:sp>
          <p:sp>
            <p:nvSpPr>
              <p:cNvPr id="40" name="TextBox 39">
                <a:extLst>
                  <a:ext uri="{FF2B5EF4-FFF2-40B4-BE49-F238E27FC236}">
                    <a16:creationId xmlns:a16="http://schemas.microsoft.com/office/drawing/2014/main" id="{CE3AC29C-36BC-4816-8F37-B7E996AEC2C0}"/>
                  </a:ext>
                </a:extLst>
              </p:cNvPr>
              <p:cNvSpPr txBox="1"/>
              <p:nvPr/>
            </p:nvSpPr>
            <p:spPr>
              <a:xfrm>
                <a:off x="764395" y="3901693"/>
                <a:ext cx="3023380" cy="30462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2743200">
                  <a:lnSpc>
                    <a:spcPct val="90000"/>
                  </a:lnSpc>
                </a:pPr>
                <a:r>
                  <a:rPr lang="en-US" sz="3666">
                    <a:solidFill>
                      <a:srgbClr val="76B900"/>
                    </a:solidFill>
                    <a:latin typeface="Arial"/>
                  </a:rPr>
                  <a:t>Get correlation between each of words and let it learn the representation of entire sentence</a:t>
                </a:r>
                <a:endParaRPr lang="en-US" sz="3666">
                  <a:solidFill>
                    <a:srgbClr val="76B900"/>
                  </a:solidFill>
                  <a:latin typeface="Trebuchet MS" panose="020B0603020202020204" pitchFamily="34" charset="0"/>
                </a:endParaRPr>
              </a:p>
            </p:txBody>
          </p:sp>
        </p:grpSp>
        <p:pic>
          <p:nvPicPr>
            <p:cNvPr id="1033" name="Picture 1032">
              <a:extLst>
                <a:ext uri="{FF2B5EF4-FFF2-40B4-BE49-F238E27FC236}">
                  <a16:creationId xmlns:a16="http://schemas.microsoft.com/office/drawing/2014/main" id="{B9A157D1-C4F3-44DC-B9D9-9F7A1C3D8183}"/>
                </a:ext>
              </a:extLst>
            </p:cNvPr>
            <p:cNvPicPr>
              <a:picLocks noChangeAspect="1"/>
            </p:cNvPicPr>
            <p:nvPr/>
          </p:nvPicPr>
          <p:blipFill>
            <a:blip r:embed="rId5"/>
            <a:stretch>
              <a:fillRect/>
            </a:stretch>
          </p:blipFill>
          <p:spPr>
            <a:xfrm>
              <a:off x="764344" y="4510062"/>
              <a:ext cx="2891853" cy="701055"/>
            </a:xfrm>
            <a:prstGeom prst="rect">
              <a:avLst/>
            </a:prstGeom>
          </p:spPr>
        </p:pic>
      </p:grpSp>
      <p:pic>
        <p:nvPicPr>
          <p:cNvPr id="1034" name="Picture 1033">
            <a:extLst>
              <a:ext uri="{FF2B5EF4-FFF2-40B4-BE49-F238E27FC236}">
                <a16:creationId xmlns:a16="http://schemas.microsoft.com/office/drawing/2014/main" id="{9F82C52B-4813-47B5-BAAD-E004C388095B}"/>
              </a:ext>
            </a:extLst>
          </p:cNvPr>
          <p:cNvPicPr>
            <a:picLocks noChangeAspect="1"/>
          </p:cNvPicPr>
          <p:nvPr/>
        </p:nvPicPr>
        <p:blipFill>
          <a:blip r:embed="rId6"/>
          <a:stretch>
            <a:fillRect/>
          </a:stretch>
        </p:blipFill>
        <p:spPr>
          <a:xfrm>
            <a:off x="24519189" y="16480985"/>
            <a:ext cx="9064122" cy="2357019"/>
          </a:xfrm>
          <a:prstGeom prst="rect">
            <a:avLst/>
          </a:prstGeom>
        </p:spPr>
      </p:pic>
      <p:sp>
        <p:nvSpPr>
          <p:cNvPr id="110" name="TextBox 109">
            <a:extLst>
              <a:ext uri="{FF2B5EF4-FFF2-40B4-BE49-F238E27FC236}">
                <a16:creationId xmlns:a16="http://schemas.microsoft.com/office/drawing/2014/main" id="{AAA42B03-7583-4318-A908-EF6EBB493922}"/>
              </a:ext>
            </a:extLst>
          </p:cNvPr>
          <p:cNvSpPr txBox="1"/>
          <p:nvPr/>
        </p:nvSpPr>
        <p:spPr>
          <a:xfrm>
            <a:off x="24145328" y="14678078"/>
            <a:ext cx="10077933" cy="101540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2743200">
              <a:lnSpc>
                <a:spcPct val="90000"/>
              </a:lnSpc>
            </a:pPr>
            <a:r>
              <a:rPr lang="en-US" sz="3666">
                <a:solidFill>
                  <a:srgbClr val="76B900"/>
                </a:solidFill>
                <a:latin typeface="Arial"/>
              </a:rPr>
              <a:t>Identify the relationship between previously entered words and the current word</a:t>
            </a:r>
            <a:endParaRPr lang="en-US" sz="3666">
              <a:solidFill>
                <a:srgbClr val="76B900"/>
              </a:solidFill>
              <a:latin typeface="Trebuchet MS" panose="020B0603020202020204" pitchFamily="34" charset="0"/>
            </a:endParaRPr>
          </a:p>
        </p:txBody>
      </p:sp>
      <p:sp>
        <p:nvSpPr>
          <p:cNvPr id="111" name="TextBox 110">
            <a:extLst>
              <a:ext uri="{FF2B5EF4-FFF2-40B4-BE49-F238E27FC236}">
                <a16:creationId xmlns:a16="http://schemas.microsoft.com/office/drawing/2014/main" id="{39E45AAA-A44A-41F5-8041-047C8245F054}"/>
              </a:ext>
            </a:extLst>
          </p:cNvPr>
          <p:cNvSpPr txBox="1"/>
          <p:nvPr/>
        </p:nvSpPr>
        <p:spPr>
          <a:xfrm>
            <a:off x="24145328" y="6922751"/>
            <a:ext cx="10077933" cy="101540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2743200">
              <a:lnSpc>
                <a:spcPct val="90000"/>
              </a:lnSpc>
            </a:pPr>
            <a:r>
              <a:rPr lang="en-US" sz="3666">
                <a:solidFill>
                  <a:srgbClr val="76B900"/>
                </a:solidFill>
                <a:latin typeface="Arial"/>
              </a:rPr>
              <a:t>Identify the relationship between encoder’s output and the current decoder’s word</a:t>
            </a:r>
            <a:endParaRPr lang="en-US" sz="3666">
              <a:solidFill>
                <a:srgbClr val="76B900"/>
              </a:solidFill>
              <a:latin typeface="Trebuchet MS" panose="020B0603020202020204" pitchFamily="34" charset="0"/>
            </a:endParaRPr>
          </a:p>
        </p:txBody>
      </p:sp>
      <p:pic>
        <p:nvPicPr>
          <p:cNvPr id="1049" name="Picture 1048">
            <a:extLst>
              <a:ext uri="{FF2B5EF4-FFF2-40B4-BE49-F238E27FC236}">
                <a16:creationId xmlns:a16="http://schemas.microsoft.com/office/drawing/2014/main" id="{1AEABE52-A9BF-42CC-9CF2-AD1AE24CFFF9}"/>
              </a:ext>
            </a:extLst>
          </p:cNvPr>
          <p:cNvPicPr>
            <a:picLocks noChangeAspect="1"/>
          </p:cNvPicPr>
          <p:nvPr/>
        </p:nvPicPr>
        <p:blipFill>
          <a:blip r:embed="rId7"/>
          <a:stretch>
            <a:fillRect/>
          </a:stretch>
        </p:blipFill>
        <p:spPr>
          <a:xfrm>
            <a:off x="24503058" y="8882067"/>
            <a:ext cx="9064122" cy="2118552"/>
          </a:xfrm>
          <a:prstGeom prst="rect">
            <a:avLst/>
          </a:prstGeom>
        </p:spPr>
      </p:pic>
    </p:spTree>
    <p:extLst>
      <p:ext uri="{BB962C8B-B14F-4D97-AF65-F5344CB8AC3E}">
        <p14:creationId xmlns:p14="http://schemas.microsoft.com/office/powerpoint/2010/main" val="355303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A688-CBA1-EC9A-EF90-419619E93652}"/>
              </a:ext>
            </a:extLst>
          </p:cNvPr>
          <p:cNvSpPr>
            <a:spLocks noGrp="1"/>
          </p:cNvSpPr>
          <p:nvPr>
            <p:ph type="title"/>
          </p:nvPr>
        </p:nvSpPr>
        <p:spPr/>
        <p:txBody>
          <a:bodyPr/>
          <a:lstStyle/>
          <a:p>
            <a:r>
              <a:rPr lang="en-US" err="1"/>
              <a:t>NeMo</a:t>
            </a:r>
            <a:r>
              <a:rPr lang="en-US"/>
              <a:t> Framework</a:t>
            </a:r>
          </a:p>
        </p:txBody>
      </p:sp>
      <p:sp>
        <p:nvSpPr>
          <p:cNvPr id="18" name="Text Placeholder 17">
            <a:extLst>
              <a:ext uri="{FF2B5EF4-FFF2-40B4-BE49-F238E27FC236}">
                <a16:creationId xmlns:a16="http://schemas.microsoft.com/office/drawing/2014/main" id="{176BB4F0-D6EA-1B76-A83A-B525B7631AA9}"/>
              </a:ext>
            </a:extLst>
          </p:cNvPr>
          <p:cNvSpPr>
            <a:spLocks noGrp="1"/>
          </p:cNvSpPr>
          <p:nvPr>
            <p:ph type="body" sz="quarter" idx="10"/>
          </p:nvPr>
        </p:nvSpPr>
        <p:spPr/>
        <p:txBody>
          <a:bodyPr/>
          <a:lstStyle/>
          <a:p>
            <a:r>
              <a:rPr lang="en-US">
                <a:latin typeface="+mn-lt"/>
              </a:rPr>
              <a:t>End-to-end, cloud-native framework to build, customize and deploy generative AI models</a:t>
            </a:r>
            <a:endParaRPr lang="en-US"/>
          </a:p>
        </p:txBody>
      </p:sp>
      <p:sp>
        <p:nvSpPr>
          <p:cNvPr id="9" name="Rectangle 8">
            <a:extLst>
              <a:ext uri="{FF2B5EF4-FFF2-40B4-BE49-F238E27FC236}">
                <a16:creationId xmlns:a16="http://schemas.microsoft.com/office/drawing/2014/main" id="{0E0B1A20-8190-A13C-7F02-3CB18414AEE3}"/>
              </a:ext>
            </a:extLst>
          </p:cNvPr>
          <p:cNvSpPr/>
          <p:nvPr/>
        </p:nvSpPr>
        <p:spPr>
          <a:xfrm>
            <a:off x="0" y="13172918"/>
            <a:ext cx="36576000" cy="507296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97">
              <a:buClr>
                <a:srgbClr val="000000"/>
              </a:buClr>
              <a:defRPr/>
            </a:pPr>
            <a:endParaRPr lang="en-US" sz="2799" kern="0">
              <a:solidFill>
                <a:srgbClr val="FFFFFF"/>
              </a:solidFill>
              <a:latin typeface="NVIDIA Sans" panose="020B0503020203020204" pitchFamily="34" charset="0"/>
              <a:cs typeface="NVIDIA Sans" panose="020B0503020203020204" pitchFamily="34" charset="0"/>
              <a:sym typeface="Arial"/>
            </a:endParaRPr>
          </a:p>
        </p:txBody>
      </p:sp>
      <p:sp>
        <p:nvSpPr>
          <p:cNvPr id="21" name="TextBox 20">
            <a:extLst>
              <a:ext uri="{FF2B5EF4-FFF2-40B4-BE49-F238E27FC236}">
                <a16:creationId xmlns:a16="http://schemas.microsoft.com/office/drawing/2014/main" id="{70BEB811-5321-D2EC-FC84-77E712665D98}"/>
              </a:ext>
            </a:extLst>
          </p:cNvPr>
          <p:cNvSpPr txBox="1"/>
          <p:nvPr/>
        </p:nvSpPr>
        <p:spPr>
          <a:xfrm>
            <a:off x="5705813" y="13398399"/>
            <a:ext cx="4488597" cy="3291670"/>
          </a:xfrm>
          <a:prstGeom prst="rect">
            <a:avLst/>
          </a:prstGeom>
          <a:noFill/>
          <a:ln w="6350" cap="flat" cmpd="sng" algn="ctr">
            <a:noFill/>
            <a:prstDash val="solid"/>
          </a:ln>
          <a:effectLst/>
        </p:spPr>
        <p:txBody>
          <a:bodyPr wrap="square" rtlCol="0" anchor="t">
            <a:spAutoFit/>
          </a:bodyPr>
          <a:lstStyle>
            <a:defPPr>
              <a:defRPr lang="en-US"/>
            </a:defPPr>
            <a:lvl1pPr algn="ctr" defTabSz="1371600">
              <a:lnSpc>
                <a:spcPct val="90000"/>
              </a:lnSpc>
              <a:buClr>
                <a:srgbClr val="000000"/>
              </a:buClr>
              <a:defRPr sz="1400" kern="0">
                <a:solidFill>
                  <a:srgbClr val="000000"/>
                </a:solidFill>
                <a:latin typeface="Trebuchet MS"/>
              </a:defRPr>
            </a:lvl1pPr>
          </a:lstStyle>
          <a:p>
            <a:pPr defTabSz="2743065">
              <a:defRPr/>
            </a:pPr>
            <a:r>
              <a:rPr lang="en-US" sz="3300" b="1">
                <a:latin typeface="NVIDIA Sans" panose="020B0503020203020204" pitchFamily="34" charset="0"/>
                <a:cs typeface="NVIDIA Sans" panose="020B0503020203020204" pitchFamily="34" charset="0"/>
                <a:sym typeface="Arial"/>
              </a:rPr>
              <a:t>Data Curation @ Scale</a:t>
            </a:r>
          </a:p>
          <a:p>
            <a:pPr defTabSz="2743065">
              <a:defRPr/>
            </a:pPr>
            <a:endParaRPr lang="en-US" sz="3300" b="1">
              <a:latin typeface="NVIDIA Sans" panose="020B0503020203020204" pitchFamily="34" charset="0"/>
              <a:cs typeface="NVIDIA Sans" panose="020B0503020203020204" pitchFamily="34" charset="0"/>
              <a:sym typeface="Arial"/>
            </a:endParaRPr>
          </a:p>
          <a:p>
            <a:pPr defTabSz="2743065">
              <a:defRPr/>
            </a:pPr>
            <a:r>
              <a:rPr lang="en-US" sz="3300">
                <a:latin typeface="NVIDIA Sans" panose="020B0503020203020204" pitchFamily="34" charset="0"/>
                <a:ea typeface="Trebuchet MS"/>
                <a:cs typeface="NVIDIA Sans" panose="020B0503020203020204" pitchFamily="34" charset="0"/>
                <a:sym typeface="Trebuchet MS"/>
              </a:rPr>
              <a:t>Extract, deduplicate, filter info from large unstructured data @ scale</a:t>
            </a:r>
            <a:endParaRPr lang="en-US" sz="3300">
              <a:latin typeface="NVIDIA Sans" panose="020B0503020203020204" pitchFamily="34" charset="0"/>
              <a:cs typeface="NVIDIA Sans" panose="020B0503020203020204" pitchFamily="34" charset="0"/>
              <a:sym typeface="Arial"/>
            </a:endParaRPr>
          </a:p>
        </p:txBody>
      </p:sp>
      <p:sp>
        <p:nvSpPr>
          <p:cNvPr id="22" name="TextBox 21">
            <a:extLst>
              <a:ext uri="{FF2B5EF4-FFF2-40B4-BE49-F238E27FC236}">
                <a16:creationId xmlns:a16="http://schemas.microsoft.com/office/drawing/2014/main" id="{47E0407D-A421-5BB8-E1CE-7DA639F6953A}"/>
              </a:ext>
            </a:extLst>
          </p:cNvPr>
          <p:cNvSpPr txBox="1"/>
          <p:nvPr/>
        </p:nvSpPr>
        <p:spPr>
          <a:xfrm>
            <a:off x="10893554" y="13398401"/>
            <a:ext cx="5323329" cy="3476336"/>
          </a:xfrm>
          <a:prstGeom prst="rect">
            <a:avLst/>
          </a:prstGeom>
          <a:noFill/>
          <a:ln w="6350" cap="flat" cmpd="sng" algn="ctr">
            <a:noFill/>
            <a:prstDash val="solid"/>
          </a:ln>
          <a:effectLst/>
        </p:spPr>
        <p:txBody>
          <a:bodyPr wrap="square" lIns="274320" tIns="137160" rIns="274320" bIns="137160" rtlCol="0" anchor="t">
            <a:spAutoFit/>
          </a:bodyPr>
          <a:lstStyle>
            <a:defPPr>
              <a:defRPr lang="en-US"/>
            </a:defPPr>
            <a:lvl1pPr algn="ctr" defTabSz="1371600">
              <a:lnSpc>
                <a:spcPct val="90000"/>
              </a:lnSpc>
              <a:buClr>
                <a:srgbClr val="000000"/>
              </a:buClr>
              <a:defRPr sz="1400" kern="0">
                <a:solidFill>
                  <a:srgbClr val="000000"/>
                </a:solidFill>
                <a:latin typeface="Trebuchet MS"/>
              </a:defRPr>
            </a:lvl1pPr>
          </a:lstStyle>
          <a:p>
            <a:pPr defTabSz="2743065">
              <a:defRPr/>
            </a:pPr>
            <a:r>
              <a:rPr lang="en-US" sz="3300" b="1">
                <a:latin typeface="NVIDIA Sans" panose="020B0503020203020204" pitchFamily="34" charset="0"/>
                <a:cs typeface="NVIDIA Sans" panose="020B0503020203020204" pitchFamily="34" charset="0"/>
                <a:sym typeface="Arial"/>
              </a:rPr>
              <a:t>Optimized Training</a:t>
            </a:r>
          </a:p>
          <a:p>
            <a:pPr defTabSz="2743065">
              <a:defRPr/>
            </a:pPr>
            <a:endParaRPr lang="en-US" sz="3300" b="1">
              <a:latin typeface="NVIDIA Sans" panose="020B0503020203020204" pitchFamily="34" charset="0"/>
              <a:cs typeface="NVIDIA Sans" panose="020B0503020203020204" pitchFamily="34" charset="0"/>
              <a:sym typeface="Arial"/>
            </a:endParaRPr>
          </a:p>
          <a:p>
            <a:pPr defTabSz="457179">
              <a:buSzPts val="1100"/>
              <a:defRPr/>
            </a:pPr>
            <a:r>
              <a:rPr lang="en-US" sz="3300">
                <a:latin typeface="NVIDIA Sans" panose="020B0503020203020204" pitchFamily="34" charset="0"/>
                <a:ea typeface="Trebuchet MS"/>
                <a:cs typeface="NVIDIA Sans" panose="020B0503020203020204" pitchFamily="34" charset="0"/>
                <a:sym typeface="Trebuchet MS"/>
              </a:rPr>
              <a:t>Accelerate training and throughput by parallelizing the model and the training data across 1,000s of nodes.</a:t>
            </a:r>
            <a:endParaRPr lang="en-US" sz="3300">
              <a:latin typeface="NVIDIA Sans" panose="020B0503020203020204" pitchFamily="34" charset="0"/>
              <a:ea typeface="Trebuchet MS"/>
              <a:cs typeface="NVIDIA Sans" panose="020B0503020203020204" pitchFamily="34" charset="0"/>
            </a:endParaRPr>
          </a:p>
        </p:txBody>
      </p:sp>
      <p:sp>
        <p:nvSpPr>
          <p:cNvPr id="23" name="TextBox 22">
            <a:extLst>
              <a:ext uri="{FF2B5EF4-FFF2-40B4-BE49-F238E27FC236}">
                <a16:creationId xmlns:a16="http://schemas.microsoft.com/office/drawing/2014/main" id="{B526CB04-1AA0-F4D8-AA15-02875B303C76}"/>
              </a:ext>
            </a:extLst>
          </p:cNvPr>
          <p:cNvSpPr txBox="1"/>
          <p:nvPr/>
        </p:nvSpPr>
        <p:spPr>
          <a:xfrm>
            <a:off x="16916022" y="13398399"/>
            <a:ext cx="4655430" cy="2377574"/>
          </a:xfrm>
          <a:prstGeom prst="rect">
            <a:avLst/>
          </a:prstGeom>
          <a:noFill/>
          <a:ln w="6350" cap="flat" cmpd="sng" algn="ctr">
            <a:noFill/>
            <a:prstDash val="solid"/>
          </a:ln>
          <a:effectLst/>
        </p:spPr>
        <p:txBody>
          <a:bodyPr wrap="square" rtlCol="0" anchor="t">
            <a:spAutoFit/>
          </a:bodyPr>
          <a:lstStyle>
            <a:defPPr>
              <a:defRPr lang="en-US"/>
            </a:defPPr>
            <a:lvl1pPr algn="ctr" defTabSz="1371600">
              <a:lnSpc>
                <a:spcPct val="90000"/>
              </a:lnSpc>
              <a:buClr>
                <a:srgbClr val="000000"/>
              </a:buClr>
              <a:defRPr sz="1400" kern="0">
                <a:solidFill>
                  <a:srgbClr val="000000"/>
                </a:solidFill>
                <a:latin typeface="Trebuchet MS"/>
              </a:defRPr>
            </a:lvl1pPr>
          </a:lstStyle>
          <a:p>
            <a:pPr defTabSz="2743065">
              <a:defRPr/>
            </a:pPr>
            <a:r>
              <a:rPr lang="en-US" sz="3300" b="1">
                <a:latin typeface="NVIDIA Sans" panose="020B0503020203020204" pitchFamily="34" charset="0"/>
                <a:cs typeface="NVIDIA Sans" panose="020B0503020203020204" pitchFamily="34" charset="0"/>
                <a:sym typeface="Arial"/>
              </a:rPr>
              <a:t>Model Customization</a:t>
            </a:r>
          </a:p>
          <a:p>
            <a:pPr defTabSz="2743065">
              <a:defRPr/>
            </a:pPr>
            <a:endParaRPr lang="en-US" sz="3300" b="1">
              <a:latin typeface="NVIDIA Sans" panose="020B0503020203020204" pitchFamily="34" charset="0"/>
              <a:cs typeface="NVIDIA Sans" panose="020B0503020203020204" pitchFamily="34" charset="0"/>
              <a:sym typeface="Arial"/>
            </a:endParaRPr>
          </a:p>
          <a:p>
            <a:pPr defTabSz="2743065">
              <a:defRPr/>
            </a:pPr>
            <a:r>
              <a:rPr lang="en-US" sz="3300">
                <a:latin typeface="NVIDIA Sans" panose="020B0503020203020204" pitchFamily="34" charset="0"/>
                <a:ea typeface="Trebuchet MS"/>
                <a:cs typeface="NVIDIA Sans" panose="020B0503020203020204" pitchFamily="34" charset="0"/>
                <a:sym typeface="Trebuchet MS"/>
              </a:rPr>
              <a:t>Easily customize with P-tuning, SFT, Adapters, RLHF, </a:t>
            </a:r>
            <a:r>
              <a:rPr lang="en-US" sz="3300" err="1">
                <a:latin typeface="NVIDIA Sans" panose="020B0503020203020204" pitchFamily="34" charset="0"/>
                <a:ea typeface="Trebuchet MS"/>
                <a:cs typeface="NVIDIA Sans" panose="020B0503020203020204" pitchFamily="34" charset="0"/>
                <a:sym typeface="Trebuchet MS"/>
              </a:rPr>
              <a:t>AliBi</a:t>
            </a:r>
            <a:endParaRPr lang="en-US" sz="3300">
              <a:latin typeface="NVIDIA Sans" panose="020B0503020203020204" pitchFamily="34" charset="0"/>
              <a:cs typeface="NVIDIA Sans" panose="020B0503020203020204" pitchFamily="34" charset="0"/>
              <a:sym typeface="Arial"/>
            </a:endParaRPr>
          </a:p>
        </p:txBody>
      </p:sp>
      <p:sp>
        <p:nvSpPr>
          <p:cNvPr id="24" name="TextBox 23">
            <a:extLst>
              <a:ext uri="{FF2B5EF4-FFF2-40B4-BE49-F238E27FC236}">
                <a16:creationId xmlns:a16="http://schemas.microsoft.com/office/drawing/2014/main" id="{D39F1CBE-F070-B0CE-AA47-7612AE57F918}"/>
              </a:ext>
            </a:extLst>
          </p:cNvPr>
          <p:cNvSpPr txBox="1"/>
          <p:nvPr/>
        </p:nvSpPr>
        <p:spPr>
          <a:xfrm>
            <a:off x="27120944" y="13398401"/>
            <a:ext cx="3944313" cy="3748719"/>
          </a:xfrm>
          <a:prstGeom prst="rect">
            <a:avLst/>
          </a:prstGeom>
          <a:noFill/>
          <a:ln w="6350" cap="flat" cmpd="sng" algn="ctr">
            <a:noFill/>
            <a:prstDash val="solid"/>
          </a:ln>
          <a:effectLst/>
        </p:spPr>
        <p:txBody>
          <a:bodyPr wrap="square" rtlCol="0" anchor="t">
            <a:spAutoFit/>
          </a:bodyPr>
          <a:lstStyle>
            <a:defPPr>
              <a:defRPr lang="en-US"/>
            </a:defPPr>
            <a:lvl1pPr algn="ctr" defTabSz="1371600">
              <a:lnSpc>
                <a:spcPct val="90000"/>
              </a:lnSpc>
              <a:buClr>
                <a:srgbClr val="000000"/>
              </a:buClr>
              <a:defRPr sz="1400" kern="0">
                <a:solidFill>
                  <a:srgbClr val="000000"/>
                </a:solidFill>
                <a:latin typeface="Trebuchet MS"/>
              </a:defRPr>
            </a:lvl1pPr>
          </a:lstStyle>
          <a:p>
            <a:pPr defTabSz="2743065">
              <a:defRPr/>
            </a:pPr>
            <a:r>
              <a:rPr lang="en-US" sz="3300" b="1">
                <a:latin typeface="NVIDIA Sans" panose="020B0503020203020204" pitchFamily="34" charset="0"/>
                <a:cs typeface="NVIDIA Sans" panose="020B0503020203020204" pitchFamily="34" charset="0"/>
                <a:sym typeface="Arial"/>
              </a:rPr>
              <a:t>Guardrails</a:t>
            </a:r>
          </a:p>
          <a:p>
            <a:pPr defTabSz="2743065">
              <a:defRPr/>
            </a:pPr>
            <a:endParaRPr lang="en-US" sz="3300" b="1">
              <a:latin typeface="NVIDIA Sans" panose="020B0503020203020204" pitchFamily="34" charset="0"/>
              <a:cs typeface="NVIDIA Sans" panose="020B0503020203020204" pitchFamily="34" charset="0"/>
              <a:sym typeface="Arial"/>
            </a:endParaRPr>
          </a:p>
          <a:p>
            <a:pPr defTabSz="2743065">
              <a:defRPr/>
            </a:pPr>
            <a:r>
              <a:rPr lang="en-US" sz="3300">
                <a:latin typeface="NVIDIA Sans" panose="020B0503020203020204" pitchFamily="34" charset="0"/>
                <a:cs typeface="NVIDIA Sans" panose="020B0503020203020204" pitchFamily="34" charset="0"/>
              </a:rPr>
              <a:t>Keep applications aligned with safety and security requirements using NeMo Guardrails</a:t>
            </a:r>
            <a:endParaRPr lang="en-US" sz="3300">
              <a:latin typeface="NVIDIA Sans" panose="020B0503020203020204" pitchFamily="34" charset="0"/>
              <a:cs typeface="NVIDIA Sans" panose="020B0503020203020204" pitchFamily="34" charset="0"/>
              <a:sym typeface="Arial"/>
            </a:endParaRPr>
          </a:p>
        </p:txBody>
      </p:sp>
      <p:sp>
        <p:nvSpPr>
          <p:cNvPr id="25" name="TextBox 24">
            <a:extLst>
              <a:ext uri="{FF2B5EF4-FFF2-40B4-BE49-F238E27FC236}">
                <a16:creationId xmlns:a16="http://schemas.microsoft.com/office/drawing/2014/main" id="{1CE6E2CB-72FB-08E5-2828-3715F3CC4DB8}"/>
              </a:ext>
            </a:extLst>
          </p:cNvPr>
          <p:cNvSpPr txBox="1"/>
          <p:nvPr/>
        </p:nvSpPr>
        <p:spPr>
          <a:xfrm>
            <a:off x="22270601" y="13398399"/>
            <a:ext cx="4151199" cy="2834622"/>
          </a:xfrm>
          <a:prstGeom prst="rect">
            <a:avLst/>
          </a:prstGeom>
          <a:noFill/>
          <a:ln w="6350" cap="flat" cmpd="sng" algn="ctr">
            <a:noFill/>
            <a:prstDash val="solid"/>
          </a:ln>
          <a:effectLst/>
        </p:spPr>
        <p:txBody>
          <a:bodyPr wrap="square" rtlCol="0" anchor="t">
            <a:spAutoFit/>
          </a:bodyPr>
          <a:lstStyle>
            <a:defPPr>
              <a:defRPr lang="en-US"/>
            </a:defPPr>
            <a:lvl1pPr algn="ctr" defTabSz="1371600">
              <a:lnSpc>
                <a:spcPct val="90000"/>
              </a:lnSpc>
              <a:buClr>
                <a:srgbClr val="000000"/>
              </a:buClr>
              <a:defRPr sz="1400" kern="0">
                <a:solidFill>
                  <a:srgbClr val="000000"/>
                </a:solidFill>
                <a:latin typeface="Trebuchet MS"/>
              </a:defRPr>
            </a:lvl1pPr>
          </a:lstStyle>
          <a:p>
            <a:pPr defTabSz="2743065">
              <a:defRPr/>
            </a:pPr>
            <a:r>
              <a:rPr lang="en-US" sz="3300" b="1">
                <a:latin typeface="NVIDIA Sans" panose="020B0503020203020204" pitchFamily="34" charset="0"/>
                <a:cs typeface="NVIDIA Sans" panose="020B0503020203020204" pitchFamily="34" charset="0"/>
                <a:sym typeface="Arial"/>
              </a:rPr>
              <a:t>Deploy at-scale Anywhere</a:t>
            </a:r>
          </a:p>
          <a:p>
            <a:pPr defTabSz="2743065">
              <a:defRPr/>
            </a:pPr>
            <a:endParaRPr lang="en-US" sz="3300" b="1">
              <a:latin typeface="NVIDIA Sans" panose="020B0503020203020204" pitchFamily="34" charset="0"/>
              <a:cs typeface="NVIDIA Sans" panose="020B0503020203020204" pitchFamily="34" charset="0"/>
              <a:sym typeface="Arial"/>
            </a:endParaRPr>
          </a:p>
          <a:p>
            <a:pPr defTabSz="2743065">
              <a:defRPr/>
            </a:pPr>
            <a:r>
              <a:rPr lang="en-US" sz="3300">
                <a:latin typeface="NVIDIA Sans" panose="020B0503020203020204" pitchFamily="34" charset="0"/>
                <a:ea typeface="Trebuchet MS"/>
                <a:cs typeface="NVIDIA Sans" panose="020B0503020203020204" pitchFamily="34" charset="0"/>
                <a:sym typeface="Trebuchet MS"/>
              </a:rPr>
              <a:t>Run optimized inference at-scale anywhere</a:t>
            </a:r>
            <a:endParaRPr lang="en-US" sz="3300">
              <a:latin typeface="NVIDIA Sans" panose="020B0503020203020204" pitchFamily="34" charset="0"/>
              <a:cs typeface="NVIDIA Sans" panose="020B0503020203020204" pitchFamily="34" charset="0"/>
              <a:sym typeface="Arial"/>
            </a:endParaRPr>
          </a:p>
        </p:txBody>
      </p:sp>
      <p:sp>
        <p:nvSpPr>
          <p:cNvPr id="26" name="TextBox 25">
            <a:extLst>
              <a:ext uri="{FF2B5EF4-FFF2-40B4-BE49-F238E27FC236}">
                <a16:creationId xmlns:a16="http://schemas.microsoft.com/office/drawing/2014/main" id="{E970DAA2-D169-40B2-0458-122AA36D363C}"/>
              </a:ext>
            </a:extLst>
          </p:cNvPr>
          <p:cNvSpPr txBox="1"/>
          <p:nvPr/>
        </p:nvSpPr>
        <p:spPr>
          <a:xfrm>
            <a:off x="803444" y="13398399"/>
            <a:ext cx="4203225" cy="3139321"/>
          </a:xfrm>
          <a:prstGeom prst="rect">
            <a:avLst/>
          </a:prstGeom>
          <a:noFill/>
          <a:ln>
            <a:noFill/>
          </a:ln>
        </p:spPr>
        <p:txBody>
          <a:bodyPr wrap="square" rtlCol="0">
            <a:spAutoFit/>
          </a:bodyPr>
          <a:lstStyle/>
          <a:p>
            <a:pPr algn="ctr" defTabSz="2742828">
              <a:buClr>
                <a:srgbClr val="000000"/>
              </a:buClr>
              <a:defRPr/>
            </a:pPr>
            <a:r>
              <a:rPr lang="en-US" sz="3300" b="1" kern="0">
                <a:solidFill>
                  <a:srgbClr val="000000"/>
                </a:solidFill>
                <a:latin typeface="NVIDIA Sans" panose="020B0503020203020204" pitchFamily="34" charset="0"/>
                <a:cs typeface="NVIDIA Sans" panose="020B0503020203020204" pitchFamily="34" charset="0"/>
                <a:sym typeface="Arial"/>
              </a:rPr>
              <a:t>Multi-modality support</a:t>
            </a:r>
          </a:p>
          <a:p>
            <a:pPr algn="ctr" defTabSz="2742828">
              <a:buClr>
                <a:srgbClr val="000000"/>
              </a:buClr>
              <a:defRPr/>
            </a:pPr>
            <a:endParaRPr lang="en-US" sz="3300" kern="0">
              <a:solidFill>
                <a:srgbClr val="000000"/>
              </a:solidFill>
              <a:latin typeface="NVIDIA Sans" panose="020B0503020203020204" pitchFamily="34" charset="0"/>
              <a:cs typeface="NVIDIA Sans" panose="020B0503020203020204" pitchFamily="34" charset="0"/>
              <a:sym typeface="Arial"/>
            </a:endParaRPr>
          </a:p>
          <a:p>
            <a:pPr algn="ctr" defTabSz="2742828">
              <a:buClr>
                <a:srgbClr val="000000"/>
              </a:buClr>
              <a:defRPr/>
            </a:pPr>
            <a:r>
              <a:rPr lang="en-US" sz="3300" kern="0">
                <a:solidFill>
                  <a:srgbClr val="000000"/>
                </a:solidFill>
                <a:latin typeface="NVIDIA Sans" panose="020B0503020203020204" pitchFamily="34" charset="0"/>
                <a:cs typeface="NVIDIA Sans" panose="020B0503020203020204" pitchFamily="34" charset="0"/>
                <a:sym typeface="Arial"/>
              </a:rPr>
              <a:t>Build language, image, generative AI models</a:t>
            </a:r>
          </a:p>
        </p:txBody>
      </p:sp>
      <p:sp>
        <p:nvSpPr>
          <p:cNvPr id="27" name="TextBox 26">
            <a:extLst>
              <a:ext uri="{FF2B5EF4-FFF2-40B4-BE49-F238E27FC236}">
                <a16:creationId xmlns:a16="http://schemas.microsoft.com/office/drawing/2014/main" id="{FA8CB1E9-A009-B6D8-ED18-9CD30664F6E0}"/>
              </a:ext>
            </a:extLst>
          </p:cNvPr>
          <p:cNvSpPr txBox="1"/>
          <p:nvPr/>
        </p:nvSpPr>
        <p:spPr>
          <a:xfrm>
            <a:off x="31764407" y="13398399"/>
            <a:ext cx="3944313" cy="3291670"/>
          </a:xfrm>
          <a:prstGeom prst="rect">
            <a:avLst/>
          </a:prstGeom>
          <a:noFill/>
          <a:ln w="6350" cap="flat" cmpd="sng" algn="ctr">
            <a:noFill/>
            <a:prstDash val="solid"/>
          </a:ln>
          <a:effectLst/>
        </p:spPr>
        <p:txBody>
          <a:bodyPr wrap="square" rtlCol="0" anchor="t">
            <a:spAutoFit/>
          </a:bodyPr>
          <a:lstStyle>
            <a:defPPr>
              <a:defRPr lang="en-US"/>
            </a:defPPr>
            <a:lvl1pPr algn="ctr" defTabSz="1371600">
              <a:lnSpc>
                <a:spcPct val="90000"/>
              </a:lnSpc>
              <a:buClr>
                <a:srgbClr val="000000"/>
              </a:buClr>
              <a:defRPr sz="1400" kern="0">
                <a:solidFill>
                  <a:srgbClr val="000000"/>
                </a:solidFill>
                <a:latin typeface="Trebuchet MS"/>
              </a:defRPr>
            </a:lvl1pPr>
          </a:lstStyle>
          <a:p>
            <a:pPr defTabSz="2743065">
              <a:defRPr/>
            </a:pPr>
            <a:r>
              <a:rPr lang="en-US" sz="3300" b="1">
                <a:latin typeface="NVIDIA Sans" panose="020B0503020203020204" pitchFamily="34" charset="0"/>
                <a:cs typeface="NVIDIA Sans" panose="020B0503020203020204" pitchFamily="34" charset="0"/>
                <a:sym typeface="Arial"/>
              </a:rPr>
              <a:t>Support</a:t>
            </a:r>
          </a:p>
          <a:p>
            <a:pPr defTabSz="2743065">
              <a:defRPr/>
            </a:pPr>
            <a:endParaRPr lang="en-US" sz="3300" b="1">
              <a:latin typeface="NVIDIA Sans" panose="020B0503020203020204" pitchFamily="34" charset="0"/>
              <a:cs typeface="NVIDIA Sans" panose="020B0503020203020204" pitchFamily="34" charset="0"/>
              <a:sym typeface="Arial"/>
            </a:endParaRPr>
          </a:p>
          <a:p>
            <a:pPr defTabSz="2743065">
              <a:defRPr/>
            </a:pPr>
            <a:r>
              <a:rPr lang="en-US" sz="3300">
                <a:latin typeface="NVIDIA Sans" panose="020B0503020203020204" pitchFamily="34" charset="0"/>
                <a:cs typeface="NVIDIA Sans" panose="020B0503020203020204" pitchFamily="34" charset="0"/>
              </a:rPr>
              <a:t>NVIDIA AI Enterprise and experts by your side to keep projects on track</a:t>
            </a:r>
            <a:endParaRPr lang="en-US" sz="3300">
              <a:latin typeface="NVIDIA Sans" panose="020B0503020203020204" pitchFamily="34" charset="0"/>
              <a:cs typeface="NVIDIA Sans" panose="020B0503020203020204" pitchFamily="34" charset="0"/>
              <a:sym typeface="Arial"/>
            </a:endParaRPr>
          </a:p>
        </p:txBody>
      </p:sp>
      <p:grpSp>
        <p:nvGrpSpPr>
          <p:cNvPr id="28" name="Group 27">
            <a:extLst>
              <a:ext uri="{FF2B5EF4-FFF2-40B4-BE49-F238E27FC236}">
                <a16:creationId xmlns:a16="http://schemas.microsoft.com/office/drawing/2014/main" id="{2AEFAA8E-8B13-F893-8EE1-1818FE4F635D}"/>
              </a:ext>
            </a:extLst>
          </p:cNvPr>
          <p:cNvGrpSpPr/>
          <p:nvPr/>
        </p:nvGrpSpPr>
        <p:grpSpPr>
          <a:xfrm>
            <a:off x="1110213" y="3895346"/>
            <a:ext cx="34598502" cy="8802245"/>
            <a:chOff x="793147" y="2132440"/>
            <a:chExt cx="10817571" cy="2752111"/>
          </a:xfrm>
        </p:grpSpPr>
        <p:grpSp>
          <p:nvGrpSpPr>
            <p:cNvPr id="29" name="Group 28">
              <a:extLst>
                <a:ext uri="{FF2B5EF4-FFF2-40B4-BE49-F238E27FC236}">
                  <a16:creationId xmlns:a16="http://schemas.microsoft.com/office/drawing/2014/main" id="{BBE6A3F2-B207-DD27-04EF-A122416B80B6}"/>
                </a:ext>
              </a:extLst>
            </p:cNvPr>
            <p:cNvGrpSpPr/>
            <p:nvPr/>
          </p:nvGrpSpPr>
          <p:grpSpPr>
            <a:xfrm>
              <a:off x="793147" y="2254545"/>
              <a:ext cx="1117943" cy="783234"/>
              <a:chOff x="432713" y="7374475"/>
              <a:chExt cx="1199968" cy="840702"/>
            </a:xfrm>
          </p:grpSpPr>
          <p:pic>
            <p:nvPicPr>
              <p:cNvPr id="62" name="Picture 61" descr="Shape&#10;&#10;Description automatically generated with low confidence">
                <a:extLst>
                  <a:ext uri="{FF2B5EF4-FFF2-40B4-BE49-F238E27FC236}">
                    <a16:creationId xmlns:a16="http://schemas.microsoft.com/office/drawing/2014/main" id="{B50A6169-FC29-81F7-1559-9B9FD41CB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05" y="7374475"/>
                <a:ext cx="599984" cy="599984"/>
              </a:xfrm>
              <a:prstGeom prst="rect">
                <a:avLst/>
              </a:prstGeom>
            </p:spPr>
          </p:pic>
          <p:pic>
            <p:nvPicPr>
              <p:cNvPr id="63" name="Picture 62" descr="Shape&#10;&#10;Description automatically generated with low confidence">
                <a:extLst>
                  <a:ext uri="{FF2B5EF4-FFF2-40B4-BE49-F238E27FC236}">
                    <a16:creationId xmlns:a16="http://schemas.microsoft.com/office/drawing/2014/main" id="{7D7CDFE3-4CE1-BF2B-C0D7-8C3429226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97" y="7615193"/>
                <a:ext cx="599984" cy="599984"/>
              </a:xfrm>
              <a:prstGeom prst="rect">
                <a:avLst/>
              </a:prstGeom>
            </p:spPr>
          </p:pic>
          <p:pic>
            <p:nvPicPr>
              <p:cNvPr id="64" name="Picture 63" descr="Shape&#10;&#10;Description automatically generated with low confidence">
                <a:extLst>
                  <a:ext uri="{FF2B5EF4-FFF2-40B4-BE49-F238E27FC236}">
                    <a16:creationId xmlns:a16="http://schemas.microsoft.com/office/drawing/2014/main" id="{814F6BF5-07B0-78E6-B74C-7FFBF7961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713" y="7610676"/>
                <a:ext cx="599984" cy="599984"/>
              </a:xfrm>
              <a:prstGeom prst="rect">
                <a:avLst/>
              </a:prstGeom>
            </p:spPr>
          </p:pic>
        </p:grpSp>
        <p:sp>
          <p:nvSpPr>
            <p:cNvPr id="30" name="Google Shape;1641;p134">
              <a:extLst>
                <a:ext uri="{FF2B5EF4-FFF2-40B4-BE49-F238E27FC236}">
                  <a16:creationId xmlns:a16="http://schemas.microsoft.com/office/drawing/2014/main" id="{CDF7E97C-1B06-557A-5832-A632213F67E1}"/>
                </a:ext>
              </a:extLst>
            </p:cNvPr>
            <p:cNvSpPr txBox="1"/>
            <p:nvPr/>
          </p:nvSpPr>
          <p:spPr>
            <a:xfrm>
              <a:off x="795676" y="2993905"/>
              <a:ext cx="1080265" cy="327091"/>
            </a:xfrm>
            <a:prstGeom prst="rect">
              <a:avLst/>
            </a:prstGeom>
            <a:noFill/>
            <a:ln>
              <a:noFill/>
            </a:ln>
          </p:spPr>
          <p:txBody>
            <a:bodyPr spcFirstLastPara="1" wrap="square" lIns="91425" tIns="91425" rIns="91425" bIns="91425" anchor="t" anchorCtr="0">
              <a:spAutoFit/>
            </a:bodyPr>
            <a:lstStyle/>
            <a:p>
              <a:pPr algn="ctr" defTabSz="914355">
                <a:buClr>
                  <a:srgbClr val="000000"/>
                </a:buClr>
                <a:defRPr/>
              </a:pPr>
              <a:r>
                <a:rPr lang="en-US" sz="2799" kern="0">
                  <a:solidFill>
                    <a:srgbClr val="000000"/>
                  </a:solidFill>
                  <a:latin typeface="NVIDIA Sans" panose="020B0503020203020204" pitchFamily="34" charset="0"/>
                  <a:cs typeface="NVIDIA Sans" panose="020B0503020203020204" pitchFamily="34" charset="0"/>
                  <a:sym typeface="Arial"/>
                </a:rPr>
                <a:t>AI</a:t>
              </a:r>
            </a:p>
            <a:p>
              <a:pPr algn="ctr" defTabSz="914355">
                <a:buClr>
                  <a:srgbClr val="000000"/>
                </a:buClr>
                <a:defRPr/>
              </a:pPr>
              <a:r>
                <a:rPr lang="en-US" sz="2799" kern="0">
                  <a:solidFill>
                    <a:srgbClr val="000000"/>
                  </a:solidFill>
                  <a:latin typeface="NVIDIA Sans" panose="020B0503020203020204" pitchFamily="34" charset="0"/>
                  <a:cs typeface="NVIDIA Sans" panose="020B0503020203020204" pitchFamily="34" charset="0"/>
                  <a:sym typeface="Arial"/>
                </a:rPr>
                <a:t>DEVELOPERS</a:t>
              </a:r>
              <a:endParaRPr lang="en-US" sz="2400" kern="0">
                <a:solidFill>
                  <a:srgbClr val="000000"/>
                </a:solidFill>
                <a:latin typeface="NVIDIA Sans" panose="020B0503020203020204" pitchFamily="34" charset="0"/>
                <a:cs typeface="NVIDIA Sans" panose="020B0503020203020204" pitchFamily="34" charset="0"/>
                <a:sym typeface="Arial"/>
              </a:endParaRPr>
            </a:p>
          </p:txBody>
        </p:sp>
        <p:sp>
          <p:nvSpPr>
            <p:cNvPr id="31" name="Google Shape;1641;p134">
              <a:extLst>
                <a:ext uri="{FF2B5EF4-FFF2-40B4-BE49-F238E27FC236}">
                  <a16:creationId xmlns:a16="http://schemas.microsoft.com/office/drawing/2014/main" id="{A939FA38-649C-157C-FDAF-3AF7A1721C89}"/>
                </a:ext>
              </a:extLst>
            </p:cNvPr>
            <p:cNvSpPr txBox="1"/>
            <p:nvPr/>
          </p:nvSpPr>
          <p:spPr>
            <a:xfrm>
              <a:off x="10460390" y="2993905"/>
              <a:ext cx="1150328" cy="327091"/>
            </a:xfrm>
            <a:prstGeom prst="rect">
              <a:avLst/>
            </a:prstGeom>
            <a:noFill/>
            <a:ln>
              <a:noFill/>
            </a:ln>
          </p:spPr>
          <p:txBody>
            <a:bodyPr spcFirstLastPara="1" wrap="square" lIns="91425" tIns="91425" rIns="91425" bIns="91425" anchor="t" anchorCtr="0">
              <a:spAutoFit/>
            </a:bodyPr>
            <a:lstStyle/>
            <a:p>
              <a:pPr algn="ctr" defTabSz="914355">
                <a:buClr>
                  <a:srgbClr val="000000"/>
                </a:buClr>
                <a:defRPr/>
              </a:pPr>
              <a:r>
                <a:rPr lang="en-US" sz="2799" kern="0">
                  <a:solidFill>
                    <a:srgbClr val="000000"/>
                  </a:solidFill>
                  <a:latin typeface="NVIDIA Sans" panose="020B0503020203020204" pitchFamily="34" charset="0"/>
                  <a:cs typeface="NVIDIA Sans" panose="020B0503020203020204" pitchFamily="34" charset="0"/>
                  <a:sym typeface="Arial"/>
                </a:rPr>
                <a:t>ENTERPRISE APPLICATIONS</a:t>
              </a:r>
              <a:endParaRPr lang="en-US" sz="2400" kern="0">
                <a:solidFill>
                  <a:srgbClr val="000000"/>
                </a:solidFill>
                <a:latin typeface="NVIDIA Sans" panose="020B0503020203020204" pitchFamily="34" charset="0"/>
                <a:cs typeface="NVIDIA Sans" panose="020B0503020203020204" pitchFamily="34" charset="0"/>
                <a:sym typeface="Arial"/>
              </a:endParaRPr>
            </a:p>
          </p:txBody>
        </p:sp>
        <p:sp>
          <p:nvSpPr>
            <p:cNvPr id="32" name="Google Shape;1641;p134">
              <a:extLst>
                <a:ext uri="{FF2B5EF4-FFF2-40B4-BE49-F238E27FC236}">
                  <a16:creationId xmlns:a16="http://schemas.microsoft.com/office/drawing/2014/main" id="{3AA648C1-9C1F-FFC6-7455-0A02EFB7ABED}"/>
                </a:ext>
              </a:extLst>
            </p:cNvPr>
            <p:cNvSpPr txBox="1"/>
            <p:nvPr/>
          </p:nvSpPr>
          <p:spPr>
            <a:xfrm>
              <a:off x="9621479" y="2621632"/>
              <a:ext cx="1091680" cy="163541"/>
            </a:xfrm>
            <a:prstGeom prst="rect">
              <a:avLst/>
            </a:prstGeom>
            <a:noFill/>
            <a:ln>
              <a:noFill/>
            </a:ln>
          </p:spPr>
          <p:txBody>
            <a:bodyPr spcFirstLastPara="1" wrap="square" lIns="91425" tIns="91425" rIns="91425" bIns="91425" anchor="t" anchorCtr="0">
              <a:spAutoFit/>
            </a:bodyPr>
            <a:lstStyle/>
            <a:p>
              <a:pPr algn="ctr" defTabSz="914355">
                <a:buClr>
                  <a:srgbClr val="000000"/>
                </a:buClr>
                <a:defRPr/>
              </a:pPr>
              <a:r>
                <a:rPr lang="en-US" sz="2199" kern="0">
                  <a:solidFill>
                    <a:srgbClr val="000000"/>
                  </a:solidFill>
                  <a:latin typeface="NVIDIA Sans" panose="020B0503020203020204" pitchFamily="34" charset="0"/>
                  <a:cs typeface="NVIDIA Sans" panose="020B0503020203020204" pitchFamily="34" charset="0"/>
                  <a:sym typeface="Arial"/>
                </a:rPr>
                <a:t>Queries</a:t>
              </a:r>
              <a:endParaRPr sz="2100" kern="0">
                <a:solidFill>
                  <a:srgbClr val="000000"/>
                </a:solidFill>
                <a:latin typeface="NVIDIA Sans" panose="020B0503020203020204" pitchFamily="34" charset="0"/>
                <a:cs typeface="NVIDIA Sans" panose="020B0503020203020204" pitchFamily="34" charset="0"/>
                <a:sym typeface="Arial"/>
              </a:endParaRPr>
            </a:p>
          </p:txBody>
        </p:sp>
        <p:cxnSp>
          <p:nvCxnSpPr>
            <p:cNvPr id="33" name="Google Shape;1529;p131">
              <a:extLst>
                <a:ext uri="{FF2B5EF4-FFF2-40B4-BE49-F238E27FC236}">
                  <a16:creationId xmlns:a16="http://schemas.microsoft.com/office/drawing/2014/main" id="{02AEEC4C-89A6-B259-8865-22562CFF7399}"/>
                </a:ext>
              </a:extLst>
            </p:cNvPr>
            <p:cNvCxnSpPr>
              <a:cxnSpLocks/>
            </p:cNvCxnSpPr>
            <p:nvPr/>
          </p:nvCxnSpPr>
          <p:spPr>
            <a:xfrm flipH="1">
              <a:off x="9901809" y="2871369"/>
              <a:ext cx="511053" cy="0"/>
            </a:xfrm>
            <a:prstGeom prst="straightConnector1">
              <a:avLst/>
            </a:prstGeom>
            <a:noFill/>
            <a:ln w="25400" cap="flat" cmpd="sng">
              <a:solidFill>
                <a:schemeClr val="accent4"/>
              </a:solidFill>
              <a:prstDash val="solid"/>
              <a:round/>
              <a:headEnd type="none" w="lg" len="med"/>
              <a:tailEnd type="triangle" w="med" len="med"/>
            </a:ln>
          </p:spPr>
        </p:cxnSp>
        <p:sp>
          <p:nvSpPr>
            <p:cNvPr id="34" name="Rectangle 33">
              <a:extLst>
                <a:ext uri="{FF2B5EF4-FFF2-40B4-BE49-F238E27FC236}">
                  <a16:creationId xmlns:a16="http://schemas.microsoft.com/office/drawing/2014/main" id="{2F52BA37-015E-AC68-BC59-AF7D7675C1B6}"/>
                </a:ext>
              </a:extLst>
            </p:cNvPr>
            <p:cNvSpPr/>
            <p:nvPr/>
          </p:nvSpPr>
          <p:spPr>
            <a:xfrm>
              <a:off x="2467535" y="2246787"/>
              <a:ext cx="7369986" cy="1313603"/>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742828">
                <a:lnSpc>
                  <a:spcPct val="90000"/>
                </a:lnSpc>
                <a:defRPr/>
              </a:pPr>
              <a:endParaRPr lang="en-US" sz="8001" err="1">
                <a:solidFill>
                  <a:srgbClr val="000000"/>
                </a:solidFill>
                <a:latin typeface="NVIDIA Sans" panose="020B0503020203020204" pitchFamily="34" charset="0"/>
                <a:cs typeface="NVIDIA Sans" panose="020B0503020203020204" pitchFamily="34" charset="0"/>
              </a:endParaRPr>
            </a:p>
          </p:txBody>
        </p:sp>
        <p:sp>
          <p:nvSpPr>
            <p:cNvPr id="35" name="Google Shape;1641;p134">
              <a:extLst>
                <a:ext uri="{FF2B5EF4-FFF2-40B4-BE49-F238E27FC236}">
                  <a16:creationId xmlns:a16="http://schemas.microsoft.com/office/drawing/2014/main" id="{CDAE0366-90CA-7E10-DC92-E604BF9834D1}"/>
                </a:ext>
              </a:extLst>
            </p:cNvPr>
            <p:cNvSpPr txBox="1"/>
            <p:nvPr/>
          </p:nvSpPr>
          <p:spPr>
            <a:xfrm>
              <a:off x="1821171" y="2565240"/>
              <a:ext cx="692767" cy="269353"/>
            </a:xfrm>
            <a:prstGeom prst="rect">
              <a:avLst/>
            </a:prstGeom>
            <a:noFill/>
            <a:ln>
              <a:noFill/>
            </a:ln>
          </p:spPr>
          <p:txBody>
            <a:bodyPr spcFirstLastPara="1" wrap="square" lIns="91425" tIns="91425" rIns="91425" bIns="91425" anchor="t" anchorCtr="0">
              <a:spAutoFit/>
            </a:bodyPr>
            <a:lstStyle/>
            <a:p>
              <a:pPr algn="ctr" defTabSz="914355">
                <a:buClr>
                  <a:srgbClr val="000000"/>
                </a:buClr>
                <a:defRPr/>
              </a:pPr>
              <a:r>
                <a:rPr lang="en-US" sz="2199" kern="0">
                  <a:solidFill>
                    <a:srgbClr val="000000"/>
                  </a:solidFill>
                  <a:latin typeface="NVIDIA Sans" panose="020B0503020203020204" pitchFamily="34" charset="0"/>
                  <a:cs typeface="NVIDIA Sans" panose="020B0503020203020204" pitchFamily="34" charset="0"/>
                  <a:sym typeface="Arial"/>
                </a:rPr>
                <a:t>Model Development</a:t>
              </a:r>
              <a:endParaRPr sz="2100" kern="0">
                <a:solidFill>
                  <a:srgbClr val="000000"/>
                </a:solidFill>
                <a:latin typeface="NVIDIA Sans" panose="020B0503020203020204" pitchFamily="34" charset="0"/>
                <a:cs typeface="NVIDIA Sans" panose="020B0503020203020204" pitchFamily="34" charset="0"/>
                <a:sym typeface="Arial"/>
              </a:endParaRPr>
            </a:p>
          </p:txBody>
        </p:sp>
        <p:cxnSp>
          <p:nvCxnSpPr>
            <p:cNvPr id="36" name="Google Shape;1529;p131">
              <a:extLst>
                <a:ext uri="{FF2B5EF4-FFF2-40B4-BE49-F238E27FC236}">
                  <a16:creationId xmlns:a16="http://schemas.microsoft.com/office/drawing/2014/main" id="{502C4F66-4CB1-60D1-BABA-2373D80CD29C}"/>
                </a:ext>
              </a:extLst>
            </p:cNvPr>
            <p:cNvCxnSpPr>
              <a:cxnSpLocks/>
            </p:cNvCxnSpPr>
            <p:nvPr/>
          </p:nvCxnSpPr>
          <p:spPr>
            <a:xfrm>
              <a:off x="1981853" y="2871369"/>
              <a:ext cx="355252" cy="0"/>
            </a:xfrm>
            <a:prstGeom prst="straightConnector1">
              <a:avLst/>
            </a:prstGeom>
            <a:noFill/>
            <a:ln w="25400" cap="flat" cmpd="sng">
              <a:solidFill>
                <a:schemeClr val="accent4"/>
              </a:solidFill>
              <a:prstDash val="solid"/>
              <a:round/>
              <a:headEnd type="none" w="lg" len="med"/>
              <a:tailEnd type="triangle" w="med" len="med"/>
            </a:ln>
          </p:spPr>
        </p:cxnSp>
        <p:pic>
          <p:nvPicPr>
            <p:cNvPr id="37" name="Picture 36">
              <a:extLst>
                <a:ext uri="{FF2B5EF4-FFF2-40B4-BE49-F238E27FC236}">
                  <a16:creationId xmlns:a16="http://schemas.microsoft.com/office/drawing/2014/main" id="{FA0BCE8F-45AA-C6E9-0B5C-C4E7CB070AE4}"/>
                </a:ext>
              </a:extLst>
            </p:cNvPr>
            <p:cNvPicPr>
              <a:picLocks noChangeAspect="1"/>
            </p:cNvPicPr>
            <p:nvPr/>
          </p:nvPicPr>
          <p:blipFill rotWithShape="1">
            <a:blip r:embed="rId4"/>
            <a:srcRect l="78913" t="14756" r="3608" b="56471"/>
            <a:stretch/>
          </p:blipFill>
          <p:spPr>
            <a:xfrm>
              <a:off x="3857721" y="2380936"/>
              <a:ext cx="889032" cy="814261"/>
            </a:xfrm>
            <a:prstGeom prst="rect">
              <a:avLst/>
            </a:prstGeom>
          </p:spPr>
        </p:pic>
        <p:pic>
          <p:nvPicPr>
            <p:cNvPr id="38" name="Picture 10">
              <a:extLst>
                <a:ext uri="{FF2B5EF4-FFF2-40B4-BE49-F238E27FC236}">
                  <a16:creationId xmlns:a16="http://schemas.microsoft.com/office/drawing/2014/main" id="{A60F39E9-03B7-189B-2EA1-19B76E400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0583" y="2344303"/>
              <a:ext cx="939723" cy="9397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C2BFD05B-ACCD-7814-7C23-A1D4A3877A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3766" y="2313557"/>
              <a:ext cx="1001215" cy="10012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a:extLst>
                <a:ext uri="{FF2B5EF4-FFF2-40B4-BE49-F238E27FC236}">
                  <a16:creationId xmlns:a16="http://schemas.microsoft.com/office/drawing/2014/main" id="{EC3D1EE2-6356-47D3-3519-F9FA2DC669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45507" y="2132440"/>
              <a:ext cx="944773" cy="94477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38095EC8-F4F9-E3D4-72E1-219CE4152C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0563" y="2344303"/>
              <a:ext cx="939722" cy="939722"/>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Google Shape;1529;p131">
              <a:extLst>
                <a:ext uri="{FF2B5EF4-FFF2-40B4-BE49-F238E27FC236}">
                  <a16:creationId xmlns:a16="http://schemas.microsoft.com/office/drawing/2014/main" id="{486CD334-96D4-635B-97BA-0E317EE5D38F}"/>
                </a:ext>
              </a:extLst>
            </p:cNvPr>
            <p:cNvCxnSpPr>
              <a:cxnSpLocks/>
            </p:cNvCxnSpPr>
            <p:nvPr/>
          </p:nvCxnSpPr>
          <p:spPr>
            <a:xfrm flipH="1">
              <a:off x="8326506" y="2782765"/>
              <a:ext cx="418310" cy="0"/>
            </a:xfrm>
            <a:prstGeom prst="straightConnector1">
              <a:avLst/>
            </a:prstGeom>
            <a:noFill/>
            <a:ln w="25400" cap="flat" cmpd="sng">
              <a:solidFill>
                <a:schemeClr val="accent4"/>
              </a:solidFill>
              <a:prstDash val="solid"/>
              <a:round/>
              <a:headEnd type="triangle" w="med" len="med"/>
              <a:tailEnd type="triangle" w="med" len="med"/>
            </a:ln>
          </p:spPr>
        </p:cxnSp>
        <p:cxnSp>
          <p:nvCxnSpPr>
            <p:cNvPr id="43" name="Google Shape;1529;p131">
              <a:extLst>
                <a:ext uri="{FF2B5EF4-FFF2-40B4-BE49-F238E27FC236}">
                  <a16:creationId xmlns:a16="http://schemas.microsoft.com/office/drawing/2014/main" id="{87C91216-C3FB-9610-88DE-6E308FB68949}"/>
                </a:ext>
              </a:extLst>
            </p:cNvPr>
            <p:cNvCxnSpPr>
              <a:cxnSpLocks/>
            </p:cNvCxnSpPr>
            <p:nvPr/>
          </p:nvCxnSpPr>
          <p:spPr>
            <a:xfrm>
              <a:off x="3460285" y="2791931"/>
              <a:ext cx="313999" cy="0"/>
            </a:xfrm>
            <a:prstGeom prst="straightConnector1">
              <a:avLst/>
            </a:prstGeom>
            <a:noFill/>
            <a:ln w="25400" cap="flat" cmpd="sng">
              <a:solidFill>
                <a:schemeClr val="accent4"/>
              </a:solidFill>
              <a:prstDash val="solid"/>
              <a:round/>
              <a:headEnd type="none" w="lg" len="med"/>
              <a:tailEnd type="triangle" w="med" len="med"/>
            </a:ln>
          </p:spPr>
        </p:cxnSp>
        <p:cxnSp>
          <p:nvCxnSpPr>
            <p:cNvPr id="44" name="Google Shape;1529;p131">
              <a:extLst>
                <a:ext uri="{FF2B5EF4-FFF2-40B4-BE49-F238E27FC236}">
                  <a16:creationId xmlns:a16="http://schemas.microsoft.com/office/drawing/2014/main" id="{33169FAC-E0CD-18F4-76D0-0ACDB3B806B5}"/>
                </a:ext>
              </a:extLst>
            </p:cNvPr>
            <p:cNvCxnSpPr>
              <a:cxnSpLocks/>
            </p:cNvCxnSpPr>
            <p:nvPr/>
          </p:nvCxnSpPr>
          <p:spPr>
            <a:xfrm>
              <a:off x="4829835" y="2791931"/>
              <a:ext cx="342694" cy="0"/>
            </a:xfrm>
            <a:prstGeom prst="straightConnector1">
              <a:avLst/>
            </a:prstGeom>
            <a:noFill/>
            <a:ln w="25400" cap="flat" cmpd="sng">
              <a:solidFill>
                <a:schemeClr val="accent4"/>
              </a:solidFill>
              <a:prstDash val="solid"/>
              <a:round/>
              <a:headEnd type="none" w="lg" len="med"/>
              <a:tailEnd type="triangle" w="med" len="med"/>
            </a:ln>
          </p:spPr>
        </p:cxnSp>
        <p:sp>
          <p:nvSpPr>
            <p:cNvPr id="45" name="Google Shape;1641;p134">
              <a:extLst>
                <a:ext uri="{FF2B5EF4-FFF2-40B4-BE49-F238E27FC236}">
                  <a16:creationId xmlns:a16="http://schemas.microsoft.com/office/drawing/2014/main" id="{4C12D4E1-2A65-282A-A630-C18956622CB5}"/>
                </a:ext>
              </a:extLst>
            </p:cNvPr>
            <p:cNvSpPr txBox="1"/>
            <p:nvPr/>
          </p:nvSpPr>
          <p:spPr>
            <a:xfrm>
              <a:off x="6257739" y="2963145"/>
              <a:ext cx="1091680" cy="163541"/>
            </a:xfrm>
            <a:prstGeom prst="rect">
              <a:avLst/>
            </a:prstGeom>
            <a:noFill/>
            <a:ln>
              <a:noFill/>
            </a:ln>
          </p:spPr>
          <p:txBody>
            <a:bodyPr spcFirstLastPara="1" wrap="square" lIns="91425" tIns="91425" rIns="91425" bIns="91425" anchor="t" anchorCtr="0">
              <a:spAutoFit/>
            </a:bodyPr>
            <a:lstStyle/>
            <a:p>
              <a:pPr algn="ctr" defTabSz="914355">
                <a:buClr>
                  <a:srgbClr val="000000"/>
                </a:buClr>
                <a:defRPr/>
              </a:pPr>
              <a:r>
                <a:rPr lang="en-US" sz="2199" kern="0">
                  <a:solidFill>
                    <a:srgbClr val="000000"/>
                  </a:solidFill>
                  <a:latin typeface="NVIDIA Sans" panose="020B0503020203020204" pitchFamily="34" charset="0"/>
                  <a:cs typeface="NVIDIA Sans" panose="020B0503020203020204" pitchFamily="34" charset="0"/>
                  <a:sym typeface="Arial"/>
                </a:rPr>
                <a:t>In-domain queries</a:t>
              </a:r>
              <a:endParaRPr sz="2100" kern="0">
                <a:solidFill>
                  <a:srgbClr val="000000"/>
                </a:solidFill>
                <a:latin typeface="NVIDIA Sans" panose="020B0503020203020204" pitchFamily="34" charset="0"/>
                <a:cs typeface="NVIDIA Sans" panose="020B0503020203020204" pitchFamily="34" charset="0"/>
                <a:sym typeface="Arial"/>
              </a:endParaRPr>
            </a:p>
          </p:txBody>
        </p:sp>
        <p:sp>
          <p:nvSpPr>
            <p:cNvPr id="46" name="Google Shape;1641;p134">
              <a:extLst>
                <a:ext uri="{FF2B5EF4-FFF2-40B4-BE49-F238E27FC236}">
                  <a16:creationId xmlns:a16="http://schemas.microsoft.com/office/drawing/2014/main" id="{CB61A855-8D02-FCB8-8177-1D1A6D0EDEF3}"/>
                </a:ext>
              </a:extLst>
            </p:cNvPr>
            <p:cNvSpPr txBox="1"/>
            <p:nvPr/>
          </p:nvSpPr>
          <p:spPr>
            <a:xfrm>
              <a:off x="6342001" y="2417535"/>
              <a:ext cx="896209" cy="269353"/>
            </a:xfrm>
            <a:prstGeom prst="rect">
              <a:avLst/>
            </a:prstGeom>
            <a:noFill/>
            <a:ln>
              <a:noFill/>
            </a:ln>
          </p:spPr>
          <p:txBody>
            <a:bodyPr spcFirstLastPara="1" wrap="square" lIns="91425" tIns="91425" rIns="91425" bIns="91425" anchor="t" anchorCtr="0">
              <a:spAutoFit/>
            </a:bodyPr>
            <a:lstStyle/>
            <a:p>
              <a:pPr algn="ctr" defTabSz="914355">
                <a:buClr>
                  <a:srgbClr val="000000"/>
                </a:buClr>
                <a:defRPr/>
              </a:pPr>
              <a:r>
                <a:rPr lang="en-US" sz="2199" kern="0">
                  <a:solidFill>
                    <a:srgbClr val="000000"/>
                  </a:solidFill>
                  <a:latin typeface="NVIDIA Sans" panose="020B0503020203020204" pitchFamily="34" charset="0"/>
                  <a:cs typeface="NVIDIA Sans" panose="020B0503020203020204" pitchFamily="34" charset="0"/>
                  <a:sym typeface="Arial"/>
                </a:rPr>
                <a:t>In-domain, secure, cited responses</a:t>
              </a:r>
              <a:endParaRPr sz="2100" kern="0">
                <a:solidFill>
                  <a:srgbClr val="000000"/>
                </a:solidFill>
                <a:latin typeface="NVIDIA Sans" panose="020B0503020203020204" pitchFamily="34" charset="0"/>
                <a:cs typeface="NVIDIA Sans" panose="020B0503020203020204" pitchFamily="34" charset="0"/>
                <a:sym typeface="Arial"/>
              </a:endParaRPr>
            </a:p>
          </p:txBody>
        </p:sp>
        <p:cxnSp>
          <p:nvCxnSpPr>
            <p:cNvPr id="47" name="Google Shape;1529;p131">
              <a:extLst>
                <a:ext uri="{FF2B5EF4-FFF2-40B4-BE49-F238E27FC236}">
                  <a16:creationId xmlns:a16="http://schemas.microsoft.com/office/drawing/2014/main" id="{140C8D2D-3CB6-DAC7-F52E-745553CA3C50}"/>
                </a:ext>
              </a:extLst>
            </p:cNvPr>
            <p:cNvCxnSpPr>
              <a:cxnSpLocks/>
            </p:cNvCxnSpPr>
            <p:nvPr/>
          </p:nvCxnSpPr>
          <p:spPr>
            <a:xfrm flipH="1">
              <a:off x="6578990" y="2871369"/>
              <a:ext cx="351068" cy="0"/>
            </a:xfrm>
            <a:prstGeom prst="straightConnector1">
              <a:avLst/>
            </a:prstGeom>
            <a:noFill/>
            <a:ln w="25400" cap="flat" cmpd="sng">
              <a:solidFill>
                <a:schemeClr val="accent4"/>
              </a:solidFill>
              <a:prstDash val="solid"/>
              <a:round/>
              <a:headEnd type="none" w="lg" len="med"/>
              <a:tailEnd type="triangle" w="med" len="med"/>
            </a:ln>
          </p:spPr>
        </p:cxnSp>
        <p:cxnSp>
          <p:nvCxnSpPr>
            <p:cNvPr id="48" name="Google Shape;1529;p131">
              <a:extLst>
                <a:ext uri="{FF2B5EF4-FFF2-40B4-BE49-F238E27FC236}">
                  <a16:creationId xmlns:a16="http://schemas.microsoft.com/office/drawing/2014/main" id="{CFF0D3B0-8D1A-E65B-D6E1-A6075374C341}"/>
                </a:ext>
              </a:extLst>
            </p:cNvPr>
            <p:cNvCxnSpPr>
              <a:cxnSpLocks/>
            </p:cNvCxnSpPr>
            <p:nvPr/>
          </p:nvCxnSpPr>
          <p:spPr>
            <a:xfrm>
              <a:off x="6578990" y="2752984"/>
              <a:ext cx="351068" cy="0"/>
            </a:xfrm>
            <a:prstGeom prst="straightConnector1">
              <a:avLst/>
            </a:prstGeom>
            <a:noFill/>
            <a:ln w="25400" cap="flat" cmpd="sng">
              <a:solidFill>
                <a:schemeClr val="accent4"/>
              </a:solidFill>
              <a:prstDash val="solid"/>
              <a:round/>
              <a:headEnd type="none" w="lg" len="med"/>
              <a:tailEnd type="triangle" w="med" len="med"/>
            </a:ln>
          </p:spPr>
        </p:cxnSp>
        <p:pic>
          <p:nvPicPr>
            <p:cNvPr id="49" name="Picture 48" descr="Shape&#10;&#10;Description automatically generated with medium confidence">
              <a:extLst>
                <a:ext uri="{FF2B5EF4-FFF2-40B4-BE49-F238E27FC236}">
                  <a16:creationId xmlns:a16="http://schemas.microsoft.com/office/drawing/2014/main" id="{7C4C61CE-BD60-209A-D739-DB7F6CB51276}"/>
                </a:ext>
              </a:extLst>
            </p:cNvPr>
            <p:cNvPicPr>
              <a:picLocks noChangeAspect="1"/>
            </p:cNvPicPr>
            <p:nvPr/>
          </p:nvPicPr>
          <p:blipFill>
            <a:blip r:embed="rId9">
              <a:duotone>
                <a:schemeClr val="accent1">
                  <a:shade val="45000"/>
                  <a:satMod val="135000"/>
                </a:schemeClr>
                <a:prstClr val="white"/>
              </a:duotone>
            </a:blip>
            <a:stretch>
              <a:fillRect/>
            </a:stretch>
          </p:blipFill>
          <p:spPr>
            <a:xfrm>
              <a:off x="7725815" y="2726942"/>
              <a:ext cx="469368" cy="358731"/>
            </a:xfrm>
            <a:prstGeom prst="rect">
              <a:avLst/>
            </a:prstGeom>
          </p:spPr>
        </p:pic>
        <p:pic>
          <p:nvPicPr>
            <p:cNvPr id="50" name="Picture 49" descr="Shape&#10;&#10;Description automatically generated with medium confidence">
              <a:extLst>
                <a:ext uri="{FF2B5EF4-FFF2-40B4-BE49-F238E27FC236}">
                  <a16:creationId xmlns:a16="http://schemas.microsoft.com/office/drawing/2014/main" id="{55BB907A-CB33-E0BE-7E2C-0AE2A7447B73}"/>
                </a:ext>
              </a:extLst>
            </p:cNvPr>
            <p:cNvPicPr>
              <a:picLocks noChangeAspect="1"/>
            </p:cNvPicPr>
            <p:nvPr/>
          </p:nvPicPr>
          <p:blipFill>
            <a:blip r:embed="rId10">
              <a:duotone>
                <a:schemeClr val="accent1">
                  <a:shade val="45000"/>
                  <a:satMod val="135000"/>
                </a:schemeClr>
                <a:prstClr val="white"/>
              </a:duotone>
            </a:blip>
            <a:stretch>
              <a:fillRect/>
            </a:stretch>
          </p:blipFill>
          <p:spPr>
            <a:xfrm>
              <a:off x="7300446" y="2718482"/>
              <a:ext cx="349909" cy="358731"/>
            </a:xfrm>
            <a:prstGeom prst="rect">
              <a:avLst/>
            </a:prstGeom>
          </p:spPr>
        </p:pic>
        <p:pic>
          <p:nvPicPr>
            <p:cNvPr id="51" name="Picture 50" descr="Shape&#10;&#10;Description automatically generated with low confidence">
              <a:extLst>
                <a:ext uri="{FF2B5EF4-FFF2-40B4-BE49-F238E27FC236}">
                  <a16:creationId xmlns:a16="http://schemas.microsoft.com/office/drawing/2014/main" id="{5AB05F0B-A2E6-6395-13DE-83A81794AED0}"/>
                </a:ext>
              </a:extLst>
            </p:cNvPr>
            <p:cNvPicPr>
              <a:picLocks noChangeAspect="1"/>
            </p:cNvPicPr>
            <p:nvPr/>
          </p:nvPicPr>
          <p:blipFill>
            <a:blip r:embed="rId11">
              <a:duotone>
                <a:schemeClr val="accent1">
                  <a:shade val="45000"/>
                  <a:satMod val="135000"/>
                </a:schemeClr>
                <a:prstClr val="white"/>
              </a:duotone>
            </a:blip>
            <a:stretch>
              <a:fillRect/>
            </a:stretch>
          </p:blipFill>
          <p:spPr>
            <a:xfrm>
              <a:off x="7476556" y="2246788"/>
              <a:ext cx="483943" cy="483943"/>
            </a:xfrm>
            <a:prstGeom prst="rect">
              <a:avLst/>
            </a:prstGeom>
          </p:spPr>
        </p:pic>
        <p:pic>
          <p:nvPicPr>
            <p:cNvPr id="52" name="Picture 2">
              <a:extLst>
                <a:ext uri="{FF2B5EF4-FFF2-40B4-BE49-F238E27FC236}">
                  <a16:creationId xmlns:a16="http://schemas.microsoft.com/office/drawing/2014/main" id="{236B0082-2052-CAB5-1921-BC7498D6ECA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5921" t="67116" r="25821"/>
            <a:stretch/>
          </p:blipFill>
          <p:spPr bwMode="auto">
            <a:xfrm>
              <a:off x="4714762" y="3898880"/>
              <a:ext cx="2892957" cy="985671"/>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7EB71083-AD79-D21A-0842-6576DD4AE9DF}"/>
                </a:ext>
              </a:extLst>
            </p:cNvPr>
            <p:cNvSpPr/>
            <p:nvPr/>
          </p:nvSpPr>
          <p:spPr bwMode="auto">
            <a:xfrm>
              <a:off x="2467534" y="3521065"/>
              <a:ext cx="7369986" cy="229196"/>
            </a:xfrm>
            <a:prstGeom prst="rect">
              <a:avLst/>
            </a:prstGeom>
            <a:solidFill>
              <a:schemeClr val="tx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38912" rIns="548640" bIns="438912" numCol="1" spcCol="0" rtlCol="0" fromWordArt="0" anchor="ctr" anchorCtr="0" forceAA="0" compatLnSpc="1">
              <a:prstTxWarp prst="textNoShape">
                <a:avLst/>
              </a:prstTxWarp>
              <a:noAutofit/>
            </a:bodyPr>
            <a:lstStyle/>
            <a:p>
              <a:pPr algn="ctr" defTabSz="2797137" fontAlgn="base">
                <a:spcBef>
                  <a:spcPct val="0"/>
                </a:spcBef>
                <a:spcAft>
                  <a:spcPct val="0"/>
                </a:spcAft>
                <a:defRPr/>
              </a:pPr>
              <a:r>
                <a:rPr lang="en-US" sz="2700" b="1" err="1">
                  <a:solidFill>
                    <a:srgbClr val="FFFFFF"/>
                  </a:solidFill>
                  <a:latin typeface="NVIDIA Sans" panose="020B0503020203020204" pitchFamily="34" charset="0"/>
                  <a:ea typeface="Segoe UI" pitchFamily="34" charset="0"/>
                  <a:cs typeface="NVIDIA Sans" panose="020B0503020203020204" pitchFamily="34" charset="0"/>
                </a:rPr>
                <a:t>NeMo</a:t>
              </a:r>
              <a:r>
                <a:rPr lang="en-US" sz="2700" b="1">
                  <a:solidFill>
                    <a:srgbClr val="FFFFFF"/>
                  </a:solidFill>
                  <a:latin typeface="NVIDIA Sans" panose="020B0503020203020204" pitchFamily="34" charset="0"/>
                  <a:ea typeface="Segoe UI" pitchFamily="34" charset="0"/>
                  <a:cs typeface="NVIDIA Sans" panose="020B0503020203020204" pitchFamily="34" charset="0"/>
                </a:rPr>
                <a:t> Framework</a:t>
              </a:r>
            </a:p>
          </p:txBody>
        </p:sp>
        <p:cxnSp>
          <p:nvCxnSpPr>
            <p:cNvPr id="54" name="Google Shape;1529;p131">
              <a:extLst>
                <a:ext uri="{FF2B5EF4-FFF2-40B4-BE49-F238E27FC236}">
                  <a16:creationId xmlns:a16="http://schemas.microsoft.com/office/drawing/2014/main" id="{8D835FB8-913B-B35D-6F5F-2385C67880AA}"/>
                </a:ext>
              </a:extLst>
            </p:cNvPr>
            <p:cNvCxnSpPr>
              <a:cxnSpLocks/>
            </p:cNvCxnSpPr>
            <p:nvPr/>
          </p:nvCxnSpPr>
          <p:spPr>
            <a:xfrm>
              <a:off x="6122993" y="3750263"/>
              <a:ext cx="4747" cy="176192"/>
            </a:xfrm>
            <a:prstGeom prst="straightConnector1">
              <a:avLst/>
            </a:prstGeom>
            <a:noFill/>
            <a:ln w="25400" cap="flat" cmpd="sng">
              <a:solidFill>
                <a:schemeClr val="accent4"/>
              </a:solidFill>
              <a:prstDash val="solid"/>
              <a:round/>
              <a:headEnd type="none" w="lg" len="med"/>
              <a:tailEnd type="triangle" w="med" len="med"/>
            </a:ln>
          </p:spPr>
        </p:cxnSp>
        <p:sp>
          <p:nvSpPr>
            <p:cNvPr id="55" name="TextBox 54">
              <a:extLst>
                <a:ext uri="{FF2B5EF4-FFF2-40B4-BE49-F238E27FC236}">
                  <a16:creationId xmlns:a16="http://schemas.microsoft.com/office/drawing/2014/main" id="{F477EB4C-D07A-8CB4-EFD2-3212AF317B6D}"/>
                </a:ext>
              </a:extLst>
            </p:cNvPr>
            <p:cNvSpPr txBox="1"/>
            <p:nvPr/>
          </p:nvSpPr>
          <p:spPr>
            <a:xfrm>
              <a:off x="2629876" y="3283026"/>
              <a:ext cx="702415" cy="129910"/>
            </a:xfrm>
            <a:prstGeom prst="rect">
              <a:avLst/>
            </a:prstGeom>
            <a:noFill/>
          </p:spPr>
          <p:txBody>
            <a:bodyPr wrap="none" lIns="0" tIns="0" rIns="0" bIns="0" rtlCol="0">
              <a:spAutoFit/>
            </a:bodyPr>
            <a:lstStyle/>
            <a:p>
              <a:pPr defTabSz="2742828">
                <a:defRPr/>
              </a:pPr>
              <a:r>
                <a:rPr lang="en-US" sz="2700">
                  <a:solidFill>
                    <a:srgbClr val="000000"/>
                  </a:solidFill>
                  <a:latin typeface="NVIDIA Sans" panose="020B0503020203020204" pitchFamily="34" charset="0"/>
                  <a:cs typeface="NVIDIA Sans" panose="020B0503020203020204" pitchFamily="34" charset="0"/>
                </a:rPr>
                <a:t>Data Curation</a:t>
              </a:r>
            </a:p>
          </p:txBody>
        </p:sp>
        <p:sp>
          <p:nvSpPr>
            <p:cNvPr id="56" name="TextBox 55">
              <a:extLst>
                <a:ext uri="{FF2B5EF4-FFF2-40B4-BE49-F238E27FC236}">
                  <a16:creationId xmlns:a16="http://schemas.microsoft.com/office/drawing/2014/main" id="{BDBCF70E-9B25-262C-5D5E-24147A2815BB}"/>
                </a:ext>
              </a:extLst>
            </p:cNvPr>
            <p:cNvSpPr txBox="1"/>
            <p:nvPr/>
          </p:nvSpPr>
          <p:spPr>
            <a:xfrm>
              <a:off x="3802974" y="3283026"/>
              <a:ext cx="1005979" cy="129910"/>
            </a:xfrm>
            <a:prstGeom prst="rect">
              <a:avLst/>
            </a:prstGeom>
            <a:noFill/>
          </p:spPr>
          <p:txBody>
            <a:bodyPr wrap="none" lIns="0" tIns="0" rIns="0" bIns="0" rtlCol="0">
              <a:spAutoFit/>
            </a:bodyPr>
            <a:lstStyle/>
            <a:p>
              <a:pPr defTabSz="2742828">
                <a:defRPr/>
              </a:pPr>
              <a:r>
                <a:rPr lang="en-US" sz="2700">
                  <a:solidFill>
                    <a:srgbClr val="000000"/>
                  </a:solidFill>
                  <a:latin typeface="NVIDIA Sans" panose="020B0503020203020204" pitchFamily="34" charset="0"/>
                  <a:cs typeface="NVIDIA Sans" panose="020B0503020203020204" pitchFamily="34" charset="0"/>
                </a:rPr>
                <a:t>Distributed Training</a:t>
              </a:r>
            </a:p>
          </p:txBody>
        </p:sp>
        <p:sp>
          <p:nvSpPr>
            <p:cNvPr id="57" name="TextBox 56">
              <a:extLst>
                <a:ext uri="{FF2B5EF4-FFF2-40B4-BE49-F238E27FC236}">
                  <a16:creationId xmlns:a16="http://schemas.microsoft.com/office/drawing/2014/main" id="{C2D5FB2E-3B26-72A3-70A4-2C572D557B25}"/>
                </a:ext>
              </a:extLst>
            </p:cNvPr>
            <p:cNvSpPr txBox="1"/>
            <p:nvPr/>
          </p:nvSpPr>
          <p:spPr>
            <a:xfrm>
              <a:off x="5181409" y="3283026"/>
              <a:ext cx="1072437" cy="129910"/>
            </a:xfrm>
            <a:prstGeom prst="rect">
              <a:avLst/>
            </a:prstGeom>
            <a:noFill/>
          </p:spPr>
          <p:txBody>
            <a:bodyPr wrap="none" lIns="0" tIns="0" rIns="0" bIns="0" rtlCol="0">
              <a:spAutoFit/>
            </a:bodyPr>
            <a:lstStyle/>
            <a:p>
              <a:pPr defTabSz="2742828">
                <a:defRPr/>
              </a:pPr>
              <a:r>
                <a:rPr lang="en-US" sz="2700">
                  <a:solidFill>
                    <a:srgbClr val="000000"/>
                  </a:solidFill>
                  <a:latin typeface="NVIDIA Sans" panose="020B0503020203020204" pitchFamily="34" charset="0"/>
                  <a:cs typeface="NVIDIA Sans" panose="020B0503020203020204" pitchFamily="34" charset="0"/>
                </a:rPr>
                <a:t>Model Customization</a:t>
              </a:r>
            </a:p>
          </p:txBody>
        </p:sp>
        <p:sp>
          <p:nvSpPr>
            <p:cNvPr id="58" name="TextBox 57">
              <a:extLst>
                <a:ext uri="{FF2B5EF4-FFF2-40B4-BE49-F238E27FC236}">
                  <a16:creationId xmlns:a16="http://schemas.microsoft.com/office/drawing/2014/main" id="{2C5EBCAA-1AAF-4322-0D70-91F2ED2444ED}"/>
                </a:ext>
              </a:extLst>
            </p:cNvPr>
            <p:cNvSpPr txBox="1"/>
            <p:nvPr/>
          </p:nvSpPr>
          <p:spPr>
            <a:xfrm>
              <a:off x="7173506" y="3283026"/>
              <a:ext cx="1103732" cy="129910"/>
            </a:xfrm>
            <a:prstGeom prst="rect">
              <a:avLst/>
            </a:prstGeom>
            <a:noFill/>
          </p:spPr>
          <p:txBody>
            <a:bodyPr wrap="none" lIns="0" tIns="0" rIns="0" bIns="0" rtlCol="0">
              <a:spAutoFit/>
            </a:bodyPr>
            <a:lstStyle/>
            <a:p>
              <a:pPr defTabSz="2742828">
                <a:defRPr/>
              </a:pPr>
              <a:r>
                <a:rPr lang="en-US" sz="2700">
                  <a:solidFill>
                    <a:srgbClr val="000000"/>
                  </a:solidFill>
                  <a:latin typeface="NVIDIA Sans" panose="020B0503020203020204" pitchFamily="34" charset="0"/>
                  <a:cs typeface="NVIDIA Sans" panose="020B0503020203020204" pitchFamily="34" charset="0"/>
                </a:rPr>
                <a:t>Accelerated Inference</a:t>
              </a:r>
            </a:p>
          </p:txBody>
        </p:sp>
        <p:sp>
          <p:nvSpPr>
            <p:cNvPr id="59" name="TextBox 58">
              <a:extLst>
                <a:ext uri="{FF2B5EF4-FFF2-40B4-BE49-F238E27FC236}">
                  <a16:creationId xmlns:a16="http://schemas.microsoft.com/office/drawing/2014/main" id="{80B5DCFD-7DDE-5A0E-4A78-303E23426EE2}"/>
                </a:ext>
              </a:extLst>
            </p:cNvPr>
            <p:cNvSpPr txBox="1"/>
            <p:nvPr/>
          </p:nvSpPr>
          <p:spPr>
            <a:xfrm>
              <a:off x="8950665" y="3283026"/>
              <a:ext cx="510678" cy="129910"/>
            </a:xfrm>
            <a:prstGeom prst="rect">
              <a:avLst/>
            </a:prstGeom>
            <a:noFill/>
          </p:spPr>
          <p:txBody>
            <a:bodyPr wrap="none" lIns="0" tIns="0" rIns="0" bIns="0" rtlCol="0">
              <a:spAutoFit/>
            </a:bodyPr>
            <a:lstStyle/>
            <a:p>
              <a:pPr defTabSz="2742828">
                <a:defRPr/>
              </a:pPr>
              <a:r>
                <a:rPr lang="en-US" sz="2700">
                  <a:solidFill>
                    <a:srgbClr val="000000"/>
                  </a:solidFill>
                  <a:latin typeface="NVIDIA Sans" panose="020B0503020203020204" pitchFamily="34" charset="0"/>
                  <a:cs typeface="NVIDIA Sans" panose="020B0503020203020204" pitchFamily="34" charset="0"/>
                </a:rPr>
                <a:t>Guardrails</a:t>
              </a:r>
            </a:p>
          </p:txBody>
        </p:sp>
      </p:grpSp>
    </p:spTree>
    <p:extLst>
      <p:ext uri="{BB962C8B-B14F-4D97-AF65-F5344CB8AC3E}">
        <p14:creationId xmlns:p14="http://schemas.microsoft.com/office/powerpoint/2010/main" val="2140355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919"/>
        <p:cNvGrpSpPr/>
        <p:nvPr/>
      </p:nvGrpSpPr>
      <p:grpSpPr>
        <a:xfrm>
          <a:off x="0" y="0"/>
          <a:ext cx="0" cy="0"/>
          <a:chOff x="0" y="0"/>
          <a:chExt cx="0" cy="0"/>
        </a:xfrm>
      </p:grpSpPr>
      <p:sp>
        <p:nvSpPr>
          <p:cNvPr id="920" name="Google Shape;920;g32d19f4da80_0_1"/>
          <p:cNvSpPr txBox="1">
            <a:spLocks noGrp="1"/>
          </p:cNvSpPr>
          <p:nvPr>
            <p:ph type="body" idx="2"/>
          </p:nvPr>
        </p:nvSpPr>
        <p:spPr>
          <a:xfrm>
            <a:off x="2514600" y="4846320"/>
            <a:ext cx="31546800" cy="13652100"/>
          </a:xfrm>
          <a:prstGeom prst="rect">
            <a:avLst/>
          </a:prstGeom>
        </p:spPr>
        <p:txBody>
          <a:bodyPr spcFirstLastPara="1" vert="horz" wrap="square" lIns="274275" tIns="137100" rIns="274275" bIns="137100" rtlCol="0" anchor="t" anchorCtr="0">
            <a:noAutofit/>
          </a:bodyPr>
          <a:lstStyle/>
          <a:p>
            <a:pPr marL="0" indent="0">
              <a:buNone/>
            </a:pPr>
            <a:endParaRPr/>
          </a:p>
        </p:txBody>
      </p:sp>
      <p:sp>
        <p:nvSpPr>
          <p:cNvPr id="921" name="Google Shape;921;g32d19f4da80_0_1"/>
          <p:cNvSpPr txBox="1"/>
          <p:nvPr/>
        </p:nvSpPr>
        <p:spPr>
          <a:xfrm>
            <a:off x="2488587" y="1258713"/>
            <a:ext cx="10214100" cy="10161900"/>
          </a:xfrm>
          <a:prstGeom prst="rect">
            <a:avLst/>
          </a:prstGeom>
          <a:noFill/>
          <a:ln>
            <a:noFill/>
          </a:ln>
        </p:spPr>
        <p:txBody>
          <a:bodyPr spcFirstLastPara="1" wrap="square" lIns="274275" tIns="274275" rIns="274275" bIns="274275" anchor="ctr" anchorCtr="0">
            <a:noAutofit/>
          </a:bodyPr>
          <a:lstStyle/>
          <a:p>
            <a:pPr defTabSz="2743200"/>
            <a:r>
              <a:rPr lang="en-US" sz="5400">
                <a:solidFill>
                  <a:prstClr val="black"/>
                </a:solidFill>
                <a:latin typeface="Aptos" panose="02110004020202020204"/>
              </a:rPr>
              <a:t> </a:t>
            </a:r>
            <a:endParaRPr sz="5400">
              <a:solidFill>
                <a:prstClr val="black"/>
              </a:solidFill>
              <a:latin typeface="Aptos" panose="02110004020202020204"/>
            </a:endParaRPr>
          </a:p>
        </p:txBody>
      </p:sp>
      <p:pic>
        <p:nvPicPr>
          <p:cNvPr id="922" name="Google Shape;922;g32d19f4da80_0_1"/>
          <p:cNvPicPr preferRelativeResize="0"/>
          <p:nvPr/>
        </p:nvPicPr>
        <p:blipFill>
          <a:blip r:embed="rId3">
            <a:alphaModFix/>
          </a:blip>
          <a:stretch>
            <a:fillRect/>
          </a:stretch>
        </p:blipFill>
        <p:spPr>
          <a:xfrm>
            <a:off x="2217998" y="-457200"/>
            <a:ext cx="32140017" cy="20574006"/>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5|6.6|2.3"/>
</p:tagLst>
</file>

<file path=ppt/tags/tag2.xml><?xml version="1.0" encoding="utf-8"?>
<p:tagLst xmlns:a="http://schemas.openxmlformats.org/drawingml/2006/main" xmlns:r="http://schemas.openxmlformats.org/officeDocument/2006/relationships" xmlns:p="http://schemas.openxmlformats.org/presentationml/2006/main">
  <p:tag name="TIMING" val="|6.5|6.6|2.3"/>
</p:tagLst>
</file>

<file path=ppt/tags/tag3.xml><?xml version="1.0" encoding="utf-8"?>
<p:tagLst xmlns:a="http://schemas.openxmlformats.org/drawingml/2006/main" xmlns:r="http://schemas.openxmlformats.org/officeDocument/2006/relationships" xmlns:p="http://schemas.openxmlformats.org/presentationml/2006/main">
  <p:tag name="TIMING" val="|6.5|6.6|2.3"/>
</p:tagLst>
</file>

<file path=ppt/tags/tag4.xml><?xml version="1.0" encoding="utf-8"?>
<p:tagLst xmlns:a="http://schemas.openxmlformats.org/drawingml/2006/main" xmlns:r="http://schemas.openxmlformats.org/officeDocument/2006/relationships" xmlns:p="http://schemas.openxmlformats.org/presentationml/2006/main">
  <p:tag name="TIMING" val="|6.5|6.6|2.3"/>
</p:tagLst>
</file>

<file path=ppt/tags/tag5.xml><?xml version="1.0" encoding="utf-8"?>
<p:tagLst xmlns:a="http://schemas.openxmlformats.org/drawingml/2006/main" xmlns:r="http://schemas.openxmlformats.org/officeDocument/2006/relationships" xmlns:p="http://schemas.openxmlformats.org/presentationml/2006/main">
  <p:tag name="TIMING" val="|6.5|6.6|2.3"/>
</p:tagLst>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VIDIA Theme - Fall 2022">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5.xml><?xml version="1.0" encoding="utf-8"?>
<a:theme xmlns:a="http://schemas.openxmlformats.org/drawingml/2006/main" name="1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023-Light-Engineering">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2023-Light-Engineering" id="{D4954ACC-A552-6044-8359-9AE87F3A397A}" vid="{C0F89CE4-B835-0242-9520-F4F8956C0E98}"/>
    </a:ext>
  </a:extLst>
</a:theme>
</file>

<file path=ppt/theme/theme7.xml><?xml version="1.0" encoding="utf-8"?>
<a:theme xmlns:a="http://schemas.openxmlformats.org/drawingml/2006/main" name="1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ENGINEERING_NewKV.pptx" id="{E438E6CE-A26F-4FF5-9A73-AA4516540544}" vid="{67F4F1B5-BAD8-4BEF-B8A0-5153CEADC527}"/>
    </a:ext>
  </a:extLst>
</a:theme>
</file>

<file path=ppt/theme/theme8.xml><?xml version="1.0" encoding="utf-8"?>
<a:theme xmlns:a="http://schemas.openxmlformats.org/drawingml/2006/main" name="2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9" id="{963E2D48-55B9-46B6-B670-AD0E2F5E5EF7}" vid="{2E4076D2-6020-4961-AB7A-2DF0C354AFB4}"/>
    </a:ext>
  </a:extLst>
</a:theme>
</file>

<file path=ppt/theme/themeOverride1.xml><?xml version="1.0" encoding="utf-8"?>
<a:themeOverride xmlns:a="http://schemas.openxmlformats.org/drawingml/2006/main">
  <a:clrScheme name="2014 NVIDIA Color Palette">
    <a:dk1>
      <a:srgbClr val="B3B3B3"/>
    </a:dk1>
    <a:lt1>
      <a:srgbClr val="FFFFFF"/>
    </a:lt1>
    <a:dk2>
      <a:srgbClr val="000000"/>
    </a:dk2>
    <a:lt2>
      <a:srgbClr val="76B900"/>
    </a:lt2>
    <a:accent1>
      <a:srgbClr val="11669F"/>
    </a:accent1>
    <a:accent2>
      <a:srgbClr val="A0116A"/>
    </a:accent2>
    <a:accent3>
      <a:srgbClr val="D65D1E"/>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254A3B29537174CACEBE3B6D6C8A83D" ma:contentTypeVersion="18" ma:contentTypeDescription="Create a new document." ma:contentTypeScope="" ma:versionID="54cfeb6897177408406204e7ee4c4c4d">
  <xsd:schema xmlns:xsd="http://www.w3.org/2001/XMLSchema" xmlns:xs="http://www.w3.org/2001/XMLSchema" xmlns:p="http://schemas.microsoft.com/office/2006/metadata/properties" xmlns:ns2="ff4cde85-2ae7-4ca4-8ec7-122c29371958" xmlns:ns3="0b05366c-f588-4db6-ac2e-da153e22662e" targetNamespace="http://schemas.microsoft.com/office/2006/metadata/properties" ma:root="true" ma:fieldsID="5c78fa7f553a515ddf9719750f313a18" ns2:_="" ns3:_="">
    <xsd:import namespace="ff4cde85-2ae7-4ca4-8ec7-122c29371958"/>
    <xsd:import namespace="0b05366c-f588-4db6-ac2e-da153e22662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4cde85-2ae7-4ca4-8ec7-122c293719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04b2a00-2846-4002-b30b-85ebaf4c019a"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b05366c-f588-4db6-ac2e-da153e22662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a91fa059-81dd-451e-b4f2-74fe1f521c92}" ma:internalName="TaxCatchAll" ma:showField="CatchAllData" ma:web="0b05366c-f588-4db6-ac2e-da153e2266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b05366c-f588-4db6-ac2e-da153e22662e">
      <UserInfo>
        <DisplayName>Bethann Noble</DisplayName>
        <AccountId>4383</AccountId>
        <AccountType/>
      </UserInfo>
      <UserInfo>
        <DisplayName>Amanda Saunders</DisplayName>
        <AccountId>10</AccountId>
        <AccountType/>
      </UserInfo>
      <UserInfo>
        <DisplayName>Nirmal Kumar Juluru</DisplayName>
        <AccountId>1631</AccountId>
        <AccountType/>
      </UserInfo>
      <UserInfo>
        <DisplayName>Greyson Davis</DisplayName>
        <AccountId>833</AccountId>
        <AccountType/>
      </UserInfo>
      <UserInfo>
        <DisplayName>Chintan Patel</DisplayName>
        <AccountId>43</AccountId>
        <AccountType/>
      </UserInfo>
      <UserInfo>
        <DisplayName>Erik Pounds</DisplayName>
        <AccountId>17</AccountId>
        <AccountType/>
      </UserInfo>
      <UserInfo>
        <DisplayName>Nicola Sessions</DisplayName>
        <AccountId>21</AccountId>
        <AccountType/>
      </UserInfo>
      <UserInfo>
        <DisplayName>Arun Venkatesan</DisplayName>
        <AccountId>1219</AccountId>
        <AccountType/>
      </UserInfo>
      <UserInfo>
        <DisplayName>Isabel Hulseman</DisplayName>
        <AccountId>121</AccountId>
        <AccountType/>
      </UserInfo>
    </SharedWithUsers>
    <TaxCatchAll xmlns="0b05366c-f588-4db6-ac2e-da153e22662e" xsi:nil="true"/>
    <lcf76f155ced4ddcb4097134ff3c332f xmlns="ff4cde85-2ae7-4ca4-8ec7-122c2937195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65AC8C1-8675-4762-89BF-D102E51271A0}">
  <ds:schemaRefs>
    <ds:schemaRef ds:uri="http://schemas.microsoft.com/sharepoint/v3/contenttype/forms"/>
  </ds:schemaRefs>
</ds:datastoreItem>
</file>

<file path=customXml/itemProps2.xml><?xml version="1.0" encoding="utf-8"?>
<ds:datastoreItem xmlns:ds="http://schemas.openxmlformats.org/officeDocument/2006/customXml" ds:itemID="{863BDF50-1BB6-430A-AE0B-C128AB9C51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4cde85-2ae7-4ca4-8ec7-122c29371958"/>
    <ds:schemaRef ds:uri="0b05366c-f588-4db6-ac2e-da153e2266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4C7E1E-6C20-440E-941A-535F1A24C014}">
  <ds:schemaRefs>
    <ds:schemaRef ds:uri="http://schemas.microsoft.com/office/infopath/2007/PartnerControls"/>
    <ds:schemaRef ds:uri="http://schemas.microsoft.com/office/2006/metadata/properties"/>
    <ds:schemaRef ds:uri="ff4cde85-2ae7-4ca4-8ec7-122c29371958"/>
    <ds:schemaRef ds:uri="http://purl.org/dc/elements/1.1/"/>
    <ds:schemaRef ds:uri="http://purl.org/dc/terms/"/>
    <ds:schemaRef ds:uri="http://purl.org/dc/dcmitype/"/>
    <ds:schemaRef ds:uri="http://schemas.microsoft.com/office/2006/documentManagement/types"/>
    <ds:schemaRef ds:uri="http://schemas.openxmlformats.org/package/2006/metadata/core-properties"/>
    <ds:schemaRef ds:uri="0b05366c-f588-4db6-ac2e-da153e22662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Title Only</Template>
  <TotalTime>1326</TotalTime>
  <Words>8978</Words>
  <Application>Microsoft Office PowerPoint</Application>
  <PresentationFormat>Custom</PresentationFormat>
  <Paragraphs>2330</Paragraphs>
  <Slides>68</Slides>
  <Notes>60</Notes>
  <HiddenSlides>13</HiddenSlides>
  <MMClips>0</MMClips>
  <ScaleCrop>false</ScaleCrop>
  <HeadingPairs>
    <vt:vector size="6" baseType="variant">
      <vt:variant>
        <vt:lpstr>Fonts Used</vt:lpstr>
      </vt:variant>
      <vt:variant>
        <vt:i4>25</vt:i4>
      </vt:variant>
      <vt:variant>
        <vt:lpstr>Theme</vt:lpstr>
      </vt:variant>
      <vt:variant>
        <vt:i4>10</vt:i4>
      </vt:variant>
      <vt:variant>
        <vt:lpstr>Slide Titles</vt:lpstr>
      </vt:variant>
      <vt:variant>
        <vt:i4>68</vt:i4>
      </vt:variant>
    </vt:vector>
  </HeadingPairs>
  <TitlesOfParts>
    <vt:vector size="103" baseType="lpstr">
      <vt:lpstr>MS PGothic</vt:lpstr>
      <vt:lpstr>Aptos</vt:lpstr>
      <vt:lpstr>Aptos Display</vt:lpstr>
      <vt:lpstr>Arial</vt:lpstr>
      <vt:lpstr>Calibri</vt:lpstr>
      <vt:lpstr>Calibri Light</vt:lpstr>
      <vt:lpstr>Cambria Math</vt:lpstr>
      <vt:lpstr>Century Gothic</vt:lpstr>
      <vt:lpstr>DINPro-Medium</vt:lpstr>
      <vt:lpstr>FreightSans</vt:lpstr>
      <vt:lpstr>Google Sans</vt:lpstr>
      <vt:lpstr>Monaco</vt:lpstr>
      <vt:lpstr>Noto Sans Symbols</vt:lpstr>
      <vt:lpstr>NVIDIA Sans</vt:lpstr>
      <vt:lpstr>NVIDIA Sans Light</vt:lpstr>
      <vt:lpstr>NVIDIA Sans Medium</vt:lpstr>
      <vt:lpstr>Roboto</vt:lpstr>
      <vt:lpstr>Roboto Condensed Black</vt:lpstr>
      <vt:lpstr>Roboto Condensed Light</vt:lpstr>
      <vt:lpstr>Roboto Mono</vt:lpstr>
      <vt:lpstr>Roboto Mono Medium</vt:lpstr>
      <vt:lpstr>Slack-Lato</vt:lpstr>
      <vt:lpstr>Times</vt:lpstr>
      <vt:lpstr>Trebuchet MS</vt:lpstr>
      <vt:lpstr>Wingdings</vt:lpstr>
      <vt:lpstr>Title Only</vt:lpstr>
      <vt:lpstr>NVIDIA Theme - Fall 2022</vt:lpstr>
      <vt:lpstr>Office Theme</vt:lpstr>
      <vt:lpstr>Title &amp; Bullet</vt:lpstr>
      <vt:lpstr>1_Title &amp; Bullet</vt:lpstr>
      <vt:lpstr>2023-Light-Engineering</vt:lpstr>
      <vt:lpstr>1_Title Only</vt:lpstr>
      <vt:lpstr>2_Title &amp; Bullet</vt:lpstr>
      <vt:lpstr>4_Title Only</vt:lpstr>
      <vt:lpstr>1_Office Theme</vt:lpstr>
      <vt:lpstr>PowerPoint Presentation</vt:lpstr>
      <vt:lpstr>Sessions</vt:lpstr>
      <vt:lpstr>PowerPoint Presentation</vt:lpstr>
      <vt:lpstr>HISTORY OF LANGUAGE MODELS </vt:lpstr>
      <vt:lpstr>Language model with Transformer</vt:lpstr>
      <vt:lpstr>Language Models with Transformer</vt:lpstr>
      <vt:lpstr>Language Models with Transformer</vt:lpstr>
      <vt:lpstr>NeMo Framework</vt:lpstr>
      <vt:lpstr>PowerPoint Presentation</vt:lpstr>
      <vt:lpstr>PowerPoint Presentation</vt:lpstr>
      <vt:lpstr>Training a Neural Network</vt:lpstr>
      <vt:lpstr>Training a Neural Network</vt:lpstr>
      <vt:lpstr>PowerPoint Presentation</vt:lpstr>
      <vt:lpstr>Parallelism : An overview</vt:lpstr>
      <vt:lpstr>Data parallelism</vt:lpstr>
      <vt:lpstr>Data Parallelism (Distributed Optimizer)</vt:lpstr>
      <vt:lpstr>Data Parallelism (Distributed Optimizer)</vt:lpstr>
      <vt:lpstr>Distributed Data Parallel - DDP</vt:lpstr>
      <vt:lpstr>Sharded Data Parallelism </vt:lpstr>
      <vt:lpstr>Sharded Data Parallelism </vt:lpstr>
      <vt:lpstr>Sharded Data Parallelism </vt:lpstr>
      <vt:lpstr>Sharded Data Parallelism </vt:lpstr>
      <vt:lpstr>GPU Memory occupation</vt:lpstr>
      <vt:lpstr>Distributed optimizer to reduce memory</vt:lpstr>
      <vt:lpstr>Data Parallelism / Model Parallelism</vt:lpstr>
      <vt:lpstr>TECHNOLOGIES THAT ENABLE SCALING LARGE MODELS</vt:lpstr>
      <vt:lpstr>Distributed Data Parallel - DDP</vt:lpstr>
      <vt:lpstr>PowerPoint Presentation</vt:lpstr>
      <vt:lpstr>MLP Tensor PARTITIONING</vt:lpstr>
      <vt:lpstr>MLP Tensor PARTITIONING</vt:lpstr>
      <vt:lpstr>MLP Tensor PARTITIONING</vt:lpstr>
      <vt:lpstr>MLP Tensor PARTITIONING</vt:lpstr>
      <vt:lpstr>Tensor PARTITIONING</vt:lpstr>
      <vt:lpstr>MLP Tensor PARTITIONING</vt:lpstr>
      <vt:lpstr>SELF-ATTENTION Tensor PARTITIONING</vt:lpstr>
      <vt:lpstr>Tensor PARALLEL TRANSFORMER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 model parallelism</vt:lpstr>
      <vt:lpstr>Interleaved pipeline parallelism</vt:lpstr>
      <vt:lpstr>PowerPoint Presentation</vt:lpstr>
      <vt:lpstr>PowerPoint Presentation</vt:lpstr>
      <vt:lpstr>Megatron model parallism</vt:lpstr>
      <vt:lpstr>Megatron model parallism</vt:lpstr>
      <vt:lpstr>Megatron model parallism</vt:lpstr>
      <vt:lpstr>Megatron model parallism</vt:lpstr>
      <vt:lpstr>Megatron model parallism</vt:lpstr>
      <vt:lpstr>PowerPoint Presentation</vt:lpstr>
      <vt:lpstr>Benefits of less bits</vt:lpstr>
      <vt:lpstr>Wider distributions suffer more with Quantization</vt:lpstr>
      <vt:lpstr>Scaling Factors to Keep Tensors within Range</vt:lpstr>
      <vt:lpstr>Automatic Mixed Precision (AMP)</vt:lpstr>
      <vt:lpstr>Towards finer Scaling Factors</vt:lpstr>
      <vt:lpstr>GEMM operation with MXFP8 operands</vt:lpstr>
      <vt:lpstr>Tensors are quantized to MXFP8 after FP32 accumulation</vt:lpstr>
      <vt:lpstr>Transformer Engine</vt:lpstr>
      <vt:lpstr>New FP8 Recipes for Blackwell and Hopper</vt:lpstr>
      <vt:lpstr>build.nvidia.com</vt:lpstr>
      <vt:lpstr>PowerPoint Presentation</vt:lpstr>
      <vt:lpstr>Recipes Available in NeMo FW and Megatron-LM</vt:lpstr>
      <vt:lpstr>Developer Tools  and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 Sessions</dc:creator>
  <cp:lastModifiedBy>Ayush Maheshwari</cp:lastModifiedBy>
  <cp:revision>158</cp:revision>
  <dcterms:created xsi:type="dcterms:W3CDTF">2023-08-05T00:10:06Z</dcterms:created>
  <dcterms:modified xsi:type="dcterms:W3CDTF">2025-12-09T07:16:07Z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0x0101004254A3B29537174CACEBE3B6D6C8A83D</vt:lpwstr>
  </property>
  <property fmtid="{D5CDD505-2E9C-101B-9397-08002B2CF9AE}" pid="3" name="MediaServiceImageTags">
    <vt:lpwstr/>
  </property>
</Properties>
</file>